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75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400" b="1"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sz="half" idx="2"/>
          </p:nvPr>
        </p:nvSpPr>
        <p:spPr>
          <a:xfrm>
            <a:off x="1152054" y="1481204"/>
            <a:ext cx="3547110" cy="4048760"/>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4" name="Holder 4"/>
          <p:cNvSpPr>
            <a:spLocks noGrp="1"/>
          </p:cNvSpPr>
          <p:nvPr>
            <p:ph sz="half" idx="3"/>
          </p:nvPr>
        </p:nvSpPr>
        <p:spPr>
          <a:xfrm>
            <a:off x="5114118" y="1630512"/>
            <a:ext cx="3512184" cy="3902710"/>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278200" y="576542"/>
            <a:ext cx="1129665" cy="2042160"/>
          </a:xfrm>
          <a:custGeom>
            <a:avLst/>
            <a:gdLst/>
            <a:ahLst/>
            <a:cxnLst/>
            <a:rect l="l" t="t" r="r" b="b"/>
            <a:pathLst>
              <a:path w="1129665" h="2042160">
                <a:moveTo>
                  <a:pt x="1083472" y="1650356"/>
                </a:moveTo>
                <a:lnTo>
                  <a:pt x="342869" y="10668"/>
                </a:lnTo>
                <a:lnTo>
                  <a:pt x="114284" y="0"/>
                </a:lnTo>
                <a:lnTo>
                  <a:pt x="0" y="60953"/>
                </a:lnTo>
                <a:lnTo>
                  <a:pt x="757351" y="1720445"/>
                </a:lnTo>
                <a:lnTo>
                  <a:pt x="923467" y="1845413"/>
                </a:lnTo>
                <a:lnTo>
                  <a:pt x="1060612" y="2004349"/>
                </a:lnTo>
                <a:lnTo>
                  <a:pt x="1060612" y="1804265"/>
                </a:lnTo>
                <a:lnTo>
                  <a:pt x="1083472" y="1650356"/>
                </a:lnTo>
                <a:close/>
              </a:path>
              <a:path w="1129665" h="2042160">
                <a:moveTo>
                  <a:pt x="1129177" y="2041993"/>
                </a:moveTo>
                <a:lnTo>
                  <a:pt x="1060612" y="1804265"/>
                </a:lnTo>
                <a:lnTo>
                  <a:pt x="1060612" y="2004349"/>
                </a:lnTo>
                <a:lnTo>
                  <a:pt x="1086520" y="2034373"/>
                </a:lnTo>
                <a:lnTo>
                  <a:pt x="1129177" y="2041993"/>
                </a:lnTo>
                <a:close/>
              </a:path>
            </a:pathLst>
          </a:custGeom>
          <a:solidFill>
            <a:srgbClr val="6F3DFF"/>
          </a:solidFill>
        </p:spPr>
        <p:txBody>
          <a:bodyPr wrap="square" lIns="0" tIns="0" rIns="0" bIns="0" rtlCol="0"/>
          <a:lstStyle/>
          <a:p>
            <a:endParaRPr/>
          </a:p>
        </p:txBody>
      </p:sp>
      <p:sp>
        <p:nvSpPr>
          <p:cNvPr id="17" name="bk object 17"/>
          <p:cNvSpPr/>
          <p:nvPr/>
        </p:nvSpPr>
        <p:spPr>
          <a:xfrm>
            <a:off x="8330001" y="695402"/>
            <a:ext cx="972819" cy="1530350"/>
          </a:xfrm>
          <a:custGeom>
            <a:avLst/>
            <a:gdLst/>
            <a:ahLst/>
            <a:cxnLst/>
            <a:rect l="l" t="t" r="r" b="b"/>
            <a:pathLst>
              <a:path w="972820" h="1530350">
                <a:moveTo>
                  <a:pt x="972235" y="1394351"/>
                </a:moveTo>
                <a:lnTo>
                  <a:pt x="341345" y="0"/>
                </a:lnTo>
                <a:lnTo>
                  <a:pt x="89916" y="33528"/>
                </a:lnTo>
                <a:lnTo>
                  <a:pt x="0" y="76193"/>
                </a:lnTo>
                <a:lnTo>
                  <a:pt x="662894" y="1529972"/>
                </a:lnTo>
                <a:lnTo>
                  <a:pt x="798515" y="1415672"/>
                </a:lnTo>
                <a:lnTo>
                  <a:pt x="972235" y="1394351"/>
                </a:lnTo>
                <a:close/>
              </a:path>
            </a:pathLst>
          </a:custGeom>
          <a:solidFill>
            <a:srgbClr val="FFB700"/>
          </a:solidFill>
        </p:spPr>
        <p:txBody>
          <a:bodyPr wrap="square" lIns="0" tIns="0" rIns="0" bIns="0" rtlCol="0"/>
          <a:lstStyle/>
          <a:p>
            <a:endParaRPr/>
          </a:p>
        </p:txBody>
      </p:sp>
      <p:sp>
        <p:nvSpPr>
          <p:cNvPr id="18" name="bk object 18"/>
          <p:cNvSpPr/>
          <p:nvPr/>
        </p:nvSpPr>
        <p:spPr>
          <a:xfrm>
            <a:off x="501873" y="6028959"/>
            <a:ext cx="1729739" cy="1030605"/>
          </a:xfrm>
          <a:custGeom>
            <a:avLst/>
            <a:gdLst/>
            <a:ahLst/>
            <a:cxnLst/>
            <a:rect l="l" t="t" r="r" b="b"/>
            <a:pathLst>
              <a:path w="1729739" h="1030604">
                <a:moveTo>
                  <a:pt x="883842" y="1010981"/>
                </a:moveTo>
                <a:lnTo>
                  <a:pt x="883842" y="705551"/>
                </a:lnTo>
                <a:lnTo>
                  <a:pt x="112763" y="371825"/>
                </a:lnTo>
                <a:lnTo>
                  <a:pt x="36569" y="403829"/>
                </a:lnTo>
                <a:lnTo>
                  <a:pt x="0" y="504398"/>
                </a:lnTo>
                <a:lnTo>
                  <a:pt x="44189" y="617174"/>
                </a:lnTo>
                <a:lnTo>
                  <a:pt x="883842" y="1010981"/>
                </a:lnTo>
                <a:close/>
              </a:path>
              <a:path w="1729739" h="1030604">
                <a:moveTo>
                  <a:pt x="745170" y="371194"/>
                </a:moveTo>
                <a:lnTo>
                  <a:pt x="745170" y="225536"/>
                </a:lnTo>
                <a:lnTo>
                  <a:pt x="524207" y="348965"/>
                </a:lnTo>
                <a:lnTo>
                  <a:pt x="745170" y="371194"/>
                </a:lnTo>
                <a:close/>
              </a:path>
              <a:path w="1729739" h="1030604">
                <a:moveTo>
                  <a:pt x="1729598" y="160004"/>
                </a:moveTo>
                <a:lnTo>
                  <a:pt x="1667114" y="79232"/>
                </a:lnTo>
                <a:lnTo>
                  <a:pt x="1013376" y="166100"/>
                </a:lnTo>
                <a:lnTo>
                  <a:pt x="969180" y="24384"/>
                </a:lnTo>
                <a:lnTo>
                  <a:pt x="862512" y="0"/>
                </a:lnTo>
                <a:lnTo>
                  <a:pt x="761934" y="21336"/>
                </a:lnTo>
                <a:lnTo>
                  <a:pt x="705551" y="83804"/>
                </a:lnTo>
                <a:lnTo>
                  <a:pt x="745170" y="225536"/>
                </a:lnTo>
                <a:lnTo>
                  <a:pt x="745170" y="371194"/>
                </a:lnTo>
                <a:lnTo>
                  <a:pt x="781746" y="374873"/>
                </a:lnTo>
                <a:lnTo>
                  <a:pt x="883842" y="705551"/>
                </a:lnTo>
                <a:lnTo>
                  <a:pt x="883842" y="1010981"/>
                </a:lnTo>
                <a:lnTo>
                  <a:pt x="905178" y="1020988"/>
                </a:lnTo>
                <a:lnTo>
                  <a:pt x="1057560" y="1001481"/>
                </a:lnTo>
                <a:lnTo>
                  <a:pt x="1057560" y="377921"/>
                </a:lnTo>
                <a:lnTo>
                  <a:pt x="1699118" y="260588"/>
                </a:lnTo>
                <a:lnTo>
                  <a:pt x="1729598" y="160004"/>
                </a:lnTo>
                <a:close/>
              </a:path>
              <a:path w="1729739" h="1030604">
                <a:moveTo>
                  <a:pt x="1260236" y="999652"/>
                </a:moveTo>
                <a:lnTo>
                  <a:pt x="1127664" y="877747"/>
                </a:lnTo>
                <a:lnTo>
                  <a:pt x="1057560" y="377921"/>
                </a:lnTo>
                <a:lnTo>
                  <a:pt x="1057560" y="1001481"/>
                </a:lnTo>
                <a:lnTo>
                  <a:pt x="1095660" y="996604"/>
                </a:lnTo>
                <a:lnTo>
                  <a:pt x="1248044" y="1030132"/>
                </a:lnTo>
                <a:lnTo>
                  <a:pt x="1260236" y="999652"/>
                </a:lnTo>
                <a:close/>
              </a:path>
            </a:pathLst>
          </a:custGeom>
          <a:solidFill>
            <a:srgbClr val="F8F8F8"/>
          </a:solidFill>
        </p:spPr>
        <p:txBody>
          <a:bodyPr wrap="square" lIns="0" tIns="0" rIns="0" bIns="0" rtlCol="0"/>
          <a:lstStyle/>
          <a:p>
            <a:endParaRPr/>
          </a:p>
        </p:txBody>
      </p:sp>
      <p:sp>
        <p:nvSpPr>
          <p:cNvPr id="19" name="bk object 19"/>
          <p:cNvSpPr/>
          <p:nvPr/>
        </p:nvSpPr>
        <p:spPr>
          <a:xfrm>
            <a:off x="2086706" y="6150864"/>
            <a:ext cx="113030" cy="204470"/>
          </a:xfrm>
          <a:custGeom>
            <a:avLst/>
            <a:gdLst/>
            <a:ahLst/>
            <a:cxnLst/>
            <a:rect l="l" t="t" r="r" b="b"/>
            <a:pathLst>
              <a:path w="113030" h="204470">
                <a:moveTo>
                  <a:pt x="112760" y="184388"/>
                </a:moveTo>
                <a:lnTo>
                  <a:pt x="94472" y="0"/>
                </a:lnTo>
                <a:lnTo>
                  <a:pt x="0" y="4572"/>
                </a:lnTo>
                <a:lnTo>
                  <a:pt x="6096" y="204200"/>
                </a:lnTo>
                <a:lnTo>
                  <a:pt x="112760" y="184388"/>
                </a:lnTo>
                <a:close/>
              </a:path>
            </a:pathLst>
          </a:custGeom>
          <a:solidFill>
            <a:srgbClr val="FFEF65"/>
          </a:solidFill>
        </p:spPr>
        <p:txBody>
          <a:bodyPr wrap="square" lIns="0" tIns="0" rIns="0" bIns="0" rtlCol="0"/>
          <a:lstStyle/>
          <a:p>
            <a:endParaRPr/>
          </a:p>
        </p:txBody>
      </p:sp>
      <p:sp>
        <p:nvSpPr>
          <p:cNvPr id="20" name="bk object 20"/>
          <p:cNvSpPr/>
          <p:nvPr/>
        </p:nvSpPr>
        <p:spPr>
          <a:xfrm>
            <a:off x="495777" y="6455633"/>
            <a:ext cx="1257300" cy="650875"/>
          </a:xfrm>
          <a:custGeom>
            <a:avLst/>
            <a:gdLst/>
            <a:ahLst/>
            <a:cxnLst/>
            <a:rect l="l" t="t" r="r" b="b"/>
            <a:pathLst>
              <a:path w="1257300" h="650875">
                <a:moveTo>
                  <a:pt x="1257188" y="627842"/>
                </a:moveTo>
                <a:lnTo>
                  <a:pt x="1132236" y="505937"/>
                </a:lnTo>
                <a:lnTo>
                  <a:pt x="1056036" y="411449"/>
                </a:lnTo>
                <a:lnTo>
                  <a:pt x="109715" y="0"/>
                </a:lnTo>
                <a:lnTo>
                  <a:pt x="36569" y="24384"/>
                </a:lnTo>
                <a:lnTo>
                  <a:pt x="0" y="118872"/>
                </a:lnTo>
                <a:lnTo>
                  <a:pt x="33521" y="236204"/>
                </a:lnTo>
                <a:lnTo>
                  <a:pt x="908226" y="643082"/>
                </a:lnTo>
                <a:lnTo>
                  <a:pt x="1071276" y="623270"/>
                </a:lnTo>
                <a:lnTo>
                  <a:pt x="1240424" y="650702"/>
                </a:lnTo>
                <a:lnTo>
                  <a:pt x="1257188" y="627842"/>
                </a:lnTo>
                <a:close/>
              </a:path>
            </a:pathLst>
          </a:custGeom>
          <a:solidFill>
            <a:srgbClr val="FF0000"/>
          </a:solidFill>
        </p:spPr>
        <p:txBody>
          <a:bodyPr wrap="square" lIns="0" tIns="0" rIns="0" bIns="0" rtlCol="0"/>
          <a:lstStyle/>
          <a:p>
            <a:endParaRPr/>
          </a:p>
        </p:txBody>
      </p:sp>
      <p:sp>
        <p:nvSpPr>
          <p:cNvPr id="21" name="bk object 21"/>
          <p:cNvSpPr/>
          <p:nvPr/>
        </p:nvSpPr>
        <p:spPr>
          <a:xfrm>
            <a:off x="669494" y="6508974"/>
            <a:ext cx="833755" cy="594360"/>
          </a:xfrm>
          <a:custGeom>
            <a:avLst/>
            <a:gdLst/>
            <a:ahLst/>
            <a:cxnLst/>
            <a:rect l="l" t="t" r="r" b="b"/>
            <a:pathLst>
              <a:path w="833755" h="594359">
                <a:moveTo>
                  <a:pt x="833562" y="335249"/>
                </a:moveTo>
                <a:lnTo>
                  <a:pt x="62484" y="0"/>
                </a:lnTo>
                <a:lnTo>
                  <a:pt x="0" y="100584"/>
                </a:lnTo>
                <a:lnTo>
                  <a:pt x="0" y="259064"/>
                </a:lnTo>
                <a:lnTo>
                  <a:pt x="732984" y="594314"/>
                </a:lnTo>
                <a:lnTo>
                  <a:pt x="745176" y="425165"/>
                </a:lnTo>
                <a:lnTo>
                  <a:pt x="833562" y="335249"/>
                </a:lnTo>
                <a:close/>
              </a:path>
            </a:pathLst>
          </a:custGeom>
          <a:solidFill>
            <a:srgbClr val="FFB700"/>
          </a:solidFill>
        </p:spPr>
        <p:txBody>
          <a:bodyPr wrap="square" lIns="0" tIns="0" rIns="0" bIns="0" rtlCol="0"/>
          <a:lstStyle/>
          <a:p>
            <a:endParaRPr/>
          </a:p>
        </p:txBody>
      </p:sp>
      <p:sp>
        <p:nvSpPr>
          <p:cNvPr id="22" name="bk object 22"/>
          <p:cNvSpPr/>
          <p:nvPr/>
        </p:nvSpPr>
        <p:spPr>
          <a:xfrm>
            <a:off x="1234856" y="6071631"/>
            <a:ext cx="213343" cy="192008"/>
          </a:xfrm>
          <a:prstGeom prst="rect">
            <a:avLst/>
          </a:prstGeom>
          <a:blipFill>
            <a:blip r:embed="rId7" cstate="print"/>
            <a:stretch>
              <a:fillRect/>
            </a:stretch>
          </a:blipFill>
        </p:spPr>
        <p:txBody>
          <a:bodyPr wrap="square" lIns="0" tIns="0" rIns="0" bIns="0" rtlCol="0"/>
          <a:lstStyle/>
          <a:p>
            <a:endParaRPr/>
          </a:p>
        </p:txBody>
      </p:sp>
      <p:sp>
        <p:nvSpPr>
          <p:cNvPr id="23" name="bk object 23"/>
          <p:cNvSpPr/>
          <p:nvPr/>
        </p:nvSpPr>
        <p:spPr>
          <a:xfrm>
            <a:off x="1481721" y="7072807"/>
            <a:ext cx="120650" cy="178435"/>
          </a:xfrm>
          <a:custGeom>
            <a:avLst/>
            <a:gdLst/>
            <a:ahLst/>
            <a:cxnLst/>
            <a:rect l="l" t="t" r="r" b="b"/>
            <a:pathLst>
              <a:path w="120650" h="178434">
                <a:moveTo>
                  <a:pt x="120383" y="178292"/>
                </a:moveTo>
                <a:lnTo>
                  <a:pt x="120383" y="3048"/>
                </a:lnTo>
                <a:lnTo>
                  <a:pt x="57899" y="0"/>
                </a:lnTo>
                <a:lnTo>
                  <a:pt x="0" y="6096"/>
                </a:lnTo>
                <a:lnTo>
                  <a:pt x="120383" y="178292"/>
                </a:lnTo>
                <a:close/>
              </a:path>
            </a:pathLst>
          </a:custGeom>
          <a:solidFill>
            <a:srgbClr val="00B100"/>
          </a:solidFill>
        </p:spPr>
        <p:txBody>
          <a:bodyPr wrap="square" lIns="0" tIns="0" rIns="0" bIns="0" rtlCol="0"/>
          <a:lstStyle/>
          <a:p>
            <a:endParaRPr/>
          </a:p>
        </p:txBody>
      </p:sp>
      <p:sp>
        <p:nvSpPr>
          <p:cNvPr id="24" name="bk object 24"/>
          <p:cNvSpPr/>
          <p:nvPr/>
        </p:nvSpPr>
        <p:spPr>
          <a:xfrm>
            <a:off x="1263807" y="6190488"/>
            <a:ext cx="307975" cy="608330"/>
          </a:xfrm>
          <a:custGeom>
            <a:avLst/>
            <a:gdLst/>
            <a:ahLst/>
            <a:cxnLst/>
            <a:rect l="l" t="t" r="r" b="b"/>
            <a:pathLst>
              <a:path w="307975" h="608329">
                <a:moveTo>
                  <a:pt x="307817" y="608030"/>
                </a:moveTo>
                <a:lnTo>
                  <a:pt x="184391" y="4572"/>
                </a:lnTo>
                <a:lnTo>
                  <a:pt x="70097" y="0"/>
                </a:lnTo>
                <a:lnTo>
                  <a:pt x="0" y="64008"/>
                </a:lnTo>
                <a:lnTo>
                  <a:pt x="121907" y="537926"/>
                </a:lnTo>
                <a:lnTo>
                  <a:pt x="222485" y="572978"/>
                </a:lnTo>
                <a:lnTo>
                  <a:pt x="307817" y="608030"/>
                </a:lnTo>
                <a:close/>
              </a:path>
            </a:pathLst>
          </a:custGeom>
          <a:solidFill>
            <a:srgbClr val="FFB700"/>
          </a:solidFill>
        </p:spPr>
        <p:txBody>
          <a:bodyPr wrap="square" lIns="0" tIns="0" rIns="0" bIns="0" rtlCol="0"/>
          <a:lstStyle/>
          <a:p>
            <a:endParaRPr/>
          </a:p>
        </p:txBody>
      </p:sp>
      <p:sp>
        <p:nvSpPr>
          <p:cNvPr id="25" name="bk object 25"/>
          <p:cNvSpPr/>
          <p:nvPr/>
        </p:nvSpPr>
        <p:spPr>
          <a:xfrm>
            <a:off x="1524381" y="6163056"/>
            <a:ext cx="577850" cy="276225"/>
          </a:xfrm>
          <a:custGeom>
            <a:avLst/>
            <a:gdLst/>
            <a:ahLst/>
            <a:cxnLst/>
            <a:rect l="l" t="t" r="r" b="b"/>
            <a:pathLst>
              <a:path w="577850" h="276225">
                <a:moveTo>
                  <a:pt x="577550" y="33528"/>
                </a:moveTo>
                <a:lnTo>
                  <a:pt x="550133" y="0"/>
                </a:lnTo>
                <a:lnTo>
                  <a:pt x="0" y="83820"/>
                </a:lnTo>
                <a:lnTo>
                  <a:pt x="22860" y="275828"/>
                </a:lnTo>
                <a:lnTo>
                  <a:pt x="568421" y="187436"/>
                </a:lnTo>
                <a:lnTo>
                  <a:pt x="577550" y="33528"/>
                </a:lnTo>
                <a:close/>
              </a:path>
            </a:pathLst>
          </a:custGeom>
          <a:solidFill>
            <a:srgbClr val="FFB700"/>
          </a:solidFill>
        </p:spPr>
        <p:txBody>
          <a:bodyPr wrap="square" lIns="0" tIns="0" rIns="0" bIns="0" rtlCol="0"/>
          <a:lstStyle/>
          <a:p>
            <a:endParaRPr/>
          </a:p>
        </p:txBody>
      </p:sp>
      <p:sp>
        <p:nvSpPr>
          <p:cNvPr id="26" name="bk object 26"/>
          <p:cNvSpPr/>
          <p:nvPr/>
        </p:nvSpPr>
        <p:spPr>
          <a:xfrm>
            <a:off x="1015418" y="6326108"/>
            <a:ext cx="247015" cy="106680"/>
          </a:xfrm>
          <a:custGeom>
            <a:avLst/>
            <a:gdLst/>
            <a:ahLst/>
            <a:cxnLst/>
            <a:rect l="l" t="t" r="r" b="b"/>
            <a:pathLst>
              <a:path w="247015" h="106679">
                <a:moveTo>
                  <a:pt x="246865" y="106680"/>
                </a:moveTo>
                <a:lnTo>
                  <a:pt x="216389" y="0"/>
                </a:lnTo>
                <a:lnTo>
                  <a:pt x="0" y="62484"/>
                </a:lnTo>
                <a:lnTo>
                  <a:pt x="246865" y="106680"/>
                </a:lnTo>
                <a:close/>
              </a:path>
            </a:pathLst>
          </a:custGeom>
          <a:solidFill>
            <a:srgbClr val="FFEF65"/>
          </a:solidFill>
        </p:spPr>
        <p:txBody>
          <a:bodyPr wrap="square" lIns="0" tIns="0" rIns="0" bIns="0" rtlCol="0"/>
          <a:lstStyle/>
          <a:p>
            <a:endParaRPr/>
          </a:p>
        </p:txBody>
      </p:sp>
      <p:sp>
        <p:nvSpPr>
          <p:cNvPr id="27" name="bk object 27"/>
          <p:cNvSpPr/>
          <p:nvPr/>
        </p:nvSpPr>
        <p:spPr>
          <a:xfrm>
            <a:off x="1256187" y="6158484"/>
            <a:ext cx="249917" cy="138684"/>
          </a:xfrm>
          <a:prstGeom prst="rect">
            <a:avLst/>
          </a:prstGeom>
          <a:blipFill>
            <a:blip r:embed="rId8" cstate="print"/>
            <a:stretch>
              <a:fillRect/>
            </a:stretch>
          </a:blipFill>
        </p:spPr>
        <p:txBody>
          <a:bodyPr wrap="square" lIns="0" tIns="0" rIns="0" bIns="0" rtlCol="0"/>
          <a:lstStyle/>
          <a:p>
            <a:endParaRPr/>
          </a:p>
        </p:txBody>
      </p:sp>
      <p:sp>
        <p:nvSpPr>
          <p:cNvPr id="28" name="bk object 28"/>
          <p:cNvSpPr/>
          <p:nvPr/>
        </p:nvSpPr>
        <p:spPr>
          <a:xfrm>
            <a:off x="1474101" y="7031659"/>
            <a:ext cx="182867" cy="210296"/>
          </a:xfrm>
          <a:prstGeom prst="rect">
            <a:avLst/>
          </a:prstGeom>
          <a:blipFill>
            <a:blip r:embed="rId9" cstate="print"/>
            <a:stretch>
              <a:fillRect/>
            </a:stretch>
          </a:blipFill>
        </p:spPr>
        <p:txBody>
          <a:bodyPr wrap="square" lIns="0" tIns="0" rIns="0" bIns="0" rtlCol="0"/>
          <a:lstStyle/>
          <a:p>
            <a:endParaRPr/>
          </a:p>
        </p:txBody>
      </p:sp>
      <p:sp>
        <p:nvSpPr>
          <p:cNvPr id="29" name="bk object 29"/>
          <p:cNvSpPr/>
          <p:nvPr/>
        </p:nvSpPr>
        <p:spPr>
          <a:xfrm>
            <a:off x="2057750" y="6118860"/>
            <a:ext cx="68564" cy="185928"/>
          </a:xfrm>
          <a:prstGeom prst="rect">
            <a:avLst/>
          </a:prstGeom>
          <a:blipFill>
            <a:blip r:embed="rId10" cstate="print"/>
            <a:stretch>
              <a:fillRect/>
            </a:stretch>
          </a:blipFill>
        </p:spPr>
        <p:txBody>
          <a:bodyPr wrap="square" lIns="0" tIns="0" rIns="0" bIns="0" rtlCol="0"/>
          <a:lstStyle/>
          <a:p>
            <a:endParaRPr/>
          </a:p>
        </p:txBody>
      </p:sp>
      <p:sp>
        <p:nvSpPr>
          <p:cNvPr id="30" name="bk object 30"/>
          <p:cNvSpPr/>
          <p:nvPr/>
        </p:nvSpPr>
        <p:spPr>
          <a:xfrm>
            <a:off x="585686" y="6388592"/>
            <a:ext cx="943610" cy="396240"/>
          </a:xfrm>
          <a:custGeom>
            <a:avLst/>
            <a:gdLst/>
            <a:ahLst/>
            <a:cxnLst/>
            <a:rect l="l" t="t" r="r" b="b"/>
            <a:pathLst>
              <a:path w="943610" h="396240">
                <a:moveTo>
                  <a:pt x="943266" y="388589"/>
                </a:moveTo>
                <a:lnTo>
                  <a:pt x="79241" y="0"/>
                </a:lnTo>
                <a:lnTo>
                  <a:pt x="0" y="21336"/>
                </a:lnTo>
                <a:lnTo>
                  <a:pt x="853368" y="396209"/>
                </a:lnTo>
                <a:lnTo>
                  <a:pt x="943266" y="388589"/>
                </a:lnTo>
                <a:close/>
              </a:path>
            </a:pathLst>
          </a:custGeom>
          <a:solidFill>
            <a:srgbClr val="000000"/>
          </a:solidFill>
        </p:spPr>
        <p:txBody>
          <a:bodyPr wrap="square" lIns="0" tIns="0" rIns="0" bIns="0" rtlCol="0"/>
          <a:lstStyle/>
          <a:p>
            <a:endParaRPr/>
          </a:p>
        </p:txBody>
      </p:sp>
      <p:sp>
        <p:nvSpPr>
          <p:cNvPr id="31" name="bk object 31"/>
          <p:cNvSpPr/>
          <p:nvPr/>
        </p:nvSpPr>
        <p:spPr>
          <a:xfrm>
            <a:off x="876746" y="6632417"/>
            <a:ext cx="387350" cy="236220"/>
          </a:xfrm>
          <a:custGeom>
            <a:avLst/>
            <a:gdLst/>
            <a:ahLst/>
            <a:cxnLst/>
            <a:rect l="l" t="t" r="r" b="b"/>
            <a:pathLst>
              <a:path w="387350" h="236220">
                <a:moveTo>
                  <a:pt x="387060" y="178277"/>
                </a:moveTo>
                <a:lnTo>
                  <a:pt x="312389" y="95996"/>
                </a:lnTo>
                <a:lnTo>
                  <a:pt x="135623" y="13716"/>
                </a:lnTo>
                <a:lnTo>
                  <a:pt x="0" y="0"/>
                </a:lnTo>
                <a:lnTo>
                  <a:pt x="12185" y="27432"/>
                </a:lnTo>
                <a:lnTo>
                  <a:pt x="126479" y="53324"/>
                </a:lnTo>
                <a:lnTo>
                  <a:pt x="257531" y="109712"/>
                </a:lnTo>
                <a:lnTo>
                  <a:pt x="348965" y="193517"/>
                </a:lnTo>
                <a:lnTo>
                  <a:pt x="348965" y="233232"/>
                </a:lnTo>
                <a:lnTo>
                  <a:pt x="370296" y="236189"/>
                </a:lnTo>
                <a:lnTo>
                  <a:pt x="387060" y="178277"/>
                </a:lnTo>
                <a:close/>
              </a:path>
              <a:path w="387350" h="236220">
                <a:moveTo>
                  <a:pt x="348965" y="233232"/>
                </a:moveTo>
                <a:lnTo>
                  <a:pt x="348965" y="193517"/>
                </a:lnTo>
                <a:lnTo>
                  <a:pt x="259055" y="182849"/>
                </a:lnTo>
                <a:lnTo>
                  <a:pt x="111239" y="115808"/>
                </a:lnTo>
                <a:lnTo>
                  <a:pt x="39617" y="63992"/>
                </a:lnTo>
                <a:lnTo>
                  <a:pt x="85331" y="129524"/>
                </a:lnTo>
                <a:lnTo>
                  <a:pt x="216389" y="214853"/>
                </a:lnTo>
                <a:lnTo>
                  <a:pt x="348965" y="233232"/>
                </a:lnTo>
                <a:close/>
              </a:path>
            </a:pathLst>
          </a:custGeom>
          <a:solidFill>
            <a:srgbClr val="000000"/>
          </a:solidFill>
        </p:spPr>
        <p:txBody>
          <a:bodyPr wrap="square" lIns="0" tIns="0" rIns="0" bIns="0" rtlCol="0"/>
          <a:lstStyle/>
          <a:p>
            <a:endParaRPr/>
          </a:p>
        </p:txBody>
      </p:sp>
      <p:sp>
        <p:nvSpPr>
          <p:cNvPr id="32" name="bk object 32"/>
          <p:cNvSpPr/>
          <p:nvPr/>
        </p:nvSpPr>
        <p:spPr>
          <a:xfrm>
            <a:off x="1361337" y="6306312"/>
            <a:ext cx="169545" cy="378460"/>
          </a:xfrm>
          <a:custGeom>
            <a:avLst/>
            <a:gdLst/>
            <a:ahLst/>
            <a:cxnLst/>
            <a:rect l="l" t="t" r="r" b="b"/>
            <a:pathLst>
              <a:path w="169544" h="378459">
                <a:moveTo>
                  <a:pt x="73145" y="19796"/>
                </a:moveTo>
                <a:lnTo>
                  <a:pt x="19805" y="0"/>
                </a:lnTo>
                <a:lnTo>
                  <a:pt x="0" y="44180"/>
                </a:lnTo>
                <a:lnTo>
                  <a:pt x="24377" y="271241"/>
                </a:lnTo>
                <a:lnTo>
                  <a:pt x="64001" y="350478"/>
                </a:lnTo>
                <a:lnTo>
                  <a:pt x="64001" y="150845"/>
                </a:lnTo>
                <a:lnTo>
                  <a:pt x="73145" y="19796"/>
                </a:lnTo>
                <a:close/>
              </a:path>
              <a:path w="169544" h="378459">
                <a:moveTo>
                  <a:pt x="169139" y="356585"/>
                </a:moveTo>
                <a:lnTo>
                  <a:pt x="83813" y="257525"/>
                </a:lnTo>
                <a:lnTo>
                  <a:pt x="64001" y="150845"/>
                </a:lnTo>
                <a:lnTo>
                  <a:pt x="64001" y="350478"/>
                </a:lnTo>
                <a:lnTo>
                  <a:pt x="77717" y="377906"/>
                </a:lnTo>
                <a:lnTo>
                  <a:pt x="169139" y="356585"/>
                </a:lnTo>
                <a:close/>
              </a:path>
            </a:pathLst>
          </a:custGeom>
          <a:solidFill>
            <a:srgbClr val="000000"/>
          </a:solidFill>
        </p:spPr>
        <p:txBody>
          <a:bodyPr wrap="square" lIns="0" tIns="0" rIns="0" bIns="0" rtlCol="0"/>
          <a:lstStyle/>
          <a:p>
            <a:endParaRPr/>
          </a:p>
        </p:txBody>
      </p:sp>
      <p:sp>
        <p:nvSpPr>
          <p:cNvPr id="33" name="bk object 33"/>
          <p:cNvSpPr/>
          <p:nvPr/>
        </p:nvSpPr>
        <p:spPr>
          <a:xfrm>
            <a:off x="1525905" y="6889943"/>
            <a:ext cx="118872" cy="138668"/>
          </a:xfrm>
          <a:prstGeom prst="rect">
            <a:avLst/>
          </a:prstGeom>
          <a:blipFill>
            <a:blip r:embed="rId11" cstate="print"/>
            <a:stretch>
              <a:fillRect/>
            </a:stretch>
          </a:blipFill>
        </p:spPr>
        <p:txBody>
          <a:bodyPr wrap="square" lIns="0" tIns="0" rIns="0" bIns="0" rtlCol="0"/>
          <a:lstStyle/>
          <a:p>
            <a:endParaRPr/>
          </a:p>
        </p:txBody>
      </p:sp>
      <p:sp>
        <p:nvSpPr>
          <p:cNvPr id="34" name="bk object 34"/>
          <p:cNvSpPr/>
          <p:nvPr/>
        </p:nvSpPr>
        <p:spPr>
          <a:xfrm>
            <a:off x="472917" y="6382496"/>
            <a:ext cx="1336675" cy="698500"/>
          </a:xfrm>
          <a:custGeom>
            <a:avLst/>
            <a:gdLst/>
            <a:ahLst/>
            <a:cxnLst/>
            <a:rect l="l" t="t" r="r" b="b"/>
            <a:pathLst>
              <a:path w="1336675" h="698500">
                <a:moveTo>
                  <a:pt x="172199" y="0"/>
                </a:moveTo>
                <a:lnTo>
                  <a:pt x="123431" y="0"/>
                </a:lnTo>
                <a:lnTo>
                  <a:pt x="48768" y="41148"/>
                </a:lnTo>
                <a:lnTo>
                  <a:pt x="0" y="164576"/>
                </a:lnTo>
                <a:lnTo>
                  <a:pt x="53333" y="283433"/>
                </a:lnTo>
                <a:lnTo>
                  <a:pt x="62477" y="287611"/>
                </a:lnTo>
                <a:lnTo>
                  <a:pt x="62477" y="170672"/>
                </a:lnTo>
                <a:lnTo>
                  <a:pt x="80765" y="74660"/>
                </a:lnTo>
                <a:lnTo>
                  <a:pt x="172199" y="0"/>
                </a:lnTo>
                <a:close/>
              </a:path>
              <a:path w="1336675" h="698500">
                <a:moveTo>
                  <a:pt x="1062132" y="426674"/>
                </a:moveTo>
                <a:lnTo>
                  <a:pt x="984420" y="437342"/>
                </a:lnTo>
                <a:lnTo>
                  <a:pt x="923466" y="522686"/>
                </a:lnTo>
                <a:lnTo>
                  <a:pt x="903660" y="627842"/>
                </a:lnTo>
                <a:lnTo>
                  <a:pt x="83813" y="245348"/>
                </a:lnTo>
                <a:lnTo>
                  <a:pt x="62477" y="170672"/>
                </a:lnTo>
                <a:lnTo>
                  <a:pt x="62477" y="287611"/>
                </a:lnTo>
                <a:lnTo>
                  <a:pt x="937182" y="687263"/>
                </a:lnTo>
                <a:lnTo>
                  <a:pt x="967662" y="683361"/>
                </a:lnTo>
                <a:lnTo>
                  <a:pt x="967662" y="646115"/>
                </a:lnTo>
                <a:lnTo>
                  <a:pt x="995088" y="515066"/>
                </a:lnTo>
                <a:lnTo>
                  <a:pt x="1062132" y="426674"/>
                </a:lnTo>
                <a:close/>
              </a:path>
              <a:path w="1336675" h="698500">
                <a:moveTo>
                  <a:pt x="1252632" y="691339"/>
                </a:moveTo>
                <a:lnTo>
                  <a:pt x="1252632" y="643067"/>
                </a:lnTo>
                <a:lnTo>
                  <a:pt x="1121568" y="624794"/>
                </a:lnTo>
                <a:lnTo>
                  <a:pt x="967662" y="646115"/>
                </a:lnTo>
                <a:lnTo>
                  <a:pt x="967662" y="683361"/>
                </a:lnTo>
                <a:lnTo>
                  <a:pt x="1127664" y="662879"/>
                </a:lnTo>
                <a:lnTo>
                  <a:pt x="1252632" y="691339"/>
                </a:lnTo>
                <a:close/>
              </a:path>
              <a:path w="1336675" h="698500">
                <a:moveTo>
                  <a:pt x="1336436" y="641543"/>
                </a:moveTo>
                <a:lnTo>
                  <a:pt x="1191672" y="527258"/>
                </a:lnTo>
                <a:lnTo>
                  <a:pt x="1132236" y="405353"/>
                </a:lnTo>
                <a:lnTo>
                  <a:pt x="1086516" y="417545"/>
                </a:lnTo>
                <a:lnTo>
                  <a:pt x="1141380" y="527258"/>
                </a:lnTo>
                <a:lnTo>
                  <a:pt x="1252632" y="643067"/>
                </a:lnTo>
                <a:lnTo>
                  <a:pt x="1252632" y="691339"/>
                </a:lnTo>
                <a:lnTo>
                  <a:pt x="1281572" y="697931"/>
                </a:lnTo>
                <a:lnTo>
                  <a:pt x="1336436" y="641543"/>
                </a:lnTo>
                <a:close/>
              </a:path>
            </a:pathLst>
          </a:custGeom>
          <a:solidFill>
            <a:srgbClr val="000000"/>
          </a:solidFill>
        </p:spPr>
        <p:txBody>
          <a:bodyPr wrap="square" lIns="0" tIns="0" rIns="0" bIns="0" rtlCol="0"/>
          <a:lstStyle/>
          <a:p>
            <a:endParaRPr/>
          </a:p>
        </p:txBody>
      </p:sp>
      <p:sp>
        <p:nvSpPr>
          <p:cNvPr id="35" name="bk object 35"/>
          <p:cNvSpPr/>
          <p:nvPr/>
        </p:nvSpPr>
        <p:spPr>
          <a:xfrm>
            <a:off x="632924" y="6449552"/>
            <a:ext cx="127000" cy="265430"/>
          </a:xfrm>
          <a:custGeom>
            <a:avLst/>
            <a:gdLst/>
            <a:ahLst/>
            <a:cxnLst/>
            <a:rect l="l" t="t" r="r" b="b"/>
            <a:pathLst>
              <a:path w="127000" h="265429">
                <a:moveTo>
                  <a:pt x="126479" y="12176"/>
                </a:moveTo>
                <a:lnTo>
                  <a:pt x="91433" y="0"/>
                </a:lnTo>
                <a:lnTo>
                  <a:pt x="15240" y="83804"/>
                </a:lnTo>
                <a:lnTo>
                  <a:pt x="0" y="181340"/>
                </a:lnTo>
                <a:lnTo>
                  <a:pt x="25908" y="248381"/>
                </a:lnTo>
                <a:lnTo>
                  <a:pt x="59429" y="259906"/>
                </a:lnTo>
                <a:lnTo>
                  <a:pt x="59429" y="121904"/>
                </a:lnTo>
                <a:lnTo>
                  <a:pt x="126479" y="12176"/>
                </a:lnTo>
                <a:close/>
              </a:path>
              <a:path w="127000" h="265429">
                <a:moveTo>
                  <a:pt x="74669" y="265145"/>
                </a:moveTo>
                <a:lnTo>
                  <a:pt x="59429" y="121904"/>
                </a:lnTo>
                <a:lnTo>
                  <a:pt x="59429" y="259906"/>
                </a:lnTo>
                <a:lnTo>
                  <a:pt x="74669" y="265145"/>
                </a:lnTo>
                <a:close/>
              </a:path>
            </a:pathLst>
          </a:custGeom>
          <a:solidFill>
            <a:srgbClr val="000000"/>
          </a:solidFill>
        </p:spPr>
        <p:txBody>
          <a:bodyPr wrap="square" lIns="0" tIns="0" rIns="0" bIns="0" rtlCol="0"/>
          <a:lstStyle/>
          <a:p>
            <a:endParaRPr/>
          </a:p>
        </p:txBody>
      </p:sp>
      <p:sp>
        <p:nvSpPr>
          <p:cNvPr id="36" name="bk object 36"/>
          <p:cNvSpPr/>
          <p:nvPr/>
        </p:nvSpPr>
        <p:spPr>
          <a:xfrm>
            <a:off x="1176944" y="6004575"/>
            <a:ext cx="512445" cy="943610"/>
          </a:xfrm>
          <a:custGeom>
            <a:avLst/>
            <a:gdLst/>
            <a:ahLst/>
            <a:cxnLst/>
            <a:rect l="l" t="t" r="r" b="b"/>
            <a:pathLst>
              <a:path w="512444" h="943609">
                <a:moveTo>
                  <a:pt x="512028" y="943279"/>
                </a:moveTo>
                <a:lnTo>
                  <a:pt x="318493" y="45720"/>
                </a:lnTo>
                <a:lnTo>
                  <a:pt x="205723" y="0"/>
                </a:lnTo>
                <a:lnTo>
                  <a:pt x="64003" y="30480"/>
                </a:lnTo>
                <a:lnTo>
                  <a:pt x="0" y="97520"/>
                </a:lnTo>
                <a:lnTo>
                  <a:pt x="60955" y="313000"/>
                </a:lnTo>
                <a:lnTo>
                  <a:pt x="60955" y="111236"/>
                </a:lnTo>
                <a:lnTo>
                  <a:pt x="94483" y="57912"/>
                </a:lnTo>
                <a:lnTo>
                  <a:pt x="179821" y="48768"/>
                </a:lnTo>
                <a:lnTo>
                  <a:pt x="283441" y="76200"/>
                </a:lnTo>
                <a:lnTo>
                  <a:pt x="441924" y="865555"/>
                </a:lnTo>
                <a:lnTo>
                  <a:pt x="512028" y="943279"/>
                </a:lnTo>
                <a:close/>
              </a:path>
              <a:path w="512444" h="943609">
                <a:moveTo>
                  <a:pt x="243823" y="732983"/>
                </a:moveTo>
                <a:lnTo>
                  <a:pt x="60955" y="111236"/>
                </a:lnTo>
                <a:lnTo>
                  <a:pt x="60955" y="313000"/>
                </a:lnTo>
                <a:lnTo>
                  <a:pt x="173725" y="711647"/>
                </a:lnTo>
                <a:lnTo>
                  <a:pt x="243823" y="732983"/>
                </a:lnTo>
                <a:close/>
              </a:path>
            </a:pathLst>
          </a:custGeom>
          <a:solidFill>
            <a:srgbClr val="000000"/>
          </a:solidFill>
        </p:spPr>
        <p:txBody>
          <a:bodyPr wrap="square" lIns="0" tIns="0" rIns="0" bIns="0" rtlCol="0"/>
          <a:lstStyle/>
          <a:p>
            <a:endParaRPr/>
          </a:p>
        </p:txBody>
      </p:sp>
      <p:sp>
        <p:nvSpPr>
          <p:cNvPr id="37" name="bk object 37"/>
          <p:cNvSpPr/>
          <p:nvPr/>
        </p:nvSpPr>
        <p:spPr>
          <a:xfrm>
            <a:off x="1382667" y="6259068"/>
            <a:ext cx="152400" cy="399415"/>
          </a:xfrm>
          <a:custGeom>
            <a:avLst/>
            <a:gdLst/>
            <a:ahLst/>
            <a:cxnLst/>
            <a:rect l="l" t="t" r="r" b="b"/>
            <a:pathLst>
              <a:path w="152400" h="399415">
                <a:moveTo>
                  <a:pt x="152381" y="399257"/>
                </a:moveTo>
                <a:lnTo>
                  <a:pt x="147809" y="284957"/>
                </a:lnTo>
                <a:lnTo>
                  <a:pt x="128009" y="164576"/>
                </a:lnTo>
                <a:lnTo>
                  <a:pt x="77717" y="45720"/>
                </a:lnTo>
                <a:lnTo>
                  <a:pt x="48768" y="0"/>
                </a:lnTo>
                <a:lnTo>
                  <a:pt x="0" y="21336"/>
                </a:lnTo>
                <a:lnTo>
                  <a:pt x="59436" y="153908"/>
                </a:lnTo>
                <a:lnTo>
                  <a:pt x="88385" y="251429"/>
                </a:lnTo>
                <a:lnTo>
                  <a:pt x="91433" y="399257"/>
                </a:lnTo>
                <a:lnTo>
                  <a:pt x="152381" y="399257"/>
                </a:lnTo>
                <a:close/>
              </a:path>
            </a:pathLst>
          </a:custGeom>
          <a:solidFill>
            <a:srgbClr val="000000"/>
          </a:solidFill>
        </p:spPr>
        <p:txBody>
          <a:bodyPr wrap="square" lIns="0" tIns="0" rIns="0" bIns="0" rtlCol="0"/>
          <a:lstStyle/>
          <a:p>
            <a:endParaRPr/>
          </a:p>
        </p:txBody>
      </p:sp>
      <p:sp>
        <p:nvSpPr>
          <p:cNvPr id="38" name="bk object 38"/>
          <p:cNvSpPr/>
          <p:nvPr/>
        </p:nvSpPr>
        <p:spPr>
          <a:xfrm>
            <a:off x="984938" y="6227064"/>
            <a:ext cx="309880" cy="213360"/>
          </a:xfrm>
          <a:custGeom>
            <a:avLst/>
            <a:gdLst/>
            <a:ahLst/>
            <a:cxnLst/>
            <a:rect l="l" t="t" r="r" b="b"/>
            <a:pathLst>
              <a:path w="309880" h="213360">
                <a:moveTo>
                  <a:pt x="265153" y="70104"/>
                </a:moveTo>
                <a:lnTo>
                  <a:pt x="236201" y="0"/>
                </a:lnTo>
                <a:lnTo>
                  <a:pt x="204197" y="13716"/>
                </a:lnTo>
                <a:lnTo>
                  <a:pt x="201149" y="51816"/>
                </a:lnTo>
                <a:lnTo>
                  <a:pt x="0" y="134096"/>
                </a:lnTo>
                <a:lnTo>
                  <a:pt x="0" y="176768"/>
                </a:lnTo>
                <a:lnTo>
                  <a:pt x="92957" y="178025"/>
                </a:lnTo>
                <a:lnTo>
                  <a:pt x="92957" y="140192"/>
                </a:lnTo>
                <a:lnTo>
                  <a:pt x="265153" y="70104"/>
                </a:lnTo>
                <a:close/>
              </a:path>
              <a:path w="309880" h="213360">
                <a:moveTo>
                  <a:pt x="309349" y="211820"/>
                </a:moveTo>
                <a:lnTo>
                  <a:pt x="304777" y="150860"/>
                </a:lnTo>
                <a:lnTo>
                  <a:pt x="92957" y="140192"/>
                </a:lnTo>
                <a:lnTo>
                  <a:pt x="92957" y="178025"/>
                </a:lnTo>
                <a:lnTo>
                  <a:pt x="225533" y="179816"/>
                </a:lnTo>
                <a:lnTo>
                  <a:pt x="254485" y="213344"/>
                </a:lnTo>
                <a:lnTo>
                  <a:pt x="309349" y="211820"/>
                </a:lnTo>
                <a:close/>
              </a:path>
            </a:pathLst>
          </a:custGeom>
          <a:solidFill>
            <a:srgbClr val="000000"/>
          </a:solidFill>
        </p:spPr>
        <p:txBody>
          <a:bodyPr wrap="square" lIns="0" tIns="0" rIns="0" bIns="0" rtlCol="0"/>
          <a:lstStyle/>
          <a:p>
            <a:endParaRPr/>
          </a:p>
        </p:txBody>
      </p:sp>
      <p:sp>
        <p:nvSpPr>
          <p:cNvPr id="39" name="bk object 39"/>
          <p:cNvSpPr/>
          <p:nvPr/>
        </p:nvSpPr>
        <p:spPr>
          <a:xfrm>
            <a:off x="1509153" y="6080775"/>
            <a:ext cx="748665" cy="337185"/>
          </a:xfrm>
          <a:custGeom>
            <a:avLst/>
            <a:gdLst/>
            <a:ahLst/>
            <a:cxnLst/>
            <a:rect l="l" t="t" r="r" b="b"/>
            <a:pathLst>
              <a:path w="748664" h="337185">
                <a:moveTo>
                  <a:pt x="748210" y="143240"/>
                </a:moveTo>
                <a:lnTo>
                  <a:pt x="736018" y="62468"/>
                </a:lnTo>
                <a:lnTo>
                  <a:pt x="685742" y="0"/>
                </a:lnTo>
                <a:lnTo>
                  <a:pt x="0" y="103616"/>
                </a:lnTo>
                <a:lnTo>
                  <a:pt x="0" y="146288"/>
                </a:lnTo>
                <a:lnTo>
                  <a:pt x="667454" y="45704"/>
                </a:lnTo>
                <a:lnTo>
                  <a:pt x="708602" y="114284"/>
                </a:lnTo>
                <a:lnTo>
                  <a:pt x="708602" y="225547"/>
                </a:lnTo>
                <a:lnTo>
                  <a:pt x="717746" y="224012"/>
                </a:lnTo>
                <a:lnTo>
                  <a:pt x="748210" y="143240"/>
                </a:lnTo>
                <a:close/>
              </a:path>
              <a:path w="748664" h="337185">
                <a:moveTo>
                  <a:pt x="708602" y="225547"/>
                </a:moveTo>
                <a:lnTo>
                  <a:pt x="708602" y="114284"/>
                </a:lnTo>
                <a:lnTo>
                  <a:pt x="685742" y="192008"/>
                </a:lnTo>
                <a:lnTo>
                  <a:pt x="42659" y="304769"/>
                </a:lnTo>
                <a:lnTo>
                  <a:pt x="45707" y="336773"/>
                </a:lnTo>
                <a:lnTo>
                  <a:pt x="708602" y="225547"/>
                </a:lnTo>
                <a:close/>
              </a:path>
            </a:pathLst>
          </a:custGeom>
          <a:solidFill>
            <a:srgbClr val="000000"/>
          </a:solidFill>
        </p:spPr>
        <p:txBody>
          <a:bodyPr wrap="square" lIns="0" tIns="0" rIns="0" bIns="0" rtlCol="0"/>
          <a:lstStyle/>
          <a:p>
            <a:endParaRPr/>
          </a:p>
        </p:txBody>
      </p:sp>
      <p:sp>
        <p:nvSpPr>
          <p:cNvPr id="40" name="bk object 40"/>
          <p:cNvSpPr/>
          <p:nvPr/>
        </p:nvSpPr>
        <p:spPr>
          <a:xfrm>
            <a:off x="1602105" y="6188964"/>
            <a:ext cx="390525" cy="135890"/>
          </a:xfrm>
          <a:custGeom>
            <a:avLst/>
            <a:gdLst/>
            <a:ahLst/>
            <a:cxnLst/>
            <a:rect l="l" t="t" r="r" b="b"/>
            <a:pathLst>
              <a:path w="390525" h="135889">
                <a:moveTo>
                  <a:pt x="332201" y="91824"/>
                </a:moveTo>
                <a:lnTo>
                  <a:pt x="332201" y="41148"/>
                </a:lnTo>
                <a:lnTo>
                  <a:pt x="213344" y="86868"/>
                </a:lnTo>
                <a:lnTo>
                  <a:pt x="114300" y="99060"/>
                </a:lnTo>
                <a:lnTo>
                  <a:pt x="0" y="99060"/>
                </a:lnTo>
                <a:lnTo>
                  <a:pt x="53340" y="135620"/>
                </a:lnTo>
                <a:lnTo>
                  <a:pt x="176768" y="131048"/>
                </a:lnTo>
                <a:lnTo>
                  <a:pt x="332201" y="91824"/>
                </a:lnTo>
                <a:close/>
              </a:path>
              <a:path w="390525" h="135889">
                <a:moveTo>
                  <a:pt x="390113" y="32004"/>
                </a:moveTo>
                <a:lnTo>
                  <a:pt x="353537" y="1524"/>
                </a:lnTo>
                <a:lnTo>
                  <a:pt x="202676" y="0"/>
                </a:lnTo>
                <a:lnTo>
                  <a:pt x="88392" y="9144"/>
                </a:lnTo>
                <a:lnTo>
                  <a:pt x="12192" y="59436"/>
                </a:lnTo>
                <a:lnTo>
                  <a:pt x="89916" y="74676"/>
                </a:lnTo>
                <a:lnTo>
                  <a:pt x="219440" y="41148"/>
                </a:lnTo>
                <a:lnTo>
                  <a:pt x="332201" y="41148"/>
                </a:lnTo>
                <a:lnTo>
                  <a:pt x="332201" y="91824"/>
                </a:lnTo>
                <a:lnTo>
                  <a:pt x="333725" y="91440"/>
                </a:lnTo>
                <a:lnTo>
                  <a:pt x="390113" y="32004"/>
                </a:lnTo>
                <a:close/>
              </a:path>
            </a:pathLst>
          </a:custGeom>
          <a:solidFill>
            <a:srgbClr val="000000"/>
          </a:solidFill>
        </p:spPr>
        <p:txBody>
          <a:bodyPr wrap="square" lIns="0" tIns="0" rIns="0" bIns="0" rtlCol="0"/>
          <a:lstStyle/>
          <a:p>
            <a:endParaRPr/>
          </a:p>
        </p:txBody>
      </p:sp>
      <p:sp>
        <p:nvSpPr>
          <p:cNvPr id="41" name="bk object 41"/>
          <p:cNvSpPr/>
          <p:nvPr/>
        </p:nvSpPr>
        <p:spPr>
          <a:xfrm>
            <a:off x="9143756" y="4623953"/>
            <a:ext cx="326390" cy="2265045"/>
          </a:xfrm>
          <a:custGeom>
            <a:avLst/>
            <a:gdLst/>
            <a:ahLst/>
            <a:cxnLst/>
            <a:rect l="l" t="t" r="r" b="b"/>
            <a:pathLst>
              <a:path w="326390" h="2265045">
                <a:moveTo>
                  <a:pt x="326105" y="0"/>
                </a:moveTo>
                <a:lnTo>
                  <a:pt x="242285" y="292577"/>
                </a:lnTo>
                <a:lnTo>
                  <a:pt x="144764" y="417530"/>
                </a:lnTo>
                <a:lnTo>
                  <a:pt x="33528" y="493730"/>
                </a:lnTo>
                <a:lnTo>
                  <a:pt x="0" y="655259"/>
                </a:lnTo>
                <a:lnTo>
                  <a:pt x="13716" y="801547"/>
                </a:lnTo>
                <a:lnTo>
                  <a:pt x="68580" y="926594"/>
                </a:lnTo>
                <a:lnTo>
                  <a:pt x="68580" y="723839"/>
                </a:lnTo>
                <a:lnTo>
                  <a:pt x="73152" y="577535"/>
                </a:lnTo>
                <a:lnTo>
                  <a:pt x="166100" y="521162"/>
                </a:lnTo>
                <a:lnTo>
                  <a:pt x="249905" y="423626"/>
                </a:lnTo>
                <a:lnTo>
                  <a:pt x="313913" y="263621"/>
                </a:lnTo>
                <a:lnTo>
                  <a:pt x="326105" y="0"/>
                </a:lnTo>
                <a:close/>
              </a:path>
              <a:path w="326390" h="2265045">
                <a:moveTo>
                  <a:pt x="192008" y="2117972"/>
                </a:moveTo>
                <a:lnTo>
                  <a:pt x="192008" y="1929216"/>
                </a:lnTo>
                <a:lnTo>
                  <a:pt x="166100" y="2041977"/>
                </a:lnTo>
                <a:lnTo>
                  <a:pt x="33528" y="2188265"/>
                </a:lnTo>
                <a:lnTo>
                  <a:pt x="42672" y="2264465"/>
                </a:lnTo>
                <a:lnTo>
                  <a:pt x="144764" y="2180661"/>
                </a:lnTo>
                <a:lnTo>
                  <a:pt x="192008" y="2117972"/>
                </a:lnTo>
                <a:close/>
              </a:path>
              <a:path w="326390" h="2265045">
                <a:moveTo>
                  <a:pt x="173720" y="1375918"/>
                </a:moveTo>
                <a:lnTo>
                  <a:pt x="173720" y="1211473"/>
                </a:lnTo>
                <a:lnTo>
                  <a:pt x="156956" y="1289197"/>
                </a:lnTo>
                <a:lnTo>
                  <a:pt x="76200" y="1350142"/>
                </a:lnTo>
                <a:lnTo>
                  <a:pt x="56388" y="1435486"/>
                </a:lnTo>
                <a:lnTo>
                  <a:pt x="76200" y="1560438"/>
                </a:lnTo>
                <a:lnTo>
                  <a:pt x="128000" y="1673391"/>
                </a:lnTo>
                <a:lnTo>
                  <a:pt x="128000" y="1420246"/>
                </a:lnTo>
                <a:lnTo>
                  <a:pt x="173720" y="1375918"/>
                </a:lnTo>
                <a:close/>
              </a:path>
              <a:path w="326390" h="2265045">
                <a:moveTo>
                  <a:pt x="228584" y="1322725"/>
                </a:moveTo>
                <a:lnTo>
                  <a:pt x="224012" y="1148989"/>
                </a:lnTo>
                <a:lnTo>
                  <a:pt x="115808" y="877747"/>
                </a:lnTo>
                <a:lnTo>
                  <a:pt x="68580" y="723839"/>
                </a:lnTo>
                <a:lnTo>
                  <a:pt x="68580" y="926594"/>
                </a:lnTo>
                <a:lnTo>
                  <a:pt x="144764" y="1100236"/>
                </a:lnTo>
                <a:lnTo>
                  <a:pt x="173720" y="1211473"/>
                </a:lnTo>
                <a:lnTo>
                  <a:pt x="173720" y="1375918"/>
                </a:lnTo>
                <a:lnTo>
                  <a:pt x="228584" y="1322725"/>
                </a:lnTo>
                <a:close/>
              </a:path>
              <a:path w="326390" h="2265045">
                <a:moveTo>
                  <a:pt x="259049" y="1880448"/>
                </a:moveTo>
                <a:lnTo>
                  <a:pt x="220964" y="1700631"/>
                </a:lnTo>
                <a:lnTo>
                  <a:pt x="132572" y="1511670"/>
                </a:lnTo>
                <a:lnTo>
                  <a:pt x="128000" y="1420246"/>
                </a:lnTo>
                <a:lnTo>
                  <a:pt x="128000" y="1673391"/>
                </a:lnTo>
                <a:lnTo>
                  <a:pt x="169148" y="1763115"/>
                </a:lnTo>
                <a:lnTo>
                  <a:pt x="192008" y="1929216"/>
                </a:lnTo>
                <a:lnTo>
                  <a:pt x="192008" y="2117972"/>
                </a:lnTo>
                <a:lnTo>
                  <a:pt x="224012" y="2075505"/>
                </a:lnTo>
                <a:lnTo>
                  <a:pt x="259049" y="1880448"/>
                </a:lnTo>
                <a:close/>
              </a:path>
            </a:pathLst>
          </a:custGeom>
          <a:solidFill>
            <a:srgbClr val="6F3DFF"/>
          </a:solidFill>
        </p:spPr>
        <p:txBody>
          <a:bodyPr wrap="square" lIns="0" tIns="0" rIns="0" bIns="0" rtlCol="0"/>
          <a:lstStyle/>
          <a:p>
            <a:endParaRPr/>
          </a:p>
        </p:txBody>
      </p:sp>
      <p:sp>
        <p:nvSpPr>
          <p:cNvPr id="42" name="bk object 42"/>
          <p:cNvSpPr/>
          <p:nvPr/>
        </p:nvSpPr>
        <p:spPr>
          <a:xfrm>
            <a:off x="9204716" y="2580436"/>
            <a:ext cx="325120" cy="2592705"/>
          </a:xfrm>
          <a:custGeom>
            <a:avLst/>
            <a:gdLst/>
            <a:ahLst/>
            <a:cxnLst/>
            <a:rect l="l" t="t" r="r" b="b"/>
            <a:pathLst>
              <a:path w="325120" h="2592704">
                <a:moveTo>
                  <a:pt x="324581" y="0"/>
                </a:moveTo>
                <a:lnTo>
                  <a:pt x="240761" y="335249"/>
                </a:lnTo>
                <a:lnTo>
                  <a:pt x="143240" y="478490"/>
                </a:lnTo>
                <a:lnTo>
                  <a:pt x="33512" y="565358"/>
                </a:lnTo>
                <a:lnTo>
                  <a:pt x="0" y="749747"/>
                </a:lnTo>
                <a:lnTo>
                  <a:pt x="12192" y="917371"/>
                </a:lnTo>
                <a:lnTo>
                  <a:pt x="67040" y="1060875"/>
                </a:lnTo>
                <a:lnTo>
                  <a:pt x="67040" y="828979"/>
                </a:lnTo>
                <a:lnTo>
                  <a:pt x="71612" y="661355"/>
                </a:lnTo>
                <a:lnTo>
                  <a:pt x="164576" y="597347"/>
                </a:lnTo>
                <a:lnTo>
                  <a:pt x="249905" y="486110"/>
                </a:lnTo>
                <a:lnTo>
                  <a:pt x="312389" y="303245"/>
                </a:lnTo>
                <a:lnTo>
                  <a:pt x="324581" y="0"/>
                </a:lnTo>
                <a:close/>
              </a:path>
              <a:path w="325120" h="2592704">
                <a:moveTo>
                  <a:pt x="190469" y="2425696"/>
                </a:moveTo>
                <a:lnTo>
                  <a:pt x="190469" y="2208093"/>
                </a:lnTo>
                <a:lnTo>
                  <a:pt x="164576" y="2337617"/>
                </a:lnTo>
                <a:lnTo>
                  <a:pt x="33512" y="2505242"/>
                </a:lnTo>
                <a:lnTo>
                  <a:pt x="42656" y="2592095"/>
                </a:lnTo>
                <a:lnTo>
                  <a:pt x="143240" y="2496098"/>
                </a:lnTo>
                <a:lnTo>
                  <a:pt x="190469" y="2425696"/>
                </a:lnTo>
                <a:close/>
              </a:path>
              <a:path w="325120" h="2592704">
                <a:moveTo>
                  <a:pt x="173705" y="1574505"/>
                </a:moveTo>
                <a:lnTo>
                  <a:pt x="173705" y="1386718"/>
                </a:lnTo>
                <a:lnTo>
                  <a:pt x="156956" y="1475110"/>
                </a:lnTo>
                <a:lnTo>
                  <a:pt x="76184" y="1546722"/>
                </a:lnTo>
                <a:lnTo>
                  <a:pt x="54848" y="1642734"/>
                </a:lnTo>
                <a:lnTo>
                  <a:pt x="76184" y="1785975"/>
                </a:lnTo>
                <a:lnTo>
                  <a:pt x="126476" y="1911285"/>
                </a:lnTo>
                <a:lnTo>
                  <a:pt x="126476" y="1625970"/>
                </a:lnTo>
                <a:lnTo>
                  <a:pt x="173705" y="1574505"/>
                </a:lnTo>
                <a:close/>
              </a:path>
              <a:path w="325120" h="2592704">
                <a:moveTo>
                  <a:pt x="228569" y="1514718"/>
                </a:moveTo>
                <a:lnTo>
                  <a:pt x="223997" y="1316629"/>
                </a:lnTo>
                <a:lnTo>
                  <a:pt x="114284" y="1004224"/>
                </a:lnTo>
                <a:lnTo>
                  <a:pt x="67040" y="828979"/>
                </a:lnTo>
                <a:lnTo>
                  <a:pt x="67040" y="1060875"/>
                </a:lnTo>
                <a:lnTo>
                  <a:pt x="143240" y="1260241"/>
                </a:lnTo>
                <a:lnTo>
                  <a:pt x="173705" y="1386718"/>
                </a:lnTo>
                <a:lnTo>
                  <a:pt x="173705" y="1574505"/>
                </a:lnTo>
                <a:lnTo>
                  <a:pt x="228569" y="1514718"/>
                </a:lnTo>
                <a:close/>
              </a:path>
              <a:path w="325120" h="2592704">
                <a:moveTo>
                  <a:pt x="257525" y="2153229"/>
                </a:moveTo>
                <a:lnTo>
                  <a:pt x="220949" y="1945980"/>
                </a:lnTo>
                <a:lnTo>
                  <a:pt x="131048" y="1729587"/>
                </a:lnTo>
                <a:lnTo>
                  <a:pt x="126476" y="1625970"/>
                </a:lnTo>
                <a:lnTo>
                  <a:pt x="126476" y="1911285"/>
                </a:lnTo>
                <a:lnTo>
                  <a:pt x="169148" y="2017608"/>
                </a:lnTo>
                <a:lnTo>
                  <a:pt x="190469" y="2208093"/>
                </a:lnTo>
                <a:lnTo>
                  <a:pt x="190469" y="2425696"/>
                </a:lnTo>
                <a:lnTo>
                  <a:pt x="223997" y="2375717"/>
                </a:lnTo>
                <a:lnTo>
                  <a:pt x="257525" y="2153229"/>
                </a:lnTo>
                <a:close/>
              </a:path>
            </a:pathLst>
          </a:custGeom>
          <a:solidFill>
            <a:srgbClr val="6F3DFF"/>
          </a:solidFill>
        </p:spPr>
        <p:txBody>
          <a:bodyPr wrap="square" lIns="0" tIns="0" rIns="0" bIns="0" rtlCol="0"/>
          <a:lstStyle/>
          <a:p>
            <a:endParaRPr/>
          </a:p>
        </p:txBody>
      </p:sp>
      <p:sp>
        <p:nvSpPr>
          <p:cNvPr id="43" name="bk object 43"/>
          <p:cNvSpPr/>
          <p:nvPr/>
        </p:nvSpPr>
        <p:spPr>
          <a:xfrm>
            <a:off x="8954796" y="2239076"/>
            <a:ext cx="342900" cy="355600"/>
          </a:xfrm>
          <a:custGeom>
            <a:avLst/>
            <a:gdLst/>
            <a:ahLst/>
            <a:cxnLst/>
            <a:rect l="l" t="t" r="r" b="b"/>
            <a:pathLst>
              <a:path w="342900" h="355600">
                <a:moveTo>
                  <a:pt x="342869" y="324596"/>
                </a:moveTo>
                <a:lnTo>
                  <a:pt x="188960" y="138684"/>
                </a:lnTo>
                <a:lnTo>
                  <a:pt x="25908" y="0"/>
                </a:lnTo>
                <a:lnTo>
                  <a:pt x="0" y="42672"/>
                </a:lnTo>
                <a:lnTo>
                  <a:pt x="152384" y="153924"/>
                </a:lnTo>
                <a:lnTo>
                  <a:pt x="330677" y="355076"/>
                </a:lnTo>
                <a:lnTo>
                  <a:pt x="342869" y="324596"/>
                </a:lnTo>
                <a:close/>
              </a:path>
            </a:pathLst>
          </a:custGeom>
          <a:solidFill>
            <a:srgbClr val="000000"/>
          </a:solidFill>
        </p:spPr>
        <p:txBody>
          <a:bodyPr wrap="square" lIns="0" tIns="0" rIns="0" bIns="0" rtlCol="0"/>
          <a:lstStyle/>
          <a:p>
            <a:endParaRPr/>
          </a:p>
        </p:txBody>
      </p:sp>
      <p:sp>
        <p:nvSpPr>
          <p:cNvPr id="44" name="bk object 44"/>
          <p:cNvSpPr/>
          <p:nvPr/>
        </p:nvSpPr>
        <p:spPr>
          <a:xfrm>
            <a:off x="8316285" y="567398"/>
            <a:ext cx="280670" cy="146685"/>
          </a:xfrm>
          <a:custGeom>
            <a:avLst/>
            <a:gdLst/>
            <a:ahLst/>
            <a:cxnLst/>
            <a:rect l="l" t="t" r="r" b="b"/>
            <a:pathLst>
              <a:path w="280670" h="146684">
                <a:moveTo>
                  <a:pt x="196596" y="111276"/>
                </a:moveTo>
                <a:lnTo>
                  <a:pt x="196596" y="60953"/>
                </a:lnTo>
                <a:lnTo>
                  <a:pt x="39624" y="109715"/>
                </a:lnTo>
                <a:lnTo>
                  <a:pt x="0" y="146291"/>
                </a:lnTo>
                <a:lnTo>
                  <a:pt x="155448" y="114287"/>
                </a:lnTo>
                <a:lnTo>
                  <a:pt x="196596" y="111276"/>
                </a:lnTo>
                <a:close/>
              </a:path>
              <a:path w="280670" h="146684">
                <a:moveTo>
                  <a:pt x="280400" y="105143"/>
                </a:moveTo>
                <a:lnTo>
                  <a:pt x="210296" y="0"/>
                </a:lnTo>
                <a:lnTo>
                  <a:pt x="91440" y="33521"/>
                </a:lnTo>
                <a:lnTo>
                  <a:pt x="196596" y="60953"/>
                </a:lnTo>
                <a:lnTo>
                  <a:pt x="196596" y="111276"/>
                </a:lnTo>
                <a:lnTo>
                  <a:pt x="280400" y="105143"/>
                </a:lnTo>
                <a:close/>
              </a:path>
            </a:pathLst>
          </a:custGeom>
          <a:solidFill>
            <a:srgbClr val="000000"/>
          </a:solidFill>
        </p:spPr>
        <p:txBody>
          <a:bodyPr wrap="square" lIns="0" tIns="0" rIns="0" bIns="0" rtlCol="0"/>
          <a:lstStyle/>
          <a:p>
            <a:endParaRPr/>
          </a:p>
        </p:txBody>
      </p:sp>
      <p:sp>
        <p:nvSpPr>
          <p:cNvPr id="45" name="bk object 45"/>
          <p:cNvSpPr/>
          <p:nvPr/>
        </p:nvSpPr>
        <p:spPr>
          <a:xfrm>
            <a:off x="8517453" y="986462"/>
            <a:ext cx="372110" cy="713740"/>
          </a:xfrm>
          <a:custGeom>
            <a:avLst/>
            <a:gdLst/>
            <a:ahLst/>
            <a:cxnLst/>
            <a:rect l="l" t="t" r="r" b="b"/>
            <a:pathLst>
              <a:path w="372109" h="713739">
                <a:moveTo>
                  <a:pt x="371810" y="638502"/>
                </a:moveTo>
                <a:lnTo>
                  <a:pt x="320009" y="440400"/>
                </a:lnTo>
                <a:lnTo>
                  <a:pt x="220949" y="214865"/>
                </a:lnTo>
                <a:lnTo>
                  <a:pt x="140192" y="74669"/>
                </a:lnTo>
                <a:lnTo>
                  <a:pt x="62468" y="1524"/>
                </a:lnTo>
                <a:lnTo>
                  <a:pt x="4556" y="0"/>
                </a:lnTo>
                <a:lnTo>
                  <a:pt x="0" y="67049"/>
                </a:lnTo>
                <a:lnTo>
                  <a:pt x="50276" y="39617"/>
                </a:lnTo>
                <a:lnTo>
                  <a:pt x="138668" y="152387"/>
                </a:lnTo>
                <a:lnTo>
                  <a:pt x="230093" y="315445"/>
                </a:lnTo>
                <a:lnTo>
                  <a:pt x="306293" y="545538"/>
                </a:lnTo>
                <a:lnTo>
                  <a:pt x="306293" y="703018"/>
                </a:lnTo>
                <a:lnTo>
                  <a:pt x="336773" y="713178"/>
                </a:lnTo>
                <a:lnTo>
                  <a:pt x="371810" y="638502"/>
                </a:lnTo>
                <a:close/>
              </a:path>
              <a:path w="372109" h="713739">
                <a:moveTo>
                  <a:pt x="306293" y="703018"/>
                </a:moveTo>
                <a:lnTo>
                  <a:pt x="306293" y="545538"/>
                </a:lnTo>
                <a:lnTo>
                  <a:pt x="297149" y="655266"/>
                </a:lnTo>
                <a:lnTo>
                  <a:pt x="225521" y="591258"/>
                </a:lnTo>
                <a:lnTo>
                  <a:pt x="100568" y="345919"/>
                </a:lnTo>
                <a:lnTo>
                  <a:pt x="21320" y="86861"/>
                </a:lnTo>
                <a:lnTo>
                  <a:pt x="4556" y="120383"/>
                </a:lnTo>
                <a:lnTo>
                  <a:pt x="44180" y="277345"/>
                </a:lnTo>
                <a:lnTo>
                  <a:pt x="150845" y="521166"/>
                </a:lnTo>
                <a:lnTo>
                  <a:pt x="263621" y="688794"/>
                </a:lnTo>
                <a:lnTo>
                  <a:pt x="306293" y="703018"/>
                </a:lnTo>
                <a:close/>
              </a:path>
            </a:pathLst>
          </a:custGeom>
          <a:solidFill>
            <a:srgbClr val="000000"/>
          </a:solidFill>
        </p:spPr>
        <p:txBody>
          <a:bodyPr wrap="square" lIns="0" tIns="0" rIns="0" bIns="0" rtlCol="0"/>
          <a:lstStyle/>
          <a:p>
            <a:endParaRPr/>
          </a:p>
        </p:txBody>
      </p:sp>
      <p:sp>
        <p:nvSpPr>
          <p:cNvPr id="46" name="bk object 46"/>
          <p:cNvSpPr/>
          <p:nvPr/>
        </p:nvSpPr>
        <p:spPr>
          <a:xfrm>
            <a:off x="8235528" y="736550"/>
            <a:ext cx="683260" cy="1480185"/>
          </a:xfrm>
          <a:custGeom>
            <a:avLst/>
            <a:gdLst/>
            <a:ahLst/>
            <a:cxnLst/>
            <a:rect l="l" t="t" r="r" b="b"/>
            <a:pathLst>
              <a:path w="683259" h="1480185">
                <a:moveTo>
                  <a:pt x="682691" y="1394336"/>
                </a:moveTo>
                <a:lnTo>
                  <a:pt x="42672" y="0"/>
                </a:lnTo>
                <a:lnTo>
                  <a:pt x="0" y="0"/>
                </a:lnTo>
                <a:lnTo>
                  <a:pt x="667451" y="1479680"/>
                </a:lnTo>
                <a:lnTo>
                  <a:pt x="682691" y="1394336"/>
                </a:lnTo>
                <a:close/>
              </a:path>
            </a:pathLst>
          </a:custGeom>
          <a:solidFill>
            <a:srgbClr val="000000"/>
          </a:solidFill>
        </p:spPr>
        <p:txBody>
          <a:bodyPr wrap="square" lIns="0" tIns="0" rIns="0" bIns="0" rtlCol="0"/>
          <a:lstStyle/>
          <a:p>
            <a:endParaRPr/>
          </a:p>
        </p:txBody>
      </p:sp>
      <p:sp>
        <p:nvSpPr>
          <p:cNvPr id="47" name="bk object 47"/>
          <p:cNvSpPr/>
          <p:nvPr/>
        </p:nvSpPr>
        <p:spPr>
          <a:xfrm>
            <a:off x="8192856" y="504921"/>
            <a:ext cx="1169035" cy="2086610"/>
          </a:xfrm>
          <a:custGeom>
            <a:avLst/>
            <a:gdLst/>
            <a:ahLst/>
            <a:cxnLst/>
            <a:rect l="l" t="t" r="r" b="b"/>
            <a:pathLst>
              <a:path w="1169034" h="2086610">
                <a:moveTo>
                  <a:pt x="1120048" y="1683878"/>
                </a:moveTo>
                <a:lnTo>
                  <a:pt x="361157" y="18288"/>
                </a:lnTo>
                <a:lnTo>
                  <a:pt x="128000" y="0"/>
                </a:lnTo>
                <a:lnTo>
                  <a:pt x="0" y="95999"/>
                </a:lnTo>
                <a:lnTo>
                  <a:pt x="132572" y="59429"/>
                </a:lnTo>
                <a:lnTo>
                  <a:pt x="323072" y="64001"/>
                </a:lnTo>
                <a:lnTo>
                  <a:pt x="973759" y="1499489"/>
                </a:lnTo>
                <a:lnTo>
                  <a:pt x="973759" y="1593000"/>
                </a:lnTo>
                <a:lnTo>
                  <a:pt x="998143" y="1597010"/>
                </a:lnTo>
                <a:lnTo>
                  <a:pt x="998143" y="1741775"/>
                </a:lnTo>
                <a:lnTo>
                  <a:pt x="1040815" y="1738727"/>
                </a:lnTo>
                <a:lnTo>
                  <a:pt x="1040815" y="1873881"/>
                </a:lnTo>
                <a:lnTo>
                  <a:pt x="1060612" y="1868267"/>
                </a:lnTo>
                <a:lnTo>
                  <a:pt x="1097188" y="1982287"/>
                </a:lnTo>
                <a:lnTo>
                  <a:pt x="1097188" y="1843883"/>
                </a:lnTo>
                <a:lnTo>
                  <a:pt x="1120048" y="1683878"/>
                </a:lnTo>
                <a:close/>
              </a:path>
              <a:path w="1169034" h="2086610">
                <a:moveTo>
                  <a:pt x="998143" y="1741775"/>
                </a:moveTo>
                <a:lnTo>
                  <a:pt x="998143" y="1597010"/>
                </a:lnTo>
                <a:lnTo>
                  <a:pt x="815279" y="1673210"/>
                </a:lnTo>
                <a:lnTo>
                  <a:pt x="748223" y="1772255"/>
                </a:lnTo>
                <a:lnTo>
                  <a:pt x="975283" y="1676258"/>
                </a:lnTo>
                <a:lnTo>
                  <a:pt x="975283" y="1743407"/>
                </a:lnTo>
                <a:lnTo>
                  <a:pt x="998143" y="1741775"/>
                </a:lnTo>
                <a:close/>
              </a:path>
              <a:path w="1169034" h="2086610">
                <a:moveTo>
                  <a:pt x="973759" y="1593000"/>
                </a:moveTo>
                <a:lnTo>
                  <a:pt x="973759" y="1499489"/>
                </a:lnTo>
                <a:lnTo>
                  <a:pt x="822899" y="1557401"/>
                </a:lnTo>
                <a:lnTo>
                  <a:pt x="749747" y="1638158"/>
                </a:lnTo>
                <a:lnTo>
                  <a:pt x="877747" y="1577213"/>
                </a:lnTo>
                <a:lnTo>
                  <a:pt x="973759" y="1593000"/>
                </a:lnTo>
                <a:close/>
              </a:path>
              <a:path w="1169034" h="2086610">
                <a:moveTo>
                  <a:pt x="1030147" y="1876907"/>
                </a:moveTo>
                <a:lnTo>
                  <a:pt x="1030147" y="1827119"/>
                </a:lnTo>
                <a:lnTo>
                  <a:pt x="914323" y="1863695"/>
                </a:lnTo>
                <a:lnTo>
                  <a:pt x="958519" y="1897223"/>
                </a:lnTo>
                <a:lnTo>
                  <a:pt x="1030147" y="1876907"/>
                </a:lnTo>
                <a:close/>
              </a:path>
              <a:path w="1169034" h="2086610">
                <a:moveTo>
                  <a:pt x="975283" y="1743407"/>
                </a:moveTo>
                <a:lnTo>
                  <a:pt x="975283" y="1676258"/>
                </a:lnTo>
                <a:lnTo>
                  <a:pt x="934135" y="1746347"/>
                </a:lnTo>
                <a:lnTo>
                  <a:pt x="975283" y="1743407"/>
                </a:lnTo>
                <a:close/>
              </a:path>
              <a:path w="1169034" h="2086610">
                <a:moveTo>
                  <a:pt x="1040815" y="1873881"/>
                </a:moveTo>
                <a:lnTo>
                  <a:pt x="1040815" y="1738727"/>
                </a:lnTo>
                <a:lnTo>
                  <a:pt x="978331" y="1789019"/>
                </a:lnTo>
                <a:lnTo>
                  <a:pt x="1030147" y="1827119"/>
                </a:lnTo>
                <a:lnTo>
                  <a:pt x="1030147" y="1876907"/>
                </a:lnTo>
                <a:lnTo>
                  <a:pt x="1040815" y="1873881"/>
                </a:lnTo>
                <a:close/>
              </a:path>
              <a:path w="1169034" h="2086610">
                <a:moveTo>
                  <a:pt x="1168816" y="2086183"/>
                </a:moveTo>
                <a:lnTo>
                  <a:pt x="1097188" y="1843883"/>
                </a:lnTo>
                <a:lnTo>
                  <a:pt x="1097188" y="1982287"/>
                </a:lnTo>
                <a:lnTo>
                  <a:pt x="1112428" y="2029795"/>
                </a:lnTo>
                <a:lnTo>
                  <a:pt x="1112428" y="2084984"/>
                </a:lnTo>
                <a:lnTo>
                  <a:pt x="1168816" y="2086183"/>
                </a:lnTo>
                <a:close/>
              </a:path>
              <a:path w="1169034" h="2086610">
                <a:moveTo>
                  <a:pt x="1112428" y="2084984"/>
                </a:moveTo>
                <a:lnTo>
                  <a:pt x="1112428" y="2029795"/>
                </a:lnTo>
                <a:lnTo>
                  <a:pt x="1097188" y="2084659"/>
                </a:lnTo>
                <a:lnTo>
                  <a:pt x="1112428" y="2084984"/>
                </a:lnTo>
                <a:close/>
              </a:path>
            </a:pathLst>
          </a:custGeom>
          <a:solidFill>
            <a:srgbClr val="000000"/>
          </a:solidFill>
        </p:spPr>
        <p:txBody>
          <a:bodyPr wrap="square" lIns="0" tIns="0" rIns="0" bIns="0" rtlCol="0"/>
          <a:lstStyle/>
          <a:p>
            <a:endParaRPr/>
          </a:p>
        </p:txBody>
      </p:sp>
      <p:sp>
        <p:nvSpPr>
          <p:cNvPr id="48" name="bk object 48"/>
          <p:cNvSpPr/>
          <p:nvPr/>
        </p:nvSpPr>
        <p:spPr>
          <a:xfrm>
            <a:off x="8855750" y="1919066"/>
            <a:ext cx="302260" cy="142240"/>
          </a:xfrm>
          <a:custGeom>
            <a:avLst/>
            <a:gdLst/>
            <a:ahLst/>
            <a:cxnLst/>
            <a:rect l="l" t="t" r="r" b="b"/>
            <a:pathLst>
              <a:path w="302259" h="142239">
                <a:moveTo>
                  <a:pt x="301721" y="28956"/>
                </a:moveTo>
                <a:lnTo>
                  <a:pt x="284957" y="0"/>
                </a:lnTo>
                <a:lnTo>
                  <a:pt x="152384" y="12192"/>
                </a:lnTo>
                <a:lnTo>
                  <a:pt x="0" y="106680"/>
                </a:lnTo>
                <a:lnTo>
                  <a:pt x="28940" y="141732"/>
                </a:lnTo>
                <a:lnTo>
                  <a:pt x="102092" y="70104"/>
                </a:lnTo>
                <a:lnTo>
                  <a:pt x="301721" y="28956"/>
                </a:lnTo>
                <a:close/>
              </a:path>
            </a:pathLst>
          </a:custGeom>
          <a:solidFill>
            <a:srgbClr val="000000"/>
          </a:solidFill>
        </p:spPr>
        <p:txBody>
          <a:bodyPr wrap="square" lIns="0" tIns="0" rIns="0" bIns="0" rtlCol="0"/>
          <a:lstStyle/>
          <a:p>
            <a:endParaRPr/>
          </a:p>
        </p:txBody>
      </p:sp>
      <p:sp>
        <p:nvSpPr>
          <p:cNvPr id="49" name="bk object 49"/>
          <p:cNvSpPr/>
          <p:nvPr/>
        </p:nvSpPr>
        <p:spPr>
          <a:xfrm>
            <a:off x="8785646" y="1775825"/>
            <a:ext cx="320040" cy="154305"/>
          </a:xfrm>
          <a:custGeom>
            <a:avLst/>
            <a:gdLst/>
            <a:ahLst/>
            <a:cxnLst/>
            <a:rect l="l" t="t" r="r" b="b"/>
            <a:pathLst>
              <a:path w="320040" h="154305">
                <a:moveTo>
                  <a:pt x="320009" y="62484"/>
                </a:moveTo>
                <a:lnTo>
                  <a:pt x="291053" y="0"/>
                </a:lnTo>
                <a:lnTo>
                  <a:pt x="137144" y="32004"/>
                </a:lnTo>
                <a:lnTo>
                  <a:pt x="0" y="105140"/>
                </a:lnTo>
                <a:lnTo>
                  <a:pt x="18288" y="153908"/>
                </a:lnTo>
                <a:lnTo>
                  <a:pt x="132572" y="70104"/>
                </a:lnTo>
                <a:lnTo>
                  <a:pt x="320009" y="62484"/>
                </a:lnTo>
                <a:close/>
              </a:path>
            </a:pathLst>
          </a:custGeom>
          <a:solidFill>
            <a:srgbClr val="000000"/>
          </a:solidFill>
        </p:spPr>
        <p:txBody>
          <a:bodyPr wrap="square" lIns="0" tIns="0" rIns="0" bIns="0" rtlCol="0"/>
          <a:lstStyle/>
          <a:p>
            <a:endParaRPr/>
          </a:p>
        </p:txBody>
      </p:sp>
      <p:sp>
        <p:nvSpPr>
          <p:cNvPr id="50" name="bk object 50"/>
          <p:cNvSpPr/>
          <p:nvPr/>
        </p:nvSpPr>
        <p:spPr>
          <a:xfrm>
            <a:off x="8354385" y="837122"/>
            <a:ext cx="330835" cy="147955"/>
          </a:xfrm>
          <a:custGeom>
            <a:avLst/>
            <a:gdLst/>
            <a:ahLst/>
            <a:cxnLst/>
            <a:rect l="l" t="t" r="r" b="b"/>
            <a:pathLst>
              <a:path w="330834" h="147955">
                <a:moveTo>
                  <a:pt x="330677" y="54857"/>
                </a:moveTo>
                <a:lnTo>
                  <a:pt x="303260" y="0"/>
                </a:lnTo>
                <a:lnTo>
                  <a:pt x="121920" y="25908"/>
                </a:lnTo>
                <a:lnTo>
                  <a:pt x="0" y="103625"/>
                </a:lnTo>
                <a:lnTo>
                  <a:pt x="22860" y="147815"/>
                </a:lnTo>
                <a:lnTo>
                  <a:pt x="126492" y="68573"/>
                </a:lnTo>
                <a:lnTo>
                  <a:pt x="330677" y="54857"/>
                </a:lnTo>
                <a:close/>
              </a:path>
            </a:pathLst>
          </a:custGeom>
          <a:solidFill>
            <a:srgbClr val="000000"/>
          </a:solidFill>
        </p:spPr>
        <p:txBody>
          <a:bodyPr wrap="square" lIns="0" tIns="0" rIns="0" bIns="0" rtlCol="0"/>
          <a:lstStyle/>
          <a:p>
            <a:endParaRPr/>
          </a:p>
        </p:txBody>
      </p:sp>
      <p:sp>
        <p:nvSpPr>
          <p:cNvPr id="51" name="bk object 51"/>
          <p:cNvSpPr/>
          <p:nvPr/>
        </p:nvSpPr>
        <p:spPr>
          <a:xfrm>
            <a:off x="8298012" y="725882"/>
            <a:ext cx="325120" cy="151130"/>
          </a:xfrm>
          <a:custGeom>
            <a:avLst/>
            <a:gdLst/>
            <a:ahLst/>
            <a:cxnLst/>
            <a:rect l="l" t="t" r="r" b="b"/>
            <a:pathLst>
              <a:path w="325120" h="151130">
                <a:moveTo>
                  <a:pt x="324581" y="41141"/>
                </a:moveTo>
                <a:lnTo>
                  <a:pt x="300197" y="0"/>
                </a:lnTo>
                <a:lnTo>
                  <a:pt x="88376" y="41141"/>
                </a:lnTo>
                <a:lnTo>
                  <a:pt x="0" y="106667"/>
                </a:lnTo>
                <a:lnTo>
                  <a:pt x="28940" y="150863"/>
                </a:lnTo>
                <a:lnTo>
                  <a:pt x="114284" y="79241"/>
                </a:lnTo>
                <a:lnTo>
                  <a:pt x="324581" y="41141"/>
                </a:lnTo>
                <a:close/>
              </a:path>
            </a:pathLst>
          </a:custGeom>
          <a:solidFill>
            <a:srgbClr val="000000"/>
          </a:solidFill>
        </p:spPr>
        <p:txBody>
          <a:bodyPr wrap="square" lIns="0" tIns="0" rIns="0" bIns="0" rtlCol="0"/>
          <a:lstStyle/>
          <a:p>
            <a:endParaRPr/>
          </a:p>
        </p:txBody>
      </p:sp>
      <p:sp>
        <p:nvSpPr>
          <p:cNvPr id="52" name="bk object 52"/>
          <p:cNvSpPr/>
          <p:nvPr/>
        </p:nvSpPr>
        <p:spPr>
          <a:xfrm>
            <a:off x="8177616" y="590258"/>
            <a:ext cx="102235" cy="167640"/>
          </a:xfrm>
          <a:custGeom>
            <a:avLst/>
            <a:gdLst/>
            <a:ahLst/>
            <a:cxnLst/>
            <a:rect l="l" t="t" r="r" b="b"/>
            <a:pathLst>
              <a:path w="102234" h="167640">
                <a:moveTo>
                  <a:pt x="102108" y="152381"/>
                </a:moveTo>
                <a:lnTo>
                  <a:pt x="35052" y="0"/>
                </a:lnTo>
                <a:lnTo>
                  <a:pt x="0" y="15233"/>
                </a:lnTo>
                <a:lnTo>
                  <a:pt x="67056" y="167621"/>
                </a:lnTo>
                <a:lnTo>
                  <a:pt x="102108" y="152381"/>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1175982" y="800045"/>
            <a:ext cx="7706435" cy="1367155"/>
          </a:xfrm>
          <a:prstGeom prst="rect">
            <a:avLst/>
          </a:prstGeom>
        </p:spPr>
        <p:txBody>
          <a:bodyPr wrap="square" lIns="0" tIns="0" rIns="0" bIns="0">
            <a:spAutoFit/>
          </a:bodyPr>
          <a:lstStyle>
            <a:lvl1pPr>
              <a:defRPr sz="4400" b="1"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1346723" y="2316296"/>
            <a:ext cx="7364952" cy="4194809"/>
          </a:xfrm>
          <a:prstGeom prst="rect">
            <a:avLst/>
          </a:prstGeom>
        </p:spPr>
        <p:txBody>
          <a:bodyPr wrap="square" lIns="0" tIns="0" rIns="0" bIns="0">
            <a:spAutoFit/>
          </a:bodyPr>
          <a:lstStyle>
            <a:lvl1pPr>
              <a:defRPr sz="2400" b="1"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a:xfrm>
            <a:off x="8778528" y="6717326"/>
            <a:ext cx="240665" cy="274320"/>
          </a:xfrm>
          <a:prstGeom prst="rect">
            <a:avLst/>
          </a:prstGeom>
        </p:spPr>
        <p:txBody>
          <a:bodyPr wrap="square" lIns="0" tIns="0" rIns="0" bIns="0">
            <a:spAutoFit/>
          </a:bodyPr>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4.png"/><Relationship Id="rId9"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5109" y="477489"/>
            <a:ext cx="8896985" cy="6779895"/>
          </a:xfrm>
          <a:custGeom>
            <a:avLst/>
            <a:gdLst/>
            <a:ahLst/>
            <a:cxnLst/>
            <a:rect l="l" t="t" r="r" b="b"/>
            <a:pathLst>
              <a:path w="8896985" h="6779895">
                <a:moveTo>
                  <a:pt x="8896360" y="2107519"/>
                </a:moveTo>
                <a:lnTo>
                  <a:pt x="6299693" y="0"/>
                </a:lnTo>
                <a:lnTo>
                  <a:pt x="0" y="1825595"/>
                </a:lnTo>
                <a:lnTo>
                  <a:pt x="4841347" y="6779707"/>
                </a:lnTo>
                <a:lnTo>
                  <a:pt x="8896360" y="2107519"/>
                </a:lnTo>
                <a:close/>
              </a:path>
            </a:pathLst>
          </a:custGeom>
          <a:solidFill>
            <a:srgbClr val="FFEF65"/>
          </a:solidFill>
        </p:spPr>
        <p:txBody>
          <a:bodyPr wrap="square" lIns="0" tIns="0" rIns="0" bIns="0" rtlCol="0"/>
          <a:lstStyle/>
          <a:p>
            <a:endParaRPr/>
          </a:p>
        </p:txBody>
      </p:sp>
      <p:sp>
        <p:nvSpPr>
          <p:cNvPr id="3" name="object 3"/>
          <p:cNvSpPr/>
          <p:nvPr/>
        </p:nvSpPr>
        <p:spPr>
          <a:xfrm>
            <a:off x="745688" y="745688"/>
            <a:ext cx="3572510" cy="1614170"/>
          </a:xfrm>
          <a:custGeom>
            <a:avLst/>
            <a:gdLst/>
            <a:ahLst/>
            <a:cxnLst/>
            <a:rect l="l" t="t" r="r" b="b"/>
            <a:pathLst>
              <a:path w="3572510" h="1614170">
                <a:moveTo>
                  <a:pt x="3571955" y="1540631"/>
                </a:moveTo>
                <a:lnTo>
                  <a:pt x="3194049" y="1240433"/>
                </a:lnTo>
                <a:lnTo>
                  <a:pt x="2500675" y="818316"/>
                </a:lnTo>
                <a:lnTo>
                  <a:pt x="318491" y="0"/>
                </a:lnTo>
                <a:lnTo>
                  <a:pt x="103625" y="77717"/>
                </a:lnTo>
                <a:lnTo>
                  <a:pt x="0" y="323063"/>
                </a:lnTo>
                <a:lnTo>
                  <a:pt x="124961" y="603456"/>
                </a:lnTo>
                <a:lnTo>
                  <a:pt x="2563159" y="1593971"/>
                </a:lnTo>
                <a:lnTo>
                  <a:pt x="3099561" y="1531487"/>
                </a:lnTo>
                <a:lnTo>
                  <a:pt x="3530823" y="1613783"/>
                </a:lnTo>
                <a:lnTo>
                  <a:pt x="3571955" y="1540631"/>
                </a:lnTo>
                <a:close/>
              </a:path>
            </a:pathLst>
          </a:custGeom>
          <a:solidFill>
            <a:srgbClr val="F8F8F8"/>
          </a:solidFill>
        </p:spPr>
        <p:txBody>
          <a:bodyPr wrap="square" lIns="0" tIns="0" rIns="0" bIns="0" rtlCol="0"/>
          <a:lstStyle/>
          <a:p>
            <a:endParaRPr/>
          </a:p>
        </p:txBody>
      </p:sp>
      <p:sp>
        <p:nvSpPr>
          <p:cNvPr id="4" name="object 4"/>
          <p:cNvSpPr/>
          <p:nvPr/>
        </p:nvSpPr>
        <p:spPr>
          <a:xfrm>
            <a:off x="727406" y="878270"/>
            <a:ext cx="3562985" cy="1598930"/>
          </a:xfrm>
          <a:custGeom>
            <a:avLst/>
            <a:gdLst/>
            <a:ahLst/>
            <a:cxnLst/>
            <a:rect l="l" t="t" r="r" b="b"/>
            <a:pathLst>
              <a:path w="3562985" h="1598930">
                <a:moveTo>
                  <a:pt x="3562821" y="1542161"/>
                </a:moveTo>
                <a:lnTo>
                  <a:pt x="3207759" y="1241948"/>
                </a:lnTo>
                <a:lnTo>
                  <a:pt x="2989842" y="1010316"/>
                </a:lnTo>
                <a:lnTo>
                  <a:pt x="307817" y="0"/>
                </a:lnTo>
                <a:lnTo>
                  <a:pt x="103619" y="62477"/>
                </a:lnTo>
                <a:lnTo>
                  <a:pt x="0" y="292577"/>
                </a:lnTo>
                <a:lnTo>
                  <a:pt x="94475" y="580590"/>
                </a:lnTo>
                <a:lnTo>
                  <a:pt x="2572297" y="1580246"/>
                </a:lnTo>
                <a:lnTo>
                  <a:pt x="3032499" y="1533017"/>
                </a:lnTo>
                <a:lnTo>
                  <a:pt x="3515577" y="1598534"/>
                </a:lnTo>
                <a:lnTo>
                  <a:pt x="3562821" y="1542161"/>
                </a:lnTo>
                <a:close/>
              </a:path>
            </a:pathLst>
          </a:custGeom>
          <a:solidFill>
            <a:srgbClr val="FF0000"/>
          </a:solidFill>
        </p:spPr>
        <p:txBody>
          <a:bodyPr wrap="square" lIns="0" tIns="0" rIns="0" bIns="0" rtlCol="0"/>
          <a:lstStyle/>
          <a:p>
            <a:endParaRPr/>
          </a:p>
        </p:txBody>
      </p:sp>
      <p:sp>
        <p:nvSpPr>
          <p:cNvPr id="5" name="object 5"/>
          <p:cNvSpPr/>
          <p:nvPr/>
        </p:nvSpPr>
        <p:spPr>
          <a:xfrm>
            <a:off x="1216568" y="1010846"/>
            <a:ext cx="2362200" cy="1458595"/>
          </a:xfrm>
          <a:custGeom>
            <a:avLst/>
            <a:gdLst/>
            <a:ahLst/>
            <a:cxnLst/>
            <a:rect l="l" t="t" r="r" b="b"/>
            <a:pathLst>
              <a:path w="2362200" h="1458595">
                <a:moveTo>
                  <a:pt x="2361997" y="824415"/>
                </a:moveTo>
                <a:lnTo>
                  <a:pt x="175243" y="0"/>
                </a:lnTo>
                <a:lnTo>
                  <a:pt x="0" y="248389"/>
                </a:lnTo>
                <a:lnTo>
                  <a:pt x="0" y="633930"/>
                </a:lnTo>
                <a:lnTo>
                  <a:pt x="2077039" y="1458338"/>
                </a:lnTo>
                <a:lnTo>
                  <a:pt x="2115139" y="1042332"/>
                </a:lnTo>
                <a:lnTo>
                  <a:pt x="2361997" y="824415"/>
                </a:lnTo>
                <a:close/>
              </a:path>
            </a:pathLst>
          </a:custGeom>
          <a:solidFill>
            <a:srgbClr val="FFB700"/>
          </a:solidFill>
        </p:spPr>
        <p:txBody>
          <a:bodyPr wrap="square" lIns="0" tIns="0" rIns="0" bIns="0" rtlCol="0"/>
          <a:lstStyle/>
          <a:p>
            <a:endParaRPr/>
          </a:p>
        </p:txBody>
      </p:sp>
      <p:sp>
        <p:nvSpPr>
          <p:cNvPr id="6" name="object 6"/>
          <p:cNvSpPr/>
          <p:nvPr/>
        </p:nvSpPr>
        <p:spPr>
          <a:xfrm>
            <a:off x="3647145" y="1946498"/>
            <a:ext cx="337185" cy="340360"/>
          </a:xfrm>
          <a:custGeom>
            <a:avLst/>
            <a:gdLst/>
            <a:ahLst/>
            <a:cxnLst/>
            <a:rect l="l" t="t" r="r" b="b"/>
            <a:pathLst>
              <a:path w="337185" h="340360">
                <a:moveTo>
                  <a:pt x="336773" y="53340"/>
                </a:moveTo>
                <a:lnTo>
                  <a:pt x="246872" y="0"/>
                </a:lnTo>
                <a:lnTo>
                  <a:pt x="89900" y="129540"/>
                </a:lnTo>
                <a:lnTo>
                  <a:pt x="0" y="339821"/>
                </a:lnTo>
                <a:lnTo>
                  <a:pt x="179816" y="315437"/>
                </a:lnTo>
                <a:lnTo>
                  <a:pt x="231632" y="166100"/>
                </a:lnTo>
                <a:lnTo>
                  <a:pt x="336773" y="53340"/>
                </a:lnTo>
                <a:close/>
              </a:path>
            </a:pathLst>
          </a:custGeom>
          <a:solidFill>
            <a:srgbClr val="000000"/>
          </a:solidFill>
        </p:spPr>
        <p:txBody>
          <a:bodyPr wrap="square" lIns="0" tIns="0" rIns="0" bIns="0" rtlCol="0"/>
          <a:lstStyle/>
          <a:p>
            <a:endParaRPr/>
          </a:p>
        </p:txBody>
      </p:sp>
      <p:sp>
        <p:nvSpPr>
          <p:cNvPr id="7" name="object 7"/>
          <p:cNvSpPr/>
          <p:nvPr/>
        </p:nvSpPr>
        <p:spPr>
          <a:xfrm>
            <a:off x="660356" y="699974"/>
            <a:ext cx="3787140" cy="1716405"/>
          </a:xfrm>
          <a:custGeom>
            <a:avLst/>
            <a:gdLst/>
            <a:ahLst/>
            <a:cxnLst/>
            <a:rect l="l" t="t" r="r" b="b"/>
            <a:pathLst>
              <a:path w="3787140" h="1716405">
                <a:moveTo>
                  <a:pt x="487637" y="0"/>
                </a:moveTo>
                <a:lnTo>
                  <a:pt x="350489" y="0"/>
                </a:lnTo>
                <a:lnTo>
                  <a:pt x="141719" y="100577"/>
                </a:lnTo>
                <a:lnTo>
                  <a:pt x="0" y="405347"/>
                </a:lnTo>
                <a:lnTo>
                  <a:pt x="149333" y="697932"/>
                </a:lnTo>
                <a:lnTo>
                  <a:pt x="179813" y="709987"/>
                </a:lnTo>
                <a:lnTo>
                  <a:pt x="179813" y="419063"/>
                </a:lnTo>
                <a:lnTo>
                  <a:pt x="231623" y="184385"/>
                </a:lnTo>
                <a:lnTo>
                  <a:pt x="487637" y="0"/>
                </a:lnTo>
                <a:close/>
              </a:path>
              <a:path w="3787140" h="1716405">
                <a:moveTo>
                  <a:pt x="3008124" y="1048419"/>
                </a:moveTo>
                <a:lnTo>
                  <a:pt x="2790207" y="1075851"/>
                </a:lnTo>
                <a:lnTo>
                  <a:pt x="2619535" y="1283099"/>
                </a:lnTo>
                <a:lnTo>
                  <a:pt x="2561623" y="1542149"/>
                </a:lnTo>
                <a:lnTo>
                  <a:pt x="240767" y="603456"/>
                </a:lnTo>
                <a:lnTo>
                  <a:pt x="179813" y="419063"/>
                </a:lnTo>
                <a:lnTo>
                  <a:pt x="179813" y="709987"/>
                </a:lnTo>
                <a:lnTo>
                  <a:pt x="2657635" y="1689977"/>
                </a:lnTo>
                <a:lnTo>
                  <a:pt x="2741439" y="1680270"/>
                </a:lnTo>
                <a:lnTo>
                  <a:pt x="2741439" y="1586345"/>
                </a:lnTo>
                <a:lnTo>
                  <a:pt x="2822211" y="1266335"/>
                </a:lnTo>
                <a:lnTo>
                  <a:pt x="3008124" y="1048419"/>
                </a:lnTo>
                <a:close/>
              </a:path>
              <a:path w="3787140" h="1716405">
                <a:moveTo>
                  <a:pt x="3549098" y="1698636"/>
                </a:moveTo>
                <a:lnTo>
                  <a:pt x="3549098" y="1578725"/>
                </a:lnTo>
                <a:lnTo>
                  <a:pt x="3177273" y="1534544"/>
                </a:lnTo>
                <a:lnTo>
                  <a:pt x="2741439" y="1586345"/>
                </a:lnTo>
                <a:lnTo>
                  <a:pt x="2741439" y="1680270"/>
                </a:lnTo>
                <a:lnTo>
                  <a:pt x="3197085" y="1627493"/>
                </a:lnTo>
                <a:lnTo>
                  <a:pt x="3549098" y="1698636"/>
                </a:lnTo>
                <a:close/>
              </a:path>
              <a:path w="3787140" h="1716405">
                <a:moveTo>
                  <a:pt x="3786827" y="1575677"/>
                </a:moveTo>
                <a:lnTo>
                  <a:pt x="3376902" y="1293767"/>
                </a:lnTo>
                <a:lnTo>
                  <a:pt x="3210801" y="998142"/>
                </a:lnTo>
                <a:lnTo>
                  <a:pt x="3078213" y="1027098"/>
                </a:lnTo>
                <a:lnTo>
                  <a:pt x="3235185" y="1293767"/>
                </a:lnTo>
                <a:lnTo>
                  <a:pt x="3549098" y="1578725"/>
                </a:lnTo>
                <a:lnTo>
                  <a:pt x="3549098" y="1698636"/>
                </a:lnTo>
                <a:lnTo>
                  <a:pt x="3634442" y="1715885"/>
                </a:lnTo>
                <a:lnTo>
                  <a:pt x="3786827" y="1575677"/>
                </a:lnTo>
                <a:close/>
              </a:path>
            </a:pathLst>
          </a:custGeom>
          <a:solidFill>
            <a:srgbClr val="000000"/>
          </a:solidFill>
        </p:spPr>
        <p:txBody>
          <a:bodyPr wrap="square" lIns="0" tIns="0" rIns="0" bIns="0" rtlCol="0"/>
          <a:lstStyle/>
          <a:p>
            <a:endParaRPr/>
          </a:p>
        </p:txBody>
      </p:sp>
      <p:sp>
        <p:nvSpPr>
          <p:cNvPr id="8" name="object 8"/>
          <p:cNvSpPr/>
          <p:nvPr/>
        </p:nvSpPr>
        <p:spPr>
          <a:xfrm>
            <a:off x="978842" y="715214"/>
            <a:ext cx="2676525" cy="975360"/>
          </a:xfrm>
          <a:custGeom>
            <a:avLst/>
            <a:gdLst/>
            <a:ahLst/>
            <a:cxnLst/>
            <a:rect l="l" t="t" r="r" b="b"/>
            <a:pathLst>
              <a:path w="2676525" h="975360">
                <a:moveTo>
                  <a:pt x="2675923" y="955470"/>
                </a:moveTo>
                <a:lnTo>
                  <a:pt x="225533" y="0"/>
                </a:lnTo>
                <a:lnTo>
                  <a:pt x="0" y="53333"/>
                </a:lnTo>
                <a:lnTo>
                  <a:pt x="2419906" y="975282"/>
                </a:lnTo>
                <a:lnTo>
                  <a:pt x="2675923" y="955470"/>
                </a:lnTo>
                <a:close/>
              </a:path>
            </a:pathLst>
          </a:custGeom>
          <a:solidFill>
            <a:srgbClr val="000000"/>
          </a:solidFill>
        </p:spPr>
        <p:txBody>
          <a:bodyPr wrap="square" lIns="0" tIns="0" rIns="0" bIns="0" rtlCol="0"/>
          <a:lstStyle/>
          <a:p>
            <a:endParaRPr/>
          </a:p>
        </p:txBody>
      </p:sp>
      <p:sp>
        <p:nvSpPr>
          <p:cNvPr id="9" name="object 9"/>
          <p:cNvSpPr/>
          <p:nvPr/>
        </p:nvSpPr>
        <p:spPr>
          <a:xfrm>
            <a:off x="1114466" y="863030"/>
            <a:ext cx="360045" cy="650875"/>
          </a:xfrm>
          <a:custGeom>
            <a:avLst/>
            <a:gdLst/>
            <a:ahLst/>
            <a:cxnLst/>
            <a:rect l="l" t="t" r="r" b="b"/>
            <a:pathLst>
              <a:path w="360044" h="650875">
                <a:moveTo>
                  <a:pt x="359635" y="33521"/>
                </a:moveTo>
                <a:lnTo>
                  <a:pt x="260587" y="0"/>
                </a:lnTo>
                <a:lnTo>
                  <a:pt x="42672" y="205721"/>
                </a:lnTo>
                <a:lnTo>
                  <a:pt x="0" y="446490"/>
                </a:lnTo>
                <a:lnTo>
                  <a:pt x="73145" y="609546"/>
                </a:lnTo>
                <a:lnTo>
                  <a:pt x="170677" y="638808"/>
                </a:lnTo>
                <a:lnTo>
                  <a:pt x="170677" y="298679"/>
                </a:lnTo>
                <a:lnTo>
                  <a:pt x="359635" y="33521"/>
                </a:lnTo>
                <a:close/>
              </a:path>
              <a:path w="360044" h="650875">
                <a:moveTo>
                  <a:pt x="210295" y="650694"/>
                </a:moveTo>
                <a:lnTo>
                  <a:pt x="170677" y="298679"/>
                </a:lnTo>
                <a:lnTo>
                  <a:pt x="170677" y="638808"/>
                </a:lnTo>
                <a:lnTo>
                  <a:pt x="210295" y="650694"/>
                </a:lnTo>
                <a:close/>
              </a:path>
            </a:pathLst>
          </a:custGeom>
          <a:solidFill>
            <a:srgbClr val="000000"/>
          </a:solidFill>
        </p:spPr>
        <p:txBody>
          <a:bodyPr wrap="square" lIns="0" tIns="0" rIns="0" bIns="0" rtlCol="0"/>
          <a:lstStyle/>
          <a:p>
            <a:endParaRPr/>
          </a:p>
        </p:txBody>
      </p:sp>
      <p:sp>
        <p:nvSpPr>
          <p:cNvPr id="10" name="object 10"/>
          <p:cNvSpPr/>
          <p:nvPr/>
        </p:nvSpPr>
        <p:spPr>
          <a:xfrm>
            <a:off x="1807829" y="1315617"/>
            <a:ext cx="1097280" cy="577850"/>
          </a:xfrm>
          <a:custGeom>
            <a:avLst/>
            <a:gdLst/>
            <a:ahLst/>
            <a:cxnLst/>
            <a:rect l="l" t="t" r="r" b="b"/>
            <a:pathLst>
              <a:path w="1097280" h="577850">
                <a:moveTo>
                  <a:pt x="1097188" y="437348"/>
                </a:moveTo>
                <a:lnTo>
                  <a:pt x="883843" y="234671"/>
                </a:lnTo>
                <a:lnTo>
                  <a:pt x="380969" y="33528"/>
                </a:lnTo>
                <a:lnTo>
                  <a:pt x="0" y="0"/>
                </a:lnTo>
                <a:lnTo>
                  <a:pt x="30480" y="65525"/>
                </a:lnTo>
                <a:lnTo>
                  <a:pt x="358109" y="128009"/>
                </a:lnTo>
                <a:lnTo>
                  <a:pt x="726887" y="266675"/>
                </a:lnTo>
                <a:lnTo>
                  <a:pt x="985951" y="473924"/>
                </a:lnTo>
                <a:lnTo>
                  <a:pt x="985951" y="570686"/>
                </a:lnTo>
                <a:lnTo>
                  <a:pt x="1045372" y="577541"/>
                </a:lnTo>
                <a:lnTo>
                  <a:pt x="1097188" y="437348"/>
                </a:lnTo>
                <a:close/>
              </a:path>
              <a:path w="1097280" h="577850">
                <a:moveTo>
                  <a:pt x="985951" y="570686"/>
                </a:moveTo>
                <a:lnTo>
                  <a:pt x="985951" y="473924"/>
                </a:lnTo>
                <a:lnTo>
                  <a:pt x="731459" y="448016"/>
                </a:lnTo>
                <a:lnTo>
                  <a:pt x="310865" y="284963"/>
                </a:lnTo>
                <a:lnTo>
                  <a:pt x="111236" y="155435"/>
                </a:lnTo>
                <a:lnTo>
                  <a:pt x="239252" y="318491"/>
                </a:lnTo>
                <a:lnTo>
                  <a:pt x="609554" y="527264"/>
                </a:lnTo>
                <a:lnTo>
                  <a:pt x="985951" y="570686"/>
                </a:lnTo>
                <a:close/>
              </a:path>
            </a:pathLst>
          </a:custGeom>
          <a:solidFill>
            <a:srgbClr val="000000"/>
          </a:solidFill>
        </p:spPr>
        <p:txBody>
          <a:bodyPr wrap="square" lIns="0" tIns="0" rIns="0" bIns="0" rtlCol="0"/>
          <a:lstStyle/>
          <a:p>
            <a:endParaRPr/>
          </a:p>
        </p:txBody>
      </p:sp>
      <p:sp>
        <p:nvSpPr>
          <p:cNvPr id="11" name="object 11"/>
          <p:cNvSpPr/>
          <p:nvPr/>
        </p:nvSpPr>
        <p:spPr>
          <a:xfrm>
            <a:off x="8301060" y="4995778"/>
            <a:ext cx="882650" cy="673735"/>
          </a:xfrm>
          <a:custGeom>
            <a:avLst/>
            <a:gdLst/>
            <a:ahLst/>
            <a:cxnLst/>
            <a:rect l="l" t="t" r="r" b="b"/>
            <a:pathLst>
              <a:path w="882650" h="673735">
                <a:moveTo>
                  <a:pt x="882319" y="74660"/>
                </a:moveTo>
                <a:lnTo>
                  <a:pt x="838123" y="12192"/>
                </a:lnTo>
                <a:lnTo>
                  <a:pt x="751255" y="0"/>
                </a:lnTo>
                <a:lnTo>
                  <a:pt x="147812" y="426674"/>
                </a:lnTo>
                <a:lnTo>
                  <a:pt x="83804" y="562310"/>
                </a:lnTo>
                <a:lnTo>
                  <a:pt x="0" y="652211"/>
                </a:lnTo>
                <a:lnTo>
                  <a:pt x="10652" y="673547"/>
                </a:lnTo>
                <a:lnTo>
                  <a:pt x="140192" y="629351"/>
                </a:lnTo>
                <a:lnTo>
                  <a:pt x="345917" y="528782"/>
                </a:lnTo>
                <a:lnTo>
                  <a:pt x="870127" y="137144"/>
                </a:lnTo>
                <a:lnTo>
                  <a:pt x="882319" y="74660"/>
                </a:lnTo>
                <a:close/>
              </a:path>
            </a:pathLst>
          </a:custGeom>
          <a:solidFill>
            <a:srgbClr val="F8F8F8"/>
          </a:solidFill>
        </p:spPr>
        <p:txBody>
          <a:bodyPr wrap="square" lIns="0" tIns="0" rIns="0" bIns="0" rtlCol="0"/>
          <a:lstStyle/>
          <a:p>
            <a:endParaRPr/>
          </a:p>
        </p:txBody>
      </p:sp>
      <p:sp>
        <p:nvSpPr>
          <p:cNvPr id="12" name="object 12"/>
          <p:cNvSpPr/>
          <p:nvPr/>
        </p:nvSpPr>
        <p:spPr>
          <a:xfrm>
            <a:off x="8276676" y="4968346"/>
            <a:ext cx="881380" cy="675640"/>
          </a:xfrm>
          <a:custGeom>
            <a:avLst/>
            <a:gdLst/>
            <a:ahLst/>
            <a:cxnLst/>
            <a:rect l="l" t="t" r="r" b="b"/>
            <a:pathLst>
              <a:path w="881379" h="675639">
                <a:moveTo>
                  <a:pt x="880795" y="80756"/>
                </a:moveTo>
                <a:lnTo>
                  <a:pt x="839647" y="21336"/>
                </a:lnTo>
                <a:lnTo>
                  <a:pt x="755827" y="0"/>
                </a:lnTo>
                <a:lnTo>
                  <a:pt x="144764" y="434294"/>
                </a:lnTo>
                <a:lnTo>
                  <a:pt x="88376" y="550118"/>
                </a:lnTo>
                <a:lnTo>
                  <a:pt x="0" y="655259"/>
                </a:lnTo>
                <a:lnTo>
                  <a:pt x="7620" y="675071"/>
                </a:lnTo>
                <a:lnTo>
                  <a:pt x="132572" y="636971"/>
                </a:lnTo>
                <a:lnTo>
                  <a:pt x="222488" y="620222"/>
                </a:lnTo>
                <a:lnTo>
                  <a:pt x="865555" y="138668"/>
                </a:lnTo>
                <a:lnTo>
                  <a:pt x="880795" y="80756"/>
                </a:lnTo>
                <a:close/>
              </a:path>
            </a:pathLst>
          </a:custGeom>
          <a:solidFill>
            <a:srgbClr val="6F3DFF"/>
          </a:solidFill>
        </p:spPr>
        <p:txBody>
          <a:bodyPr wrap="square" lIns="0" tIns="0" rIns="0" bIns="0" rtlCol="0"/>
          <a:lstStyle/>
          <a:p>
            <a:endParaRPr/>
          </a:p>
        </p:txBody>
      </p:sp>
      <p:sp>
        <p:nvSpPr>
          <p:cNvPr id="13" name="object 13"/>
          <p:cNvSpPr/>
          <p:nvPr/>
        </p:nvSpPr>
        <p:spPr>
          <a:xfrm>
            <a:off x="8419917" y="5032339"/>
            <a:ext cx="638810" cy="530860"/>
          </a:xfrm>
          <a:custGeom>
            <a:avLst/>
            <a:gdLst/>
            <a:ahLst/>
            <a:cxnLst/>
            <a:rect l="l" t="t" r="r" b="b"/>
            <a:pathLst>
              <a:path w="638809" h="530860">
                <a:moveTo>
                  <a:pt x="638495" y="138668"/>
                </a:moveTo>
                <a:lnTo>
                  <a:pt x="604967" y="57912"/>
                </a:lnTo>
                <a:lnTo>
                  <a:pt x="510494" y="0"/>
                </a:lnTo>
                <a:lnTo>
                  <a:pt x="0" y="365729"/>
                </a:lnTo>
                <a:lnTo>
                  <a:pt x="96012" y="438881"/>
                </a:lnTo>
                <a:lnTo>
                  <a:pt x="112760" y="530321"/>
                </a:lnTo>
                <a:lnTo>
                  <a:pt x="638495" y="138668"/>
                </a:lnTo>
                <a:close/>
              </a:path>
            </a:pathLst>
          </a:custGeom>
          <a:solidFill>
            <a:srgbClr val="FFB700"/>
          </a:solidFill>
        </p:spPr>
        <p:txBody>
          <a:bodyPr wrap="square" lIns="0" tIns="0" rIns="0" bIns="0" rtlCol="0"/>
          <a:lstStyle/>
          <a:p>
            <a:endParaRPr/>
          </a:p>
        </p:txBody>
      </p:sp>
      <p:sp>
        <p:nvSpPr>
          <p:cNvPr id="14" name="object 14"/>
          <p:cNvSpPr/>
          <p:nvPr/>
        </p:nvSpPr>
        <p:spPr>
          <a:xfrm>
            <a:off x="8390961" y="5510845"/>
            <a:ext cx="65532" cy="123428"/>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8284296" y="4972918"/>
            <a:ext cx="911860" cy="728980"/>
          </a:xfrm>
          <a:custGeom>
            <a:avLst/>
            <a:gdLst/>
            <a:ahLst/>
            <a:cxnLst/>
            <a:rect l="l" t="t" r="r" b="b"/>
            <a:pathLst>
              <a:path w="911859" h="728979">
                <a:moveTo>
                  <a:pt x="911275" y="89900"/>
                </a:moveTo>
                <a:lnTo>
                  <a:pt x="857935" y="9144"/>
                </a:lnTo>
                <a:lnTo>
                  <a:pt x="764971" y="0"/>
                </a:lnTo>
                <a:lnTo>
                  <a:pt x="150860" y="443438"/>
                </a:lnTo>
                <a:lnTo>
                  <a:pt x="85328" y="580598"/>
                </a:lnTo>
                <a:lnTo>
                  <a:pt x="0" y="670499"/>
                </a:lnTo>
                <a:lnTo>
                  <a:pt x="10668" y="728411"/>
                </a:lnTo>
                <a:lnTo>
                  <a:pt x="45704" y="713982"/>
                </a:lnTo>
                <a:lnTo>
                  <a:pt x="45704" y="672023"/>
                </a:lnTo>
                <a:lnTo>
                  <a:pt x="111236" y="591266"/>
                </a:lnTo>
                <a:lnTo>
                  <a:pt x="163052" y="478490"/>
                </a:lnTo>
                <a:lnTo>
                  <a:pt x="201152" y="517456"/>
                </a:lnTo>
                <a:lnTo>
                  <a:pt x="201152" y="443438"/>
                </a:lnTo>
                <a:lnTo>
                  <a:pt x="774115" y="36576"/>
                </a:lnTo>
                <a:lnTo>
                  <a:pt x="827455" y="50276"/>
                </a:lnTo>
                <a:lnTo>
                  <a:pt x="877747" y="97520"/>
                </a:lnTo>
                <a:lnTo>
                  <a:pt x="885367" y="187436"/>
                </a:lnTo>
                <a:lnTo>
                  <a:pt x="905179" y="153908"/>
                </a:lnTo>
                <a:lnTo>
                  <a:pt x="911275" y="89900"/>
                </a:lnTo>
                <a:close/>
              </a:path>
              <a:path w="911859" h="728979">
                <a:moveTo>
                  <a:pt x="249905" y="644591"/>
                </a:moveTo>
                <a:lnTo>
                  <a:pt x="161528" y="641543"/>
                </a:lnTo>
                <a:lnTo>
                  <a:pt x="45704" y="672023"/>
                </a:lnTo>
                <a:lnTo>
                  <a:pt x="45704" y="713982"/>
                </a:lnTo>
                <a:lnTo>
                  <a:pt x="140192" y="675071"/>
                </a:lnTo>
                <a:lnTo>
                  <a:pt x="237713" y="681167"/>
                </a:lnTo>
                <a:lnTo>
                  <a:pt x="249905" y="644591"/>
                </a:lnTo>
                <a:close/>
              </a:path>
              <a:path w="911859" h="728979">
                <a:moveTo>
                  <a:pt x="280385" y="568406"/>
                </a:moveTo>
                <a:lnTo>
                  <a:pt x="256001" y="496778"/>
                </a:lnTo>
                <a:lnTo>
                  <a:pt x="201152" y="443438"/>
                </a:lnTo>
                <a:lnTo>
                  <a:pt x="201152" y="517456"/>
                </a:lnTo>
                <a:lnTo>
                  <a:pt x="230108" y="547070"/>
                </a:lnTo>
                <a:lnTo>
                  <a:pt x="254477" y="624779"/>
                </a:lnTo>
                <a:lnTo>
                  <a:pt x="280385" y="568406"/>
                </a:lnTo>
                <a:close/>
              </a:path>
            </a:pathLst>
          </a:custGeom>
          <a:solidFill>
            <a:srgbClr val="000000"/>
          </a:solidFill>
        </p:spPr>
        <p:txBody>
          <a:bodyPr wrap="square" lIns="0" tIns="0" rIns="0" bIns="0" rtlCol="0"/>
          <a:lstStyle/>
          <a:p>
            <a:endParaRPr/>
          </a:p>
        </p:txBody>
      </p:sp>
      <p:sp>
        <p:nvSpPr>
          <p:cNvPr id="16" name="object 16"/>
          <p:cNvSpPr/>
          <p:nvPr/>
        </p:nvSpPr>
        <p:spPr>
          <a:xfrm>
            <a:off x="8561633" y="5110063"/>
            <a:ext cx="617220" cy="498475"/>
          </a:xfrm>
          <a:custGeom>
            <a:avLst/>
            <a:gdLst/>
            <a:ahLst/>
            <a:cxnLst/>
            <a:rect l="l" t="t" r="r" b="b"/>
            <a:pathLst>
              <a:path w="617220" h="498475">
                <a:moveTo>
                  <a:pt x="617174" y="0"/>
                </a:moveTo>
                <a:lnTo>
                  <a:pt x="33528" y="434309"/>
                </a:lnTo>
                <a:lnTo>
                  <a:pt x="0" y="498302"/>
                </a:lnTo>
                <a:lnTo>
                  <a:pt x="595838" y="60944"/>
                </a:lnTo>
                <a:lnTo>
                  <a:pt x="617174" y="0"/>
                </a:lnTo>
                <a:close/>
              </a:path>
            </a:pathLst>
          </a:custGeom>
          <a:solidFill>
            <a:srgbClr val="000000"/>
          </a:solidFill>
        </p:spPr>
        <p:txBody>
          <a:bodyPr wrap="square" lIns="0" tIns="0" rIns="0" bIns="0" rtlCol="0"/>
          <a:lstStyle/>
          <a:p>
            <a:endParaRPr/>
          </a:p>
        </p:txBody>
      </p:sp>
      <p:sp>
        <p:nvSpPr>
          <p:cNvPr id="17" name="object 17"/>
          <p:cNvSpPr/>
          <p:nvPr/>
        </p:nvSpPr>
        <p:spPr>
          <a:xfrm>
            <a:off x="8944127" y="5052151"/>
            <a:ext cx="150860" cy="155432"/>
          </a:xfrm>
          <a:prstGeom prst="rect">
            <a:avLst/>
          </a:prstGeom>
          <a:blipFill>
            <a:blip r:embed="rId3" cstate="print"/>
            <a:stretch>
              <a:fillRect/>
            </a:stretch>
          </a:blipFill>
        </p:spPr>
        <p:txBody>
          <a:bodyPr wrap="square" lIns="0" tIns="0" rIns="0" bIns="0" rtlCol="0"/>
          <a:lstStyle/>
          <a:p>
            <a:endParaRPr/>
          </a:p>
        </p:txBody>
      </p:sp>
      <p:sp>
        <p:nvSpPr>
          <p:cNvPr id="18" name="object 18"/>
          <p:cNvSpPr/>
          <p:nvPr/>
        </p:nvSpPr>
        <p:spPr>
          <a:xfrm>
            <a:off x="8627166" y="5219776"/>
            <a:ext cx="294640" cy="196850"/>
          </a:xfrm>
          <a:custGeom>
            <a:avLst/>
            <a:gdLst/>
            <a:ahLst/>
            <a:cxnLst/>
            <a:rect l="l" t="t" r="r" b="b"/>
            <a:pathLst>
              <a:path w="294640" h="196850">
                <a:moveTo>
                  <a:pt x="239252" y="6096"/>
                </a:moveTo>
                <a:lnTo>
                  <a:pt x="181340" y="12192"/>
                </a:lnTo>
                <a:lnTo>
                  <a:pt x="76184" y="68580"/>
                </a:lnTo>
                <a:lnTo>
                  <a:pt x="0" y="163052"/>
                </a:lnTo>
                <a:lnTo>
                  <a:pt x="25908" y="196580"/>
                </a:lnTo>
                <a:lnTo>
                  <a:pt x="33528" y="194711"/>
                </a:lnTo>
                <a:lnTo>
                  <a:pt x="33528" y="164576"/>
                </a:lnTo>
                <a:lnTo>
                  <a:pt x="77708" y="108204"/>
                </a:lnTo>
                <a:lnTo>
                  <a:pt x="179816" y="33528"/>
                </a:lnTo>
                <a:lnTo>
                  <a:pt x="239252" y="6096"/>
                </a:lnTo>
                <a:close/>
              </a:path>
              <a:path w="294640" h="196850">
                <a:moveTo>
                  <a:pt x="294101" y="3048"/>
                </a:moveTo>
                <a:lnTo>
                  <a:pt x="274289" y="0"/>
                </a:lnTo>
                <a:lnTo>
                  <a:pt x="210296" y="68580"/>
                </a:lnTo>
                <a:lnTo>
                  <a:pt x="121904" y="134112"/>
                </a:lnTo>
                <a:lnTo>
                  <a:pt x="33528" y="164576"/>
                </a:lnTo>
                <a:lnTo>
                  <a:pt x="33528" y="194711"/>
                </a:lnTo>
                <a:lnTo>
                  <a:pt x="106664" y="176768"/>
                </a:lnTo>
                <a:lnTo>
                  <a:pt x="230108" y="88392"/>
                </a:lnTo>
                <a:lnTo>
                  <a:pt x="294101" y="3048"/>
                </a:lnTo>
                <a:close/>
              </a:path>
            </a:pathLst>
          </a:custGeom>
          <a:solidFill>
            <a:srgbClr val="000000"/>
          </a:solidFill>
        </p:spPr>
        <p:txBody>
          <a:bodyPr wrap="square" lIns="0" tIns="0" rIns="0" bIns="0" rtlCol="0"/>
          <a:lstStyle/>
          <a:p>
            <a:endParaRPr/>
          </a:p>
        </p:txBody>
      </p:sp>
      <p:sp>
        <p:nvSpPr>
          <p:cNvPr id="19" name="object 19"/>
          <p:cNvSpPr/>
          <p:nvPr/>
        </p:nvSpPr>
        <p:spPr>
          <a:xfrm>
            <a:off x="1355241" y="5481889"/>
            <a:ext cx="6832600" cy="798830"/>
          </a:xfrm>
          <a:custGeom>
            <a:avLst/>
            <a:gdLst/>
            <a:ahLst/>
            <a:cxnLst/>
            <a:rect l="l" t="t" r="r" b="b"/>
            <a:pathLst>
              <a:path w="6832600" h="798829">
                <a:moveTo>
                  <a:pt x="6832600" y="286481"/>
                </a:moveTo>
                <a:lnTo>
                  <a:pt x="6794500" y="217916"/>
                </a:lnTo>
                <a:lnTo>
                  <a:pt x="6769100" y="227060"/>
                </a:lnTo>
                <a:lnTo>
                  <a:pt x="6756400" y="237728"/>
                </a:lnTo>
                <a:lnTo>
                  <a:pt x="6705600" y="265145"/>
                </a:lnTo>
                <a:lnTo>
                  <a:pt x="6680200" y="280385"/>
                </a:lnTo>
                <a:lnTo>
                  <a:pt x="6654800" y="297149"/>
                </a:lnTo>
                <a:lnTo>
                  <a:pt x="6629400" y="315437"/>
                </a:lnTo>
                <a:lnTo>
                  <a:pt x="6591300" y="333725"/>
                </a:lnTo>
                <a:lnTo>
                  <a:pt x="6565900" y="353537"/>
                </a:lnTo>
                <a:lnTo>
                  <a:pt x="6527800" y="373349"/>
                </a:lnTo>
                <a:lnTo>
                  <a:pt x="6464300" y="416021"/>
                </a:lnTo>
                <a:lnTo>
                  <a:pt x="6350000" y="480014"/>
                </a:lnTo>
                <a:lnTo>
                  <a:pt x="6311900" y="502874"/>
                </a:lnTo>
                <a:lnTo>
                  <a:pt x="6273800" y="524210"/>
                </a:lnTo>
                <a:lnTo>
                  <a:pt x="6235700" y="544022"/>
                </a:lnTo>
                <a:lnTo>
                  <a:pt x="6197600" y="565358"/>
                </a:lnTo>
                <a:lnTo>
                  <a:pt x="6159500" y="585170"/>
                </a:lnTo>
                <a:lnTo>
                  <a:pt x="6070600" y="621731"/>
                </a:lnTo>
                <a:lnTo>
                  <a:pt x="5981700" y="655259"/>
                </a:lnTo>
                <a:lnTo>
                  <a:pt x="5892800" y="682691"/>
                </a:lnTo>
                <a:lnTo>
                  <a:pt x="5842000" y="693359"/>
                </a:lnTo>
                <a:lnTo>
                  <a:pt x="5803900" y="704027"/>
                </a:lnTo>
                <a:lnTo>
                  <a:pt x="5753100" y="711647"/>
                </a:lnTo>
                <a:lnTo>
                  <a:pt x="5715000" y="717743"/>
                </a:lnTo>
                <a:lnTo>
                  <a:pt x="5638800" y="722315"/>
                </a:lnTo>
                <a:lnTo>
                  <a:pt x="5575300" y="722315"/>
                </a:lnTo>
                <a:lnTo>
                  <a:pt x="5473700" y="713171"/>
                </a:lnTo>
                <a:lnTo>
                  <a:pt x="5410200" y="704027"/>
                </a:lnTo>
                <a:lnTo>
                  <a:pt x="5359400" y="694883"/>
                </a:lnTo>
                <a:lnTo>
                  <a:pt x="5295900" y="682691"/>
                </a:lnTo>
                <a:lnTo>
                  <a:pt x="5245100" y="668975"/>
                </a:lnTo>
                <a:lnTo>
                  <a:pt x="5181600" y="653735"/>
                </a:lnTo>
                <a:lnTo>
                  <a:pt x="5054600" y="618683"/>
                </a:lnTo>
                <a:lnTo>
                  <a:pt x="4927600" y="579074"/>
                </a:lnTo>
                <a:lnTo>
                  <a:pt x="4787900" y="536402"/>
                </a:lnTo>
                <a:lnTo>
                  <a:pt x="4660900" y="492206"/>
                </a:lnTo>
                <a:lnTo>
                  <a:pt x="4521200" y="448025"/>
                </a:lnTo>
                <a:lnTo>
                  <a:pt x="4394200" y="405353"/>
                </a:lnTo>
                <a:lnTo>
                  <a:pt x="4267200" y="364205"/>
                </a:lnTo>
                <a:lnTo>
                  <a:pt x="4203700" y="344393"/>
                </a:lnTo>
                <a:lnTo>
                  <a:pt x="4140200" y="326105"/>
                </a:lnTo>
                <a:lnTo>
                  <a:pt x="4089400" y="309341"/>
                </a:lnTo>
                <a:lnTo>
                  <a:pt x="4025900" y="294101"/>
                </a:lnTo>
                <a:lnTo>
                  <a:pt x="3975100" y="280385"/>
                </a:lnTo>
                <a:lnTo>
                  <a:pt x="3924300" y="268193"/>
                </a:lnTo>
                <a:lnTo>
                  <a:pt x="3873500" y="257525"/>
                </a:lnTo>
                <a:lnTo>
                  <a:pt x="3822700" y="248396"/>
                </a:lnTo>
                <a:lnTo>
                  <a:pt x="3721100" y="239252"/>
                </a:lnTo>
                <a:lnTo>
                  <a:pt x="3683000" y="239252"/>
                </a:lnTo>
                <a:lnTo>
                  <a:pt x="3644900" y="240776"/>
                </a:lnTo>
                <a:lnTo>
                  <a:pt x="3606800" y="243824"/>
                </a:lnTo>
                <a:lnTo>
                  <a:pt x="3568700" y="249920"/>
                </a:lnTo>
                <a:lnTo>
                  <a:pt x="3530600" y="257525"/>
                </a:lnTo>
                <a:lnTo>
                  <a:pt x="3492500" y="266669"/>
                </a:lnTo>
                <a:lnTo>
                  <a:pt x="3429000" y="291053"/>
                </a:lnTo>
                <a:lnTo>
                  <a:pt x="3378200" y="318485"/>
                </a:lnTo>
                <a:lnTo>
                  <a:pt x="3340100" y="333725"/>
                </a:lnTo>
                <a:lnTo>
                  <a:pt x="3263900" y="384017"/>
                </a:lnTo>
                <a:lnTo>
                  <a:pt x="3251200" y="402305"/>
                </a:lnTo>
                <a:lnTo>
                  <a:pt x="3225800" y="419069"/>
                </a:lnTo>
                <a:lnTo>
                  <a:pt x="3200400" y="437357"/>
                </a:lnTo>
                <a:lnTo>
                  <a:pt x="3187700" y="454121"/>
                </a:lnTo>
                <a:lnTo>
                  <a:pt x="3149600" y="487634"/>
                </a:lnTo>
                <a:lnTo>
                  <a:pt x="3111500" y="518114"/>
                </a:lnTo>
                <a:lnTo>
                  <a:pt x="3086100" y="531830"/>
                </a:lnTo>
                <a:lnTo>
                  <a:pt x="3060700" y="556214"/>
                </a:lnTo>
                <a:lnTo>
                  <a:pt x="3048000" y="566882"/>
                </a:lnTo>
                <a:lnTo>
                  <a:pt x="3009900" y="582122"/>
                </a:lnTo>
                <a:lnTo>
                  <a:pt x="2997200" y="588218"/>
                </a:lnTo>
                <a:lnTo>
                  <a:pt x="2984500" y="592790"/>
                </a:lnTo>
                <a:lnTo>
                  <a:pt x="2959100" y="595838"/>
                </a:lnTo>
                <a:lnTo>
                  <a:pt x="2933700" y="594314"/>
                </a:lnTo>
                <a:lnTo>
                  <a:pt x="2921000" y="592790"/>
                </a:lnTo>
                <a:lnTo>
                  <a:pt x="2908300" y="589742"/>
                </a:lnTo>
                <a:lnTo>
                  <a:pt x="2895600" y="585170"/>
                </a:lnTo>
                <a:lnTo>
                  <a:pt x="2882900" y="579074"/>
                </a:lnTo>
                <a:lnTo>
                  <a:pt x="2882900" y="571454"/>
                </a:lnTo>
                <a:lnTo>
                  <a:pt x="2870200" y="563834"/>
                </a:lnTo>
                <a:lnTo>
                  <a:pt x="2844800" y="542498"/>
                </a:lnTo>
                <a:lnTo>
                  <a:pt x="2832100" y="530306"/>
                </a:lnTo>
                <a:lnTo>
                  <a:pt x="2819400" y="502874"/>
                </a:lnTo>
                <a:lnTo>
                  <a:pt x="2794000" y="472394"/>
                </a:lnTo>
                <a:lnTo>
                  <a:pt x="2768600" y="440405"/>
                </a:lnTo>
                <a:lnTo>
                  <a:pt x="2755900" y="405353"/>
                </a:lnTo>
                <a:lnTo>
                  <a:pt x="2717800" y="355061"/>
                </a:lnTo>
                <a:lnTo>
                  <a:pt x="2679700" y="321533"/>
                </a:lnTo>
                <a:lnTo>
                  <a:pt x="2667000" y="306293"/>
                </a:lnTo>
                <a:lnTo>
                  <a:pt x="2628900" y="278861"/>
                </a:lnTo>
                <a:lnTo>
                  <a:pt x="2590800" y="254477"/>
                </a:lnTo>
                <a:lnTo>
                  <a:pt x="2540000" y="237728"/>
                </a:lnTo>
                <a:lnTo>
                  <a:pt x="2489200" y="227060"/>
                </a:lnTo>
                <a:lnTo>
                  <a:pt x="2425700" y="224012"/>
                </a:lnTo>
                <a:lnTo>
                  <a:pt x="2362200" y="227060"/>
                </a:lnTo>
                <a:lnTo>
                  <a:pt x="2336800" y="231632"/>
                </a:lnTo>
                <a:lnTo>
                  <a:pt x="2260600" y="240776"/>
                </a:lnTo>
                <a:lnTo>
                  <a:pt x="2235200" y="248396"/>
                </a:lnTo>
                <a:lnTo>
                  <a:pt x="2197100" y="254477"/>
                </a:lnTo>
                <a:lnTo>
                  <a:pt x="2159000" y="263621"/>
                </a:lnTo>
                <a:lnTo>
                  <a:pt x="2120900" y="271241"/>
                </a:lnTo>
                <a:lnTo>
                  <a:pt x="2044700" y="289529"/>
                </a:lnTo>
                <a:lnTo>
                  <a:pt x="2006600" y="300197"/>
                </a:lnTo>
                <a:lnTo>
                  <a:pt x="1854200" y="339821"/>
                </a:lnTo>
                <a:lnTo>
                  <a:pt x="1739900" y="367253"/>
                </a:lnTo>
                <a:lnTo>
                  <a:pt x="1651000" y="382493"/>
                </a:lnTo>
                <a:lnTo>
                  <a:pt x="1536700" y="400781"/>
                </a:lnTo>
                <a:lnTo>
                  <a:pt x="1460500" y="406877"/>
                </a:lnTo>
                <a:lnTo>
                  <a:pt x="1422400" y="408401"/>
                </a:lnTo>
                <a:lnTo>
                  <a:pt x="1346200" y="408401"/>
                </a:lnTo>
                <a:lnTo>
                  <a:pt x="1308100" y="405353"/>
                </a:lnTo>
                <a:lnTo>
                  <a:pt x="1231900" y="396209"/>
                </a:lnTo>
                <a:lnTo>
                  <a:pt x="1181100" y="388589"/>
                </a:lnTo>
                <a:lnTo>
                  <a:pt x="1143000" y="380969"/>
                </a:lnTo>
                <a:lnTo>
                  <a:pt x="1092200" y="370301"/>
                </a:lnTo>
                <a:lnTo>
                  <a:pt x="1054100" y="361157"/>
                </a:lnTo>
                <a:lnTo>
                  <a:pt x="1016000" y="348965"/>
                </a:lnTo>
                <a:lnTo>
                  <a:pt x="965200" y="336773"/>
                </a:lnTo>
                <a:lnTo>
                  <a:pt x="914400" y="323057"/>
                </a:lnTo>
                <a:lnTo>
                  <a:pt x="876300" y="309341"/>
                </a:lnTo>
                <a:lnTo>
                  <a:pt x="825500" y="294101"/>
                </a:lnTo>
                <a:lnTo>
                  <a:pt x="774700" y="280385"/>
                </a:lnTo>
                <a:lnTo>
                  <a:pt x="685800" y="248396"/>
                </a:lnTo>
                <a:lnTo>
                  <a:pt x="635000" y="231632"/>
                </a:lnTo>
                <a:lnTo>
                  <a:pt x="596900" y="214868"/>
                </a:lnTo>
                <a:lnTo>
                  <a:pt x="546100" y="199628"/>
                </a:lnTo>
                <a:lnTo>
                  <a:pt x="457200" y="166100"/>
                </a:lnTo>
                <a:lnTo>
                  <a:pt x="419100" y="149336"/>
                </a:lnTo>
                <a:lnTo>
                  <a:pt x="368300" y="134096"/>
                </a:lnTo>
                <a:lnTo>
                  <a:pt x="254000" y="88392"/>
                </a:lnTo>
                <a:lnTo>
                  <a:pt x="177800" y="60960"/>
                </a:lnTo>
                <a:lnTo>
                  <a:pt x="152400" y="48768"/>
                </a:lnTo>
                <a:lnTo>
                  <a:pt x="114300" y="36576"/>
                </a:lnTo>
                <a:lnTo>
                  <a:pt x="88900" y="25908"/>
                </a:lnTo>
                <a:lnTo>
                  <a:pt x="38100" y="7620"/>
                </a:lnTo>
                <a:lnTo>
                  <a:pt x="25400" y="4572"/>
                </a:lnTo>
                <a:lnTo>
                  <a:pt x="12700" y="0"/>
                </a:lnTo>
                <a:lnTo>
                  <a:pt x="0" y="73152"/>
                </a:lnTo>
                <a:lnTo>
                  <a:pt x="0" y="76200"/>
                </a:lnTo>
                <a:lnTo>
                  <a:pt x="12700" y="79248"/>
                </a:lnTo>
                <a:lnTo>
                  <a:pt x="63500" y="97536"/>
                </a:lnTo>
                <a:lnTo>
                  <a:pt x="88900" y="108204"/>
                </a:lnTo>
                <a:lnTo>
                  <a:pt x="127000" y="118856"/>
                </a:lnTo>
                <a:lnTo>
                  <a:pt x="152400" y="132572"/>
                </a:lnTo>
                <a:lnTo>
                  <a:pt x="190500" y="144764"/>
                </a:lnTo>
                <a:lnTo>
                  <a:pt x="228600" y="160004"/>
                </a:lnTo>
                <a:lnTo>
                  <a:pt x="266700" y="173720"/>
                </a:lnTo>
                <a:lnTo>
                  <a:pt x="342900" y="204200"/>
                </a:lnTo>
                <a:lnTo>
                  <a:pt x="431800" y="237728"/>
                </a:lnTo>
                <a:lnTo>
                  <a:pt x="469900" y="254477"/>
                </a:lnTo>
                <a:lnTo>
                  <a:pt x="520700" y="269717"/>
                </a:lnTo>
                <a:lnTo>
                  <a:pt x="558800" y="286481"/>
                </a:lnTo>
                <a:lnTo>
                  <a:pt x="660400" y="320009"/>
                </a:lnTo>
                <a:lnTo>
                  <a:pt x="749300" y="352013"/>
                </a:lnTo>
                <a:lnTo>
                  <a:pt x="850900" y="382493"/>
                </a:lnTo>
                <a:lnTo>
                  <a:pt x="939800" y="409925"/>
                </a:lnTo>
                <a:lnTo>
                  <a:pt x="1041400" y="434309"/>
                </a:lnTo>
                <a:lnTo>
                  <a:pt x="1079500" y="444977"/>
                </a:lnTo>
                <a:lnTo>
                  <a:pt x="1168400" y="463265"/>
                </a:lnTo>
                <a:lnTo>
                  <a:pt x="1206500" y="470870"/>
                </a:lnTo>
                <a:lnTo>
                  <a:pt x="1295400" y="481538"/>
                </a:lnTo>
                <a:lnTo>
                  <a:pt x="1333500" y="484586"/>
                </a:lnTo>
                <a:lnTo>
                  <a:pt x="1422400" y="484586"/>
                </a:lnTo>
                <a:lnTo>
                  <a:pt x="1460500" y="483062"/>
                </a:lnTo>
                <a:lnTo>
                  <a:pt x="1498600" y="480014"/>
                </a:lnTo>
                <a:lnTo>
                  <a:pt x="1536700" y="475442"/>
                </a:lnTo>
                <a:lnTo>
                  <a:pt x="1587500" y="470870"/>
                </a:lnTo>
                <a:lnTo>
                  <a:pt x="1625600" y="464789"/>
                </a:lnTo>
                <a:lnTo>
                  <a:pt x="1752600" y="441929"/>
                </a:lnTo>
                <a:lnTo>
                  <a:pt x="1955800" y="393161"/>
                </a:lnTo>
                <a:lnTo>
                  <a:pt x="2032000" y="373349"/>
                </a:lnTo>
                <a:lnTo>
                  <a:pt x="2070100" y="364205"/>
                </a:lnTo>
                <a:lnTo>
                  <a:pt x="2171700" y="336773"/>
                </a:lnTo>
                <a:lnTo>
                  <a:pt x="2209800" y="329153"/>
                </a:lnTo>
                <a:lnTo>
                  <a:pt x="2247900" y="323057"/>
                </a:lnTo>
                <a:lnTo>
                  <a:pt x="2273300" y="315437"/>
                </a:lnTo>
                <a:lnTo>
                  <a:pt x="2311400" y="310865"/>
                </a:lnTo>
                <a:lnTo>
                  <a:pt x="2336800" y="306293"/>
                </a:lnTo>
                <a:lnTo>
                  <a:pt x="2374900" y="303245"/>
                </a:lnTo>
                <a:lnTo>
                  <a:pt x="2425700" y="300197"/>
                </a:lnTo>
                <a:lnTo>
                  <a:pt x="2476500" y="303245"/>
                </a:lnTo>
                <a:lnTo>
                  <a:pt x="2501900" y="306293"/>
                </a:lnTo>
                <a:lnTo>
                  <a:pt x="2514600" y="312389"/>
                </a:lnTo>
                <a:lnTo>
                  <a:pt x="2540000" y="318485"/>
                </a:lnTo>
                <a:lnTo>
                  <a:pt x="2552700" y="326105"/>
                </a:lnTo>
                <a:lnTo>
                  <a:pt x="2578100" y="333725"/>
                </a:lnTo>
                <a:lnTo>
                  <a:pt x="2590800" y="342869"/>
                </a:lnTo>
                <a:lnTo>
                  <a:pt x="2628900" y="377921"/>
                </a:lnTo>
                <a:lnTo>
                  <a:pt x="2667000" y="419069"/>
                </a:lnTo>
                <a:lnTo>
                  <a:pt x="2692400" y="449549"/>
                </a:lnTo>
                <a:lnTo>
                  <a:pt x="2755900" y="545546"/>
                </a:lnTo>
                <a:lnTo>
                  <a:pt x="2768600" y="562310"/>
                </a:lnTo>
                <a:lnTo>
                  <a:pt x="2781300" y="592790"/>
                </a:lnTo>
                <a:lnTo>
                  <a:pt x="2806700" y="606506"/>
                </a:lnTo>
                <a:lnTo>
                  <a:pt x="2844800" y="643067"/>
                </a:lnTo>
                <a:lnTo>
                  <a:pt x="2870200" y="652211"/>
                </a:lnTo>
                <a:lnTo>
                  <a:pt x="2882900" y="659831"/>
                </a:lnTo>
                <a:lnTo>
                  <a:pt x="2908300" y="665927"/>
                </a:lnTo>
                <a:lnTo>
                  <a:pt x="2921000" y="670499"/>
                </a:lnTo>
                <a:lnTo>
                  <a:pt x="2946400" y="672023"/>
                </a:lnTo>
                <a:lnTo>
                  <a:pt x="2971800" y="670499"/>
                </a:lnTo>
                <a:lnTo>
                  <a:pt x="2997200" y="667451"/>
                </a:lnTo>
                <a:lnTo>
                  <a:pt x="3022600" y="661355"/>
                </a:lnTo>
                <a:lnTo>
                  <a:pt x="3035300" y="653735"/>
                </a:lnTo>
                <a:lnTo>
                  <a:pt x="3060700" y="644591"/>
                </a:lnTo>
                <a:lnTo>
                  <a:pt x="3098800" y="620207"/>
                </a:lnTo>
                <a:lnTo>
                  <a:pt x="3124200" y="606506"/>
                </a:lnTo>
                <a:lnTo>
                  <a:pt x="3136900" y="592790"/>
                </a:lnTo>
                <a:lnTo>
                  <a:pt x="3162300" y="577550"/>
                </a:lnTo>
                <a:lnTo>
                  <a:pt x="3175000" y="562310"/>
                </a:lnTo>
                <a:lnTo>
                  <a:pt x="3200400" y="545546"/>
                </a:lnTo>
                <a:lnTo>
                  <a:pt x="3314700" y="444977"/>
                </a:lnTo>
                <a:lnTo>
                  <a:pt x="3340100" y="428213"/>
                </a:lnTo>
                <a:lnTo>
                  <a:pt x="3365500" y="412973"/>
                </a:lnTo>
                <a:lnTo>
                  <a:pt x="3378200" y="399257"/>
                </a:lnTo>
                <a:lnTo>
                  <a:pt x="3429000" y="371825"/>
                </a:lnTo>
                <a:lnTo>
                  <a:pt x="3467100" y="359633"/>
                </a:lnTo>
                <a:lnTo>
                  <a:pt x="3492500" y="348965"/>
                </a:lnTo>
                <a:lnTo>
                  <a:pt x="3543300" y="330677"/>
                </a:lnTo>
                <a:lnTo>
                  <a:pt x="3581400" y="324581"/>
                </a:lnTo>
                <a:lnTo>
                  <a:pt x="3644900" y="316961"/>
                </a:lnTo>
                <a:lnTo>
                  <a:pt x="3683000" y="315437"/>
                </a:lnTo>
                <a:lnTo>
                  <a:pt x="3721100" y="315437"/>
                </a:lnTo>
                <a:lnTo>
                  <a:pt x="3759200" y="320009"/>
                </a:lnTo>
                <a:lnTo>
                  <a:pt x="3810000" y="324581"/>
                </a:lnTo>
                <a:lnTo>
                  <a:pt x="3860800" y="332201"/>
                </a:lnTo>
                <a:lnTo>
                  <a:pt x="3962400" y="353537"/>
                </a:lnTo>
                <a:lnTo>
                  <a:pt x="4013200" y="367253"/>
                </a:lnTo>
                <a:lnTo>
                  <a:pt x="4064000" y="382493"/>
                </a:lnTo>
                <a:lnTo>
                  <a:pt x="4127500" y="399257"/>
                </a:lnTo>
                <a:lnTo>
                  <a:pt x="4191000" y="417545"/>
                </a:lnTo>
                <a:lnTo>
                  <a:pt x="4241800" y="435833"/>
                </a:lnTo>
                <a:lnTo>
                  <a:pt x="4368800" y="476966"/>
                </a:lnTo>
                <a:lnTo>
                  <a:pt x="4495800" y="521162"/>
                </a:lnTo>
                <a:lnTo>
                  <a:pt x="4635500" y="565358"/>
                </a:lnTo>
                <a:lnTo>
                  <a:pt x="4762500" y="609554"/>
                </a:lnTo>
                <a:lnTo>
                  <a:pt x="4902200" y="652211"/>
                </a:lnTo>
                <a:lnTo>
                  <a:pt x="5029200" y="691835"/>
                </a:lnTo>
                <a:lnTo>
                  <a:pt x="5156200" y="726887"/>
                </a:lnTo>
                <a:lnTo>
                  <a:pt x="5283200" y="757367"/>
                </a:lnTo>
                <a:lnTo>
                  <a:pt x="5346700" y="769559"/>
                </a:lnTo>
                <a:lnTo>
                  <a:pt x="5397500" y="780227"/>
                </a:lnTo>
                <a:lnTo>
                  <a:pt x="5511800" y="793943"/>
                </a:lnTo>
                <a:lnTo>
                  <a:pt x="5562600" y="796991"/>
                </a:lnTo>
                <a:lnTo>
                  <a:pt x="5613400" y="798515"/>
                </a:lnTo>
                <a:lnTo>
                  <a:pt x="5638800" y="798515"/>
                </a:lnTo>
                <a:lnTo>
                  <a:pt x="5689600" y="795467"/>
                </a:lnTo>
                <a:lnTo>
                  <a:pt x="5765800" y="786323"/>
                </a:lnTo>
                <a:lnTo>
                  <a:pt x="5816600" y="778703"/>
                </a:lnTo>
                <a:lnTo>
                  <a:pt x="5867400" y="768035"/>
                </a:lnTo>
                <a:lnTo>
                  <a:pt x="5905500" y="755843"/>
                </a:lnTo>
                <a:lnTo>
                  <a:pt x="5956300" y="742127"/>
                </a:lnTo>
                <a:lnTo>
                  <a:pt x="6007100" y="726887"/>
                </a:lnTo>
                <a:lnTo>
                  <a:pt x="6096000" y="693359"/>
                </a:lnTo>
                <a:lnTo>
                  <a:pt x="6184900" y="653735"/>
                </a:lnTo>
                <a:lnTo>
                  <a:pt x="6223000" y="633923"/>
                </a:lnTo>
                <a:lnTo>
                  <a:pt x="6273800" y="612587"/>
                </a:lnTo>
                <a:lnTo>
                  <a:pt x="6350000" y="569930"/>
                </a:lnTo>
                <a:lnTo>
                  <a:pt x="6426200" y="524210"/>
                </a:lnTo>
                <a:lnTo>
                  <a:pt x="6502400" y="481538"/>
                </a:lnTo>
                <a:lnTo>
                  <a:pt x="6540500" y="458693"/>
                </a:lnTo>
                <a:lnTo>
                  <a:pt x="6565900" y="438881"/>
                </a:lnTo>
                <a:lnTo>
                  <a:pt x="6604000" y="417545"/>
                </a:lnTo>
                <a:lnTo>
                  <a:pt x="6629400" y="397733"/>
                </a:lnTo>
                <a:lnTo>
                  <a:pt x="6667500" y="379445"/>
                </a:lnTo>
                <a:lnTo>
                  <a:pt x="6718300" y="345917"/>
                </a:lnTo>
                <a:lnTo>
                  <a:pt x="6743700" y="330677"/>
                </a:lnTo>
                <a:lnTo>
                  <a:pt x="6769100" y="316961"/>
                </a:lnTo>
                <a:lnTo>
                  <a:pt x="6832600" y="286481"/>
                </a:lnTo>
                <a:close/>
              </a:path>
            </a:pathLst>
          </a:custGeom>
          <a:solidFill>
            <a:srgbClr val="6F3DFF"/>
          </a:solidFill>
        </p:spPr>
        <p:txBody>
          <a:bodyPr wrap="square" lIns="0" tIns="0" rIns="0" bIns="0" rtlCol="0"/>
          <a:lstStyle/>
          <a:p>
            <a:endParaRPr/>
          </a:p>
        </p:txBody>
      </p:sp>
      <p:sp>
        <p:nvSpPr>
          <p:cNvPr id="20" name="object 20"/>
          <p:cNvSpPr/>
          <p:nvPr/>
        </p:nvSpPr>
        <p:spPr>
          <a:xfrm>
            <a:off x="4512701" y="2360996"/>
            <a:ext cx="969644" cy="439420"/>
          </a:xfrm>
          <a:custGeom>
            <a:avLst/>
            <a:gdLst/>
            <a:ahLst/>
            <a:cxnLst/>
            <a:rect l="l" t="t" r="r" b="b"/>
            <a:pathLst>
              <a:path w="969645" h="439419">
                <a:moveTo>
                  <a:pt x="969187" y="390113"/>
                </a:moveTo>
                <a:lnTo>
                  <a:pt x="966139" y="385541"/>
                </a:lnTo>
                <a:lnTo>
                  <a:pt x="964615" y="379445"/>
                </a:lnTo>
                <a:lnTo>
                  <a:pt x="961567" y="371825"/>
                </a:lnTo>
                <a:lnTo>
                  <a:pt x="956995" y="362681"/>
                </a:lnTo>
                <a:lnTo>
                  <a:pt x="953947" y="353537"/>
                </a:lnTo>
                <a:lnTo>
                  <a:pt x="949375" y="341345"/>
                </a:lnTo>
                <a:lnTo>
                  <a:pt x="944803" y="330677"/>
                </a:lnTo>
                <a:lnTo>
                  <a:pt x="940231" y="316961"/>
                </a:lnTo>
                <a:lnTo>
                  <a:pt x="931087" y="291068"/>
                </a:lnTo>
                <a:lnTo>
                  <a:pt x="920419" y="262112"/>
                </a:lnTo>
                <a:lnTo>
                  <a:pt x="909751" y="231632"/>
                </a:lnTo>
                <a:lnTo>
                  <a:pt x="885367" y="170672"/>
                </a:lnTo>
                <a:lnTo>
                  <a:pt x="871651" y="141716"/>
                </a:lnTo>
                <a:lnTo>
                  <a:pt x="865555" y="128000"/>
                </a:lnTo>
                <a:lnTo>
                  <a:pt x="857951" y="112760"/>
                </a:lnTo>
                <a:lnTo>
                  <a:pt x="850331" y="99044"/>
                </a:lnTo>
                <a:lnTo>
                  <a:pt x="842711" y="86868"/>
                </a:lnTo>
                <a:lnTo>
                  <a:pt x="835091" y="73152"/>
                </a:lnTo>
                <a:lnTo>
                  <a:pt x="825947" y="60960"/>
                </a:lnTo>
                <a:lnTo>
                  <a:pt x="816803" y="50292"/>
                </a:lnTo>
                <a:lnTo>
                  <a:pt x="807659" y="38100"/>
                </a:lnTo>
                <a:lnTo>
                  <a:pt x="796991" y="27432"/>
                </a:lnTo>
                <a:lnTo>
                  <a:pt x="783275" y="18288"/>
                </a:lnTo>
                <a:lnTo>
                  <a:pt x="777179" y="13716"/>
                </a:lnTo>
                <a:lnTo>
                  <a:pt x="774131" y="12192"/>
                </a:lnTo>
                <a:lnTo>
                  <a:pt x="772607" y="10668"/>
                </a:lnTo>
                <a:lnTo>
                  <a:pt x="769559" y="9144"/>
                </a:lnTo>
                <a:lnTo>
                  <a:pt x="761939" y="6096"/>
                </a:lnTo>
                <a:lnTo>
                  <a:pt x="758891" y="6096"/>
                </a:lnTo>
                <a:lnTo>
                  <a:pt x="752795" y="3048"/>
                </a:lnTo>
                <a:lnTo>
                  <a:pt x="745175" y="1524"/>
                </a:lnTo>
                <a:lnTo>
                  <a:pt x="742127" y="1524"/>
                </a:lnTo>
                <a:lnTo>
                  <a:pt x="739079" y="0"/>
                </a:lnTo>
                <a:lnTo>
                  <a:pt x="716219" y="0"/>
                </a:lnTo>
                <a:lnTo>
                  <a:pt x="710123" y="1524"/>
                </a:lnTo>
                <a:lnTo>
                  <a:pt x="707075" y="1524"/>
                </a:lnTo>
                <a:lnTo>
                  <a:pt x="704027" y="3048"/>
                </a:lnTo>
                <a:lnTo>
                  <a:pt x="700979" y="3048"/>
                </a:lnTo>
                <a:lnTo>
                  <a:pt x="687263" y="9144"/>
                </a:lnTo>
                <a:lnTo>
                  <a:pt x="675071" y="15240"/>
                </a:lnTo>
                <a:lnTo>
                  <a:pt x="662879" y="22860"/>
                </a:lnTo>
                <a:lnTo>
                  <a:pt x="653735" y="30480"/>
                </a:lnTo>
                <a:lnTo>
                  <a:pt x="643082" y="38100"/>
                </a:lnTo>
                <a:lnTo>
                  <a:pt x="633938" y="47244"/>
                </a:lnTo>
                <a:lnTo>
                  <a:pt x="626318" y="56388"/>
                </a:lnTo>
                <a:lnTo>
                  <a:pt x="617174" y="65532"/>
                </a:lnTo>
                <a:lnTo>
                  <a:pt x="609554" y="74676"/>
                </a:lnTo>
                <a:lnTo>
                  <a:pt x="594314" y="94472"/>
                </a:lnTo>
                <a:lnTo>
                  <a:pt x="577550" y="112760"/>
                </a:lnTo>
                <a:lnTo>
                  <a:pt x="562310" y="132572"/>
                </a:lnTo>
                <a:lnTo>
                  <a:pt x="548594" y="150860"/>
                </a:lnTo>
                <a:lnTo>
                  <a:pt x="531830" y="167624"/>
                </a:lnTo>
                <a:lnTo>
                  <a:pt x="524210" y="173720"/>
                </a:lnTo>
                <a:lnTo>
                  <a:pt x="518114" y="179816"/>
                </a:lnTo>
                <a:lnTo>
                  <a:pt x="510494" y="185912"/>
                </a:lnTo>
                <a:lnTo>
                  <a:pt x="504413" y="192008"/>
                </a:lnTo>
                <a:lnTo>
                  <a:pt x="492221" y="198104"/>
                </a:lnTo>
                <a:lnTo>
                  <a:pt x="487649" y="201152"/>
                </a:lnTo>
                <a:lnTo>
                  <a:pt x="478505" y="204200"/>
                </a:lnTo>
                <a:lnTo>
                  <a:pt x="472409" y="205724"/>
                </a:lnTo>
                <a:lnTo>
                  <a:pt x="455645" y="205724"/>
                </a:lnTo>
                <a:lnTo>
                  <a:pt x="435833" y="204200"/>
                </a:lnTo>
                <a:lnTo>
                  <a:pt x="414497" y="199628"/>
                </a:lnTo>
                <a:lnTo>
                  <a:pt x="391637" y="195056"/>
                </a:lnTo>
                <a:lnTo>
                  <a:pt x="368777" y="187436"/>
                </a:lnTo>
                <a:lnTo>
                  <a:pt x="316961" y="169148"/>
                </a:lnTo>
                <a:lnTo>
                  <a:pt x="291068" y="156956"/>
                </a:lnTo>
                <a:lnTo>
                  <a:pt x="262112" y="144764"/>
                </a:lnTo>
                <a:lnTo>
                  <a:pt x="234680" y="131048"/>
                </a:lnTo>
                <a:lnTo>
                  <a:pt x="176768" y="100568"/>
                </a:lnTo>
                <a:lnTo>
                  <a:pt x="117348" y="68580"/>
                </a:lnTo>
                <a:lnTo>
                  <a:pt x="56388" y="35052"/>
                </a:lnTo>
                <a:lnTo>
                  <a:pt x="0" y="134096"/>
                </a:lnTo>
                <a:lnTo>
                  <a:pt x="152384" y="217916"/>
                </a:lnTo>
                <a:lnTo>
                  <a:pt x="182864" y="233156"/>
                </a:lnTo>
                <a:lnTo>
                  <a:pt x="213344" y="246872"/>
                </a:lnTo>
                <a:lnTo>
                  <a:pt x="242300" y="260588"/>
                </a:lnTo>
                <a:lnTo>
                  <a:pt x="330677" y="295640"/>
                </a:lnTo>
                <a:lnTo>
                  <a:pt x="388589" y="310865"/>
                </a:lnTo>
                <a:lnTo>
                  <a:pt x="443453" y="318485"/>
                </a:lnTo>
                <a:lnTo>
                  <a:pt x="472409" y="320009"/>
                </a:lnTo>
                <a:lnTo>
                  <a:pt x="489173" y="318485"/>
                </a:lnTo>
                <a:lnTo>
                  <a:pt x="537926" y="303245"/>
                </a:lnTo>
                <a:lnTo>
                  <a:pt x="579074" y="278876"/>
                </a:lnTo>
                <a:lnTo>
                  <a:pt x="612602" y="248396"/>
                </a:lnTo>
                <a:lnTo>
                  <a:pt x="650702" y="205724"/>
                </a:lnTo>
                <a:lnTo>
                  <a:pt x="682691" y="164576"/>
                </a:lnTo>
                <a:lnTo>
                  <a:pt x="697931" y="146288"/>
                </a:lnTo>
                <a:lnTo>
                  <a:pt x="711647" y="132572"/>
                </a:lnTo>
                <a:lnTo>
                  <a:pt x="716219" y="126476"/>
                </a:lnTo>
                <a:lnTo>
                  <a:pt x="716219" y="109712"/>
                </a:lnTo>
                <a:lnTo>
                  <a:pt x="721934" y="113141"/>
                </a:lnTo>
                <a:lnTo>
                  <a:pt x="728293" y="114050"/>
                </a:lnTo>
                <a:lnTo>
                  <a:pt x="733745" y="113141"/>
                </a:lnTo>
                <a:lnTo>
                  <a:pt x="734507" y="112760"/>
                </a:lnTo>
                <a:lnTo>
                  <a:pt x="736031" y="112760"/>
                </a:lnTo>
                <a:lnTo>
                  <a:pt x="736031" y="131048"/>
                </a:lnTo>
                <a:lnTo>
                  <a:pt x="745175" y="146288"/>
                </a:lnTo>
                <a:lnTo>
                  <a:pt x="757367" y="167624"/>
                </a:lnTo>
                <a:lnTo>
                  <a:pt x="763463" y="179816"/>
                </a:lnTo>
                <a:lnTo>
                  <a:pt x="769559" y="190484"/>
                </a:lnTo>
                <a:lnTo>
                  <a:pt x="780227" y="217916"/>
                </a:lnTo>
                <a:lnTo>
                  <a:pt x="792419" y="245348"/>
                </a:lnTo>
                <a:lnTo>
                  <a:pt x="803087" y="272780"/>
                </a:lnTo>
                <a:lnTo>
                  <a:pt x="813755" y="301736"/>
                </a:lnTo>
                <a:lnTo>
                  <a:pt x="824423" y="329153"/>
                </a:lnTo>
                <a:lnTo>
                  <a:pt x="833567" y="356585"/>
                </a:lnTo>
                <a:lnTo>
                  <a:pt x="842711" y="380969"/>
                </a:lnTo>
                <a:lnTo>
                  <a:pt x="845759" y="391637"/>
                </a:lnTo>
                <a:lnTo>
                  <a:pt x="850331" y="402305"/>
                </a:lnTo>
                <a:lnTo>
                  <a:pt x="853379" y="412973"/>
                </a:lnTo>
                <a:lnTo>
                  <a:pt x="857951" y="422117"/>
                </a:lnTo>
                <a:lnTo>
                  <a:pt x="860999" y="431261"/>
                </a:lnTo>
                <a:lnTo>
                  <a:pt x="865555" y="438881"/>
                </a:lnTo>
                <a:lnTo>
                  <a:pt x="969187" y="390113"/>
                </a:lnTo>
                <a:close/>
              </a:path>
              <a:path w="969645" h="439419">
                <a:moveTo>
                  <a:pt x="721934" y="113141"/>
                </a:moveTo>
                <a:lnTo>
                  <a:pt x="716219" y="109712"/>
                </a:lnTo>
                <a:lnTo>
                  <a:pt x="719876" y="112455"/>
                </a:lnTo>
                <a:lnTo>
                  <a:pt x="721934" y="113141"/>
                </a:lnTo>
                <a:close/>
              </a:path>
              <a:path w="969645" h="439419">
                <a:moveTo>
                  <a:pt x="719876" y="112455"/>
                </a:moveTo>
                <a:lnTo>
                  <a:pt x="716219" y="109712"/>
                </a:lnTo>
                <a:lnTo>
                  <a:pt x="716219" y="111236"/>
                </a:lnTo>
                <a:lnTo>
                  <a:pt x="719876" y="112455"/>
                </a:lnTo>
                <a:close/>
              </a:path>
              <a:path w="969645" h="439419">
                <a:moveTo>
                  <a:pt x="720522" y="112940"/>
                </a:moveTo>
                <a:lnTo>
                  <a:pt x="719876" y="112455"/>
                </a:lnTo>
                <a:lnTo>
                  <a:pt x="716219" y="111236"/>
                </a:lnTo>
                <a:lnTo>
                  <a:pt x="720452" y="112930"/>
                </a:lnTo>
                <a:close/>
              </a:path>
              <a:path w="969645" h="439419">
                <a:moveTo>
                  <a:pt x="720452" y="112930"/>
                </a:moveTo>
                <a:lnTo>
                  <a:pt x="716219" y="111236"/>
                </a:lnTo>
                <a:lnTo>
                  <a:pt x="716219" y="126476"/>
                </a:lnTo>
                <a:lnTo>
                  <a:pt x="719267" y="123428"/>
                </a:lnTo>
                <a:lnTo>
                  <a:pt x="719267" y="112760"/>
                </a:lnTo>
                <a:lnTo>
                  <a:pt x="720452" y="112930"/>
                </a:lnTo>
                <a:close/>
              </a:path>
              <a:path w="969645" h="439419">
                <a:moveTo>
                  <a:pt x="720791" y="113141"/>
                </a:moveTo>
                <a:lnTo>
                  <a:pt x="720522" y="112957"/>
                </a:lnTo>
                <a:lnTo>
                  <a:pt x="719267" y="112760"/>
                </a:lnTo>
                <a:lnTo>
                  <a:pt x="720791" y="113141"/>
                </a:lnTo>
                <a:close/>
              </a:path>
              <a:path w="969645" h="439419">
                <a:moveTo>
                  <a:pt x="725480" y="118270"/>
                </a:moveTo>
                <a:lnTo>
                  <a:pt x="723839" y="115808"/>
                </a:lnTo>
                <a:lnTo>
                  <a:pt x="722315" y="114284"/>
                </a:lnTo>
                <a:lnTo>
                  <a:pt x="720791" y="113141"/>
                </a:lnTo>
                <a:lnTo>
                  <a:pt x="719267" y="112760"/>
                </a:lnTo>
                <a:lnTo>
                  <a:pt x="719267" y="123428"/>
                </a:lnTo>
                <a:lnTo>
                  <a:pt x="722315" y="120380"/>
                </a:lnTo>
                <a:lnTo>
                  <a:pt x="725480" y="118270"/>
                </a:lnTo>
                <a:close/>
              </a:path>
              <a:path w="969645" h="439419">
                <a:moveTo>
                  <a:pt x="721934" y="113141"/>
                </a:moveTo>
                <a:lnTo>
                  <a:pt x="719876" y="112455"/>
                </a:lnTo>
                <a:lnTo>
                  <a:pt x="720452" y="112887"/>
                </a:lnTo>
                <a:lnTo>
                  <a:pt x="720791" y="112978"/>
                </a:lnTo>
                <a:lnTo>
                  <a:pt x="721934" y="113141"/>
                </a:lnTo>
                <a:close/>
              </a:path>
              <a:path w="969645" h="439419">
                <a:moveTo>
                  <a:pt x="722750" y="113631"/>
                </a:moveTo>
                <a:lnTo>
                  <a:pt x="721934" y="113141"/>
                </a:lnTo>
                <a:lnTo>
                  <a:pt x="720522" y="112940"/>
                </a:lnTo>
                <a:lnTo>
                  <a:pt x="721299" y="113268"/>
                </a:lnTo>
                <a:lnTo>
                  <a:pt x="722750" y="113631"/>
                </a:lnTo>
                <a:close/>
              </a:path>
              <a:path w="969645" h="439419">
                <a:moveTo>
                  <a:pt x="721299" y="113268"/>
                </a:moveTo>
                <a:lnTo>
                  <a:pt x="720573" y="112978"/>
                </a:lnTo>
                <a:lnTo>
                  <a:pt x="720791" y="113141"/>
                </a:lnTo>
                <a:lnTo>
                  <a:pt x="721299" y="113268"/>
                </a:lnTo>
                <a:close/>
              </a:path>
              <a:path w="969645" h="439419">
                <a:moveTo>
                  <a:pt x="723839" y="114284"/>
                </a:moveTo>
                <a:lnTo>
                  <a:pt x="721299" y="113268"/>
                </a:lnTo>
                <a:lnTo>
                  <a:pt x="720791" y="113141"/>
                </a:lnTo>
                <a:lnTo>
                  <a:pt x="722315" y="114284"/>
                </a:lnTo>
                <a:lnTo>
                  <a:pt x="723839" y="114284"/>
                </a:lnTo>
                <a:close/>
              </a:path>
              <a:path w="969645" h="439419">
                <a:moveTo>
                  <a:pt x="723839" y="114284"/>
                </a:moveTo>
                <a:lnTo>
                  <a:pt x="722750" y="113631"/>
                </a:lnTo>
                <a:lnTo>
                  <a:pt x="721299" y="113268"/>
                </a:lnTo>
                <a:lnTo>
                  <a:pt x="723839" y="114284"/>
                </a:lnTo>
                <a:close/>
              </a:path>
              <a:path w="969645" h="439419">
                <a:moveTo>
                  <a:pt x="728293" y="114050"/>
                </a:moveTo>
                <a:lnTo>
                  <a:pt x="721934" y="113141"/>
                </a:lnTo>
                <a:lnTo>
                  <a:pt x="725363" y="114284"/>
                </a:lnTo>
                <a:lnTo>
                  <a:pt x="726887" y="114284"/>
                </a:lnTo>
                <a:lnTo>
                  <a:pt x="728293" y="114050"/>
                </a:lnTo>
                <a:close/>
              </a:path>
              <a:path w="969645" h="439419">
                <a:moveTo>
                  <a:pt x="725363" y="114284"/>
                </a:moveTo>
                <a:lnTo>
                  <a:pt x="721934" y="113141"/>
                </a:lnTo>
                <a:lnTo>
                  <a:pt x="722750" y="113631"/>
                </a:lnTo>
                <a:lnTo>
                  <a:pt x="725363" y="114284"/>
                </a:lnTo>
                <a:close/>
              </a:path>
              <a:path w="969645" h="439419">
                <a:moveTo>
                  <a:pt x="731459" y="114284"/>
                </a:moveTo>
                <a:lnTo>
                  <a:pt x="722315" y="114284"/>
                </a:lnTo>
                <a:lnTo>
                  <a:pt x="723839" y="115808"/>
                </a:lnTo>
                <a:lnTo>
                  <a:pt x="725480" y="118270"/>
                </a:lnTo>
                <a:lnTo>
                  <a:pt x="731459" y="114284"/>
                </a:lnTo>
                <a:close/>
              </a:path>
              <a:path w="969645" h="439419">
                <a:moveTo>
                  <a:pt x="725363" y="114284"/>
                </a:moveTo>
                <a:lnTo>
                  <a:pt x="722750" y="113631"/>
                </a:lnTo>
                <a:lnTo>
                  <a:pt x="723839" y="114284"/>
                </a:lnTo>
                <a:lnTo>
                  <a:pt x="725363" y="114284"/>
                </a:lnTo>
                <a:close/>
              </a:path>
              <a:path w="969645" h="439419">
                <a:moveTo>
                  <a:pt x="734507" y="129524"/>
                </a:moveTo>
                <a:lnTo>
                  <a:pt x="734507" y="114284"/>
                </a:lnTo>
                <a:lnTo>
                  <a:pt x="731459" y="114284"/>
                </a:lnTo>
                <a:lnTo>
                  <a:pt x="725480" y="118270"/>
                </a:lnTo>
                <a:lnTo>
                  <a:pt x="729935" y="124952"/>
                </a:lnTo>
                <a:lnTo>
                  <a:pt x="734507" y="129524"/>
                </a:lnTo>
                <a:close/>
              </a:path>
              <a:path w="969645" h="439419">
                <a:moveTo>
                  <a:pt x="729935" y="114284"/>
                </a:moveTo>
                <a:lnTo>
                  <a:pt x="728293" y="114050"/>
                </a:lnTo>
                <a:lnTo>
                  <a:pt x="726887" y="114284"/>
                </a:lnTo>
                <a:lnTo>
                  <a:pt x="729935" y="114284"/>
                </a:lnTo>
                <a:close/>
              </a:path>
              <a:path w="969645" h="439419">
                <a:moveTo>
                  <a:pt x="733745" y="113141"/>
                </a:moveTo>
                <a:lnTo>
                  <a:pt x="728293" y="114050"/>
                </a:lnTo>
                <a:lnTo>
                  <a:pt x="729935" y="114284"/>
                </a:lnTo>
                <a:lnTo>
                  <a:pt x="731459" y="114284"/>
                </a:lnTo>
                <a:lnTo>
                  <a:pt x="733745" y="113141"/>
                </a:lnTo>
                <a:close/>
              </a:path>
              <a:path w="969645" h="439419">
                <a:moveTo>
                  <a:pt x="736031" y="131048"/>
                </a:moveTo>
                <a:lnTo>
                  <a:pt x="736031" y="112760"/>
                </a:lnTo>
                <a:lnTo>
                  <a:pt x="733745" y="113141"/>
                </a:lnTo>
                <a:lnTo>
                  <a:pt x="731459" y="114284"/>
                </a:lnTo>
                <a:lnTo>
                  <a:pt x="734507" y="114284"/>
                </a:lnTo>
                <a:lnTo>
                  <a:pt x="734507" y="129524"/>
                </a:lnTo>
                <a:lnTo>
                  <a:pt x="736031" y="131048"/>
                </a:lnTo>
                <a:close/>
              </a:path>
            </a:pathLst>
          </a:custGeom>
          <a:solidFill>
            <a:srgbClr val="FF0000"/>
          </a:solidFill>
        </p:spPr>
        <p:txBody>
          <a:bodyPr wrap="square" lIns="0" tIns="0" rIns="0" bIns="0" rtlCol="0"/>
          <a:lstStyle/>
          <a:p>
            <a:endParaRPr/>
          </a:p>
        </p:txBody>
      </p:sp>
      <p:sp>
        <p:nvSpPr>
          <p:cNvPr id="21" name="object 21"/>
          <p:cNvSpPr txBox="1"/>
          <p:nvPr/>
        </p:nvSpPr>
        <p:spPr>
          <a:xfrm>
            <a:off x="8734840" y="6735521"/>
            <a:ext cx="10604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1</a:t>
            </a:r>
            <a:endParaRPr sz="1400">
              <a:latin typeface="Comic Sans MS"/>
              <a:cs typeface="Comic Sans MS"/>
            </a:endParaRPr>
          </a:p>
        </p:txBody>
      </p:sp>
      <p:sp>
        <p:nvSpPr>
          <p:cNvPr id="22" name="object 22"/>
          <p:cNvSpPr txBox="1">
            <a:spLocks noGrp="1"/>
          </p:cNvSpPr>
          <p:nvPr>
            <p:ph type="title"/>
          </p:nvPr>
        </p:nvSpPr>
        <p:spPr>
          <a:xfrm>
            <a:off x="3023373" y="2444304"/>
            <a:ext cx="4022090" cy="1488440"/>
          </a:xfrm>
          <a:prstGeom prst="rect">
            <a:avLst/>
          </a:prstGeom>
        </p:spPr>
        <p:txBody>
          <a:bodyPr vert="horz" wrap="square" lIns="0" tIns="12700" rIns="0" bIns="0" rtlCol="0">
            <a:spAutoFit/>
          </a:bodyPr>
          <a:lstStyle/>
          <a:p>
            <a:pPr marL="807720" marR="5080" indent="-795655">
              <a:lnSpc>
                <a:spcPct val="100000"/>
              </a:lnSpc>
              <a:spcBef>
                <a:spcPts val="100"/>
              </a:spcBef>
            </a:pPr>
            <a:r>
              <a:rPr sz="4800" spc="5" dirty="0">
                <a:solidFill>
                  <a:srgbClr val="FF0000"/>
                </a:solidFill>
                <a:latin typeface="Arial"/>
                <a:cs typeface="Arial"/>
              </a:rPr>
              <a:t>W</a:t>
            </a:r>
            <a:r>
              <a:rPr sz="4800" spc="-5" dirty="0">
                <a:solidFill>
                  <a:srgbClr val="FF0000"/>
                </a:solidFill>
                <a:latin typeface="Arial"/>
                <a:cs typeface="Arial"/>
              </a:rPr>
              <a:t>O</a:t>
            </a:r>
            <a:r>
              <a:rPr sz="4800" dirty="0">
                <a:solidFill>
                  <a:srgbClr val="FF0000"/>
                </a:solidFill>
                <a:latin typeface="Arial"/>
                <a:cs typeface="Arial"/>
              </a:rPr>
              <a:t>RKP</a:t>
            </a:r>
            <a:r>
              <a:rPr sz="4800" spc="-5" dirty="0">
                <a:solidFill>
                  <a:srgbClr val="FF0000"/>
                </a:solidFill>
                <a:latin typeface="Arial"/>
                <a:cs typeface="Arial"/>
              </a:rPr>
              <a:t>L</a:t>
            </a:r>
            <a:r>
              <a:rPr sz="4800" dirty="0">
                <a:solidFill>
                  <a:srgbClr val="FF0000"/>
                </a:solidFill>
                <a:latin typeface="Arial"/>
                <a:cs typeface="Arial"/>
              </a:rPr>
              <a:t>ACE  </a:t>
            </a:r>
            <a:r>
              <a:rPr sz="4800" spc="-5" dirty="0">
                <a:solidFill>
                  <a:srgbClr val="FF0000"/>
                </a:solidFill>
                <a:latin typeface="Arial"/>
                <a:cs typeface="Arial"/>
              </a:rPr>
              <a:t>SAFETY</a:t>
            </a:r>
            <a:endParaRPr sz="4800">
              <a:latin typeface="Arial"/>
              <a:cs typeface="Arial"/>
            </a:endParaRPr>
          </a:p>
        </p:txBody>
      </p:sp>
      <p:sp>
        <p:nvSpPr>
          <p:cNvPr id="23" name="object 23"/>
          <p:cNvSpPr txBox="1"/>
          <p:nvPr/>
        </p:nvSpPr>
        <p:spPr>
          <a:xfrm>
            <a:off x="2262961" y="4535049"/>
            <a:ext cx="6026785" cy="1001394"/>
          </a:xfrm>
          <a:prstGeom prst="rect">
            <a:avLst/>
          </a:prstGeom>
        </p:spPr>
        <p:txBody>
          <a:bodyPr vert="horz" wrap="square" lIns="0" tIns="12700" rIns="0" bIns="0" rtlCol="0">
            <a:spAutoFit/>
          </a:bodyPr>
          <a:lstStyle/>
          <a:p>
            <a:pPr marL="2663825" marR="5080" indent="-2651760">
              <a:lnSpc>
                <a:spcPct val="100000"/>
              </a:lnSpc>
              <a:spcBef>
                <a:spcPts val="100"/>
              </a:spcBef>
            </a:pPr>
            <a:r>
              <a:rPr sz="3200" b="1" spc="-5" dirty="0">
                <a:latin typeface="Arial"/>
                <a:cs typeface="Arial"/>
              </a:rPr>
              <a:t>Taylor’s Special Care</a:t>
            </a:r>
            <a:r>
              <a:rPr sz="3200" b="1" spc="-100" dirty="0">
                <a:latin typeface="Arial"/>
                <a:cs typeface="Arial"/>
              </a:rPr>
              <a:t> </a:t>
            </a:r>
            <a:r>
              <a:rPr sz="3200" b="1" spc="-5" dirty="0">
                <a:latin typeface="Arial"/>
                <a:cs typeface="Arial"/>
              </a:rPr>
              <a:t>Services,  Inc.</a:t>
            </a:r>
            <a:endParaRPr sz="3200">
              <a:latin typeface="Arial"/>
              <a:cs typeface="Arial"/>
            </a:endParaRPr>
          </a:p>
        </p:txBody>
      </p:sp>
      <p:sp>
        <p:nvSpPr>
          <p:cNvPr id="25" name="object 25"/>
          <p:cNvSpPr/>
          <p:nvPr/>
        </p:nvSpPr>
        <p:spPr>
          <a:xfrm>
            <a:off x="4689469" y="1362858"/>
            <a:ext cx="972231" cy="987469"/>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6647657" y="997128"/>
            <a:ext cx="621740" cy="1353199"/>
          </a:xfrm>
          <a:prstGeom prst="rect">
            <a:avLst/>
          </a:prstGeom>
          <a:blipFill>
            <a:blip r:embed="rId5" cstate="print"/>
            <a:stretch>
              <a:fillRect/>
            </a:stretch>
          </a:blipFill>
        </p:spPr>
        <p:txBody>
          <a:bodyPr wrap="square" lIns="0" tIns="0" rIns="0" bIns="0" rtlCol="0"/>
          <a:lstStyle/>
          <a:p>
            <a:endParaRPr/>
          </a:p>
        </p:txBody>
      </p:sp>
      <p:sp>
        <p:nvSpPr>
          <p:cNvPr id="27" name="object 27"/>
          <p:cNvSpPr/>
          <p:nvPr/>
        </p:nvSpPr>
        <p:spPr>
          <a:xfrm>
            <a:off x="5661705" y="1352191"/>
            <a:ext cx="985945" cy="998136"/>
          </a:xfrm>
          <a:prstGeom prst="rect">
            <a:avLst/>
          </a:prstGeom>
          <a:blipFill>
            <a:blip r:embed="rId6" cstate="print"/>
            <a:stretch>
              <a:fillRect/>
            </a:stretch>
          </a:blipFill>
        </p:spPr>
        <p:txBody>
          <a:bodyPr wrap="square" lIns="0" tIns="0" rIns="0" bIns="0" rtlCol="0"/>
          <a:lstStyle/>
          <a:p>
            <a:endParaRPr/>
          </a:p>
        </p:txBody>
      </p:sp>
      <p:sp>
        <p:nvSpPr>
          <p:cNvPr id="28" name="object 28"/>
          <p:cNvSpPr/>
          <p:nvPr/>
        </p:nvSpPr>
        <p:spPr>
          <a:xfrm>
            <a:off x="7229764" y="997128"/>
            <a:ext cx="614120" cy="1353199"/>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298" y="620220"/>
            <a:ext cx="5176520" cy="634365"/>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Trebuchet MS"/>
                <a:cs typeface="Trebuchet MS"/>
              </a:rPr>
              <a:t>Falls In </a:t>
            </a:r>
            <a:r>
              <a:rPr sz="4000" b="0" spc="-10" dirty="0">
                <a:latin typeface="Trebuchet MS"/>
                <a:cs typeface="Trebuchet MS"/>
              </a:rPr>
              <a:t>The</a:t>
            </a:r>
            <a:r>
              <a:rPr sz="4000" b="0" spc="-50" dirty="0">
                <a:latin typeface="Trebuchet MS"/>
                <a:cs typeface="Trebuchet MS"/>
              </a:rPr>
              <a:t> </a:t>
            </a:r>
            <a:r>
              <a:rPr sz="4000" b="0" spc="-5" dirty="0">
                <a:latin typeface="Trebuchet MS"/>
                <a:cs typeface="Trebuchet MS"/>
              </a:rPr>
              <a:t>Workplace</a:t>
            </a:r>
            <a:endParaRPr sz="4000">
              <a:latin typeface="Trebuchet MS"/>
              <a:cs typeface="Trebuchet MS"/>
            </a:endParaRPr>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10</a:t>
            </a:fld>
            <a:endParaRPr dirty="0"/>
          </a:p>
        </p:txBody>
      </p:sp>
      <p:sp>
        <p:nvSpPr>
          <p:cNvPr id="3" name="object 3"/>
          <p:cNvSpPr txBox="1"/>
          <p:nvPr/>
        </p:nvSpPr>
        <p:spPr>
          <a:xfrm>
            <a:off x="1494922" y="1478162"/>
            <a:ext cx="2139315" cy="4414520"/>
          </a:xfrm>
          <a:prstGeom prst="rect">
            <a:avLst/>
          </a:prstGeom>
        </p:spPr>
        <p:txBody>
          <a:bodyPr vert="horz" wrap="square" lIns="0" tIns="12700" rIns="0" bIns="0" rtlCol="0">
            <a:spAutoFit/>
          </a:bodyPr>
          <a:lstStyle/>
          <a:p>
            <a:pPr marL="12700" marR="5080" indent="25400">
              <a:lnSpc>
                <a:spcPct val="100000"/>
              </a:lnSpc>
              <a:spcBef>
                <a:spcPts val="100"/>
              </a:spcBef>
              <a:tabLst>
                <a:tab pos="1337945" algn="l"/>
              </a:tabLst>
            </a:pPr>
            <a:r>
              <a:rPr sz="2400" spc="-5" dirty="0">
                <a:latin typeface="Trebuchet MS"/>
                <a:cs typeface="Trebuchet MS"/>
              </a:rPr>
              <a:t>Falls are the  most common  accident in the  workplace and  account for</a:t>
            </a:r>
            <a:r>
              <a:rPr sz="2400" spc="-50" dirty="0">
                <a:latin typeface="Trebuchet MS"/>
                <a:cs typeface="Trebuchet MS"/>
              </a:rPr>
              <a:t> </a:t>
            </a:r>
            <a:r>
              <a:rPr sz="2400" spc="-5" dirty="0">
                <a:latin typeface="Trebuchet MS"/>
                <a:cs typeface="Trebuchet MS"/>
              </a:rPr>
              <a:t>the  highest</a:t>
            </a:r>
            <a:r>
              <a:rPr sz="2400" spc="-75" dirty="0">
                <a:latin typeface="Trebuchet MS"/>
                <a:cs typeface="Trebuchet MS"/>
              </a:rPr>
              <a:t> </a:t>
            </a:r>
            <a:r>
              <a:rPr sz="2400" spc="-5" dirty="0">
                <a:latin typeface="Trebuchet MS"/>
                <a:cs typeface="Trebuchet MS"/>
              </a:rPr>
              <a:t>number  of disabling  injuries.	Most  falls are  preventable by  following tips  these</a:t>
            </a:r>
            <a:r>
              <a:rPr sz="2400" dirty="0">
                <a:latin typeface="Trebuchet MS"/>
                <a:cs typeface="Trebuchet MS"/>
              </a:rPr>
              <a:t> </a:t>
            </a:r>
            <a:r>
              <a:rPr sz="2400" spc="-5" dirty="0">
                <a:latin typeface="Trebuchet MS"/>
                <a:cs typeface="Trebuchet MS"/>
              </a:rPr>
              <a:t>tips:</a:t>
            </a:r>
            <a:endParaRPr sz="2400">
              <a:latin typeface="Trebuchet MS"/>
              <a:cs typeface="Trebuchet MS"/>
            </a:endParaRPr>
          </a:p>
        </p:txBody>
      </p:sp>
      <p:sp>
        <p:nvSpPr>
          <p:cNvPr id="4" name="object 4"/>
          <p:cNvSpPr txBox="1"/>
          <p:nvPr/>
        </p:nvSpPr>
        <p:spPr>
          <a:xfrm>
            <a:off x="4047405" y="1494880"/>
            <a:ext cx="4589145" cy="5024755"/>
          </a:xfrm>
          <a:prstGeom prst="rect">
            <a:avLst/>
          </a:prstGeom>
        </p:spPr>
        <p:txBody>
          <a:bodyPr vert="horz" wrap="square" lIns="0" tIns="73660" rIns="0" bIns="0" rtlCol="0">
            <a:spAutoFit/>
          </a:bodyPr>
          <a:lstStyle/>
          <a:p>
            <a:pPr marL="354965" marR="155575" indent="-342265">
              <a:lnSpc>
                <a:spcPct val="80000"/>
              </a:lnSpc>
              <a:spcBef>
                <a:spcPts val="580"/>
              </a:spcBef>
              <a:buChar char="•"/>
              <a:tabLst>
                <a:tab pos="354965" algn="l"/>
                <a:tab pos="355600" algn="l"/>
              </a:tabLst>
            </a:pPr>
            <a:r>
              <a:rPr sz="2000" dirty="0">
                <a:latin typeface="Trebuchet MS"/>
                <a:cs typeface="Trebuchet MS"/>
              </a:rPr>
              <a:t>Be sure </a:t>
            </a:r>
            <a:r>
              <a:rPr sz="2000" spc="-5" dirty="0">
                <a:latin typeface="Trebuchet MS"/>
                <a:cs typeface="Trebuchet MS"/>
              </a:rPr>
              <a:t>pathway </a:t>
            </a:r>
            <a:r>
              <a:rPr sz="2000" dirty="0">
                <a:latin typeface="Trebuchet MS"/>
                <a:cs typeface="Trebuchet MS"/>
              </a:rPr>
              <a:t>is </a:t>
            </a:r>
            <a:r>
              <a:rPr sz="2000" spc="-5" dirty="0">
                <a:latin typeface="Trebuchet MS"/>
                <a:cs typeface="Trebuchet MS"/>
              </a:rPr>
              <a:t>clear </a:t>
            </a:r>
            <a:r>
              <a:rPr sz="2000" dirty="0">
                <a:latin typeface="Trebuchet MS"/>
                <a:cs typeface="Trebuchet MS"/>
              </a:rPr>
              <a:t>before</a:t>
            </a:r>
            <a:r>
              <a:rPr sz="2000" spc="-160" dirty="0">
                <a:latin typeface="Trebuchet MS"/>
                <a:cs typeface="Trebuchet MS"/>
              </a:rPr>
              <a:t> </a:t>
            </a:r>
            <a:r>
              <a:rPr sz="2000" dirty="0">
                <a:latin typeface="Trebuchet MS"/>
                <a:cs typeface="Trebuchet MS"/>
              </a:rPr>
              <a:t>you  </a:t>
            </a:r>
            <a:r>
              <a:rPr sz="2000" spc="-5" dirty="0">
                <a:latin typeface="Trebuchet MS"/>
                <a:cs typeface="Trebuchet MS"/>
              </a:rPr>
              <a:t>walk.</a:t>
            </a:r>
            <a:endParaRPr sz="2000">
              <a:latin typeface="Trebuchet MS"/>
              <a:cs typeface="Trebuchet MS"/>
            </a:endParaRPr>
          </a:p>
          <a:p>
            <a:pPr marL="354965" marR="47625" indent="-342265">
              <a:lnSpc>
                <a:spcPct val="80000"/>
              </a:lnSpc>
              <a:spcBef>
                <a:spcPts val="480"/>
              </a:spcBef>
              <a:buChar char="•"/>
              <a:tabLst>
                <a:tab pos="354965" algn="l"/>
                <a:tab pos="355600" algn="l"/>
              </a:tabLst>
            </a:pPr>
            <a:r>
              <a:rPr sz="2000" dirty="0">
                <a:latin typeface="Trebuchet MS"/>
                <a:cs typeface="Trebuchet MS"/>
              </a:rPr>
              <a:t>Close </a:t>
            </a:r>
            <a:r>
              <a:rPr sz="2000" spc="-5" dirty="0">
                <a:latin typeface="Trebuchet MS"/>
                <a:cs typeface="Trebuchet MS"/>
              </a:rPr>
              <a:t>drawers completely after</a:t>
            </a:r>
            <a:r>
              <a:rPr sz="2000" spc="-95" dirty="0">
                <a:latin typeface="Trebuchet MS"/>
                <a:cs typeface="Trebuchet MS"/>
              </a:rPr>
              <a:t> </a:t>
            </a:r>
            <a:r>
              <a:rPr sz="2000" dirty="0">
                <a:latin typeface="Trebuchet MS"/>
                <a:cs typeface="Trebuchet MS"/>
              </a:rPr>
              <a:t>each  use.</a:t>
            </a:r>
            <a:endParaRPr sz="2000">
              <a:latin typeface="Trebuchet MS"/>
              <a:cs typeface="Trebuchet MS"/>
            </a:endParaRPr>
          </a:p>
          <a:p>
            <a:pPr marL="354965" marR="407670" indent="-342265">
              <a:lnSpc>
                <a:spcPct val="80000"/>
              </a:lnSpc>
              <a:spcBef>
                <a:spcPts val="480"/>
              </a:spcBef>
              <a:buChar char="•"/>
              <a:tabLst>
                <a:tab pos="354965" algn="l"/>
                <a:tab pos="355600" algn="l"/>
              </a:tabLst>
            </a:pPr>
            <a:r>
              <a:rPr sz="2000" dirty="0">
                <a:latin typeface="Trebuchet MS"/>
                <a:cs typeface="Trebuchet MS"/>
              </a:rPr>
              <a:t>Avoid excessive </a:t>
            </a:r>
            <a:r>
              <a:rPr sz="2000" spc="-5" dirty="0">
                <a:latin typeface="Trebuchet MS"/>
                <a:cs typeface="Trebuchet MS"/>
              </a:rPr>
              <a:t>bending,</a:t>
            </a:r>
            <a:r>
              <a:rPr sz="2000" spc="-130" dirty="0">
                <a:latin typeface="Trebuchet MS"/>
                <a:cs typeface="Trebuchet MS"/>
              </a:rPr>
              <a:t> </a:t>
            </a:r>
            <a:r>
              <a:rPr sz="2000" spc="-5" dirty="0">
                <a:latin typeface="Trebuchet MS"/>
                <a:cs typeface="Trebuchet MS"/>
              </a:rPr>
              <a:t>twisting  </a:t>
            </a:r>
            <a:r>
              <a:rPr sz="2000" dirty="0">
                <a:latin typeface="Trebuchet MS"/>
                <a:cs typeface="Trebuchet MS"/>
              </a:rPr>
              <a:t>and</a:t>
            </a:r>
            <a:r>
              <a:rPr sz="2000" spc="-25" dirty="0">
                <a:latin typeface="Trebuchet MS"/>
                <a:cs typeface="Trebuchet MS"/>
              </a:rPr>
              <a:t> </a:t>
            </a:r>
            <a:r>
              <a:rPr sz="2000" spc="-5" dirty="0">
                <a:latin typeface="Trebuchet MS"/>
                <a:cs typeface="Trebuchet MS"/>
              </a:rPr>
              <a:t>leaning.</a:t>
            </a:r>
            <a:endParaRPr sz="2000">
              <a:latin typeface="Trebuchet MS"/>
              <a:cs typeface="Trebuchet MS"/>
            </a:endParaRPr>
          </a:p>
          <a:p>
            <a:pPr marL="354965" marR="342265" indent="-342265">
              <a:lnSpc>
                <a:spcPct val="80000"/>
              </a:lnSpc>
              <a:spcBef>
                <a:spcPts val="480"/>
              </a:spcBef>
              <a:buChar char="•"/>
              <a:tabLst>
                <a:tab pos="354965" algn="l"/>
                <a:tab pos="355600" algn="l"/>
              </a:tabLst>
            </a:pPr>
            <a:r>
              <a:rPr sz="2000" spc="-5" dirty="0">
                <a:latin typeface="Trebuchet MS"/>
                <a:cs typeface="Trebuchet MS"/>
              </a:rPr>
              <a:t>Secure </a:t>
            </a:r>
            <a:r>
              <a:rPr sz="2000" dirty="0">
                <a:latin typeface="Trebuchet MS"/>
                <a:cs typeface="Trebuchet MS"/>
              </a:rPr>
              <a:t>cords and </a:t>
            </a:r>
            <a:r>
              <a:rPr sz="2000" spc="-5" dirty="0">
                <a:latin typeface="Trebuchet MS"/>
                <a:cs typeface="Trebuchet MS"/>
              </a:rPr>
              <a:t>wires </a:t>
            </a:r>
            <a:r>
              <a:rPr sz="2000" dirty="0">
                <a:latin typeface="Trebuchet MS"/>
                <a:cs typeface="Trebuchet MS"/>
              </a:rPr>
              <a:t>away</a:t>
            </a:r>
            <a:r>
              <a:rPr sz="2000" spc="-125" dirty="0">
                <a:latin typeface="Trebuchet MS"/>
                <a:cs typeface="Trebuchet MS"/>
              </a:rPr>
              <a:t> </a:t>
            </a:r>
            <a:r>
              <a:rPr sz="2000" dirty="0">
                <a:latin typeface="Trebuchet MS"/>
                <a:cs typeface="Trebuchet MS"/>
              </a:rPr>
              <a:t>from  </a:t>
            </a:r>
            <a:r>
              <a:rPr sz="2000" spc="-5" dirty="0">
                <a:latin typeface="Trebuchet MS"/>
                <a:cs typeface="Trebuchet MS"/>
              </a:rPr>
              <a:t>walkways.</a:t>
            </a:r>
            <a:endParaRPr sz="2000">
              <a:latin typeface="Trebuchet MS"/>
              <a:cs typeface="Trebuchet MS"/>
            </a:endParaRPr>
          </a:p>
          <a:p>
            <a:pPr marL="354965" indent="-342265">
              <a:lnSpc>
                <a:spcPct val="100000"/>
              </a:lnSpc>
              <a:buChar char="•"/>
              <a:tabLst>
                <a:tab pos="354965" algn="l"/>
                <a:tab pos="355600" algn="l"/>
              </a:tabLst>
            </a:pPr>
            <a:r>
              <a:rPr sz="2000" dirty="0">
                <a:latin typeface="Trebuchet MS"/>
                <a:cs typeface="Trebuchet MS"/>
              </a:rPr>
              <a:t>Never use a chair for</a:t>
            </a:r>
            <a:r>
              <a:rPr sz="2000" spc="-155" dirty="0">
                <a:latin typeface="Trebuchet MS"/>
                <a:cs typeface="Trebuchet MS"/>
              </a:rPr>
              <a:t> </a:t>
            </a:r>
            <a:r>
              <a:rPr sz="2000" dirty="0">
                <a:latin typeface="Trebuchet MS"/>
                <a:cs typeface="Trebuchet MS"/>
              </a:rPr>
              <a:t>climbing.</a:t>
            </a:r>
            <a:endParaRPr sz="2000">
              <a:latin typeface="Trebuchet MS"/>
              <a:cs typeface="Trebuchet MS"/>
            </a:endParaRPr>
          </a:p>
          <a:p>
            <a:pPr marL="354965" indent="-342265">
              <a:lnSpc>
                <a:spcPct val="100000"/>
              </a:lnSpc>
              <a:buChar char="•"/>
              <a:tabLst>
                <a:tab pos="354965" algn="l"/>
                <a:tab pos="355600" algn="l"/>
              </a:tabLst>
            </a:pPr>
            <a:r>
              <a:rPr sz="2000" spc="-5" dirty="0">
                <a:latin typeface="Trebuchet MS"/>
                <a:cs typeface="Trebuchet MS"/>
              </a:rPr>
              <a:t>Clean up spills</a:t>
            </a:r>
            <a:r>
              <a:rPr sz="2000" spc="-40" dirty="0">
                <a:latin typeface="Trebuchet MS"/>
                <a:cs typeface="Trebuchet MS"/>
              </a:rPr>
              <a:t> </a:t>
            </a:r>
            <a:r>
              <a:rPr sz="2000" spc="-5" dirty="0">
                <a:latin typeface="Trebuchet MS"/>
                <a:cs typeface="Trebuchet MS"/>
              </a:rPr>
              <a:t>immediately.</a:t>
            </a:r>
            <a:endParaRPr sz="2000">
              <a:latin typeface="Trebuchet MS"/>
              <a:cs typeface="Trebuchet MS"/>
            </a:endParaRPr>
          </a:p>
          <a:p>
            <a:pPr marL="354965" marR="5080" indent="-342265">
              <a:lnSpc>
                <a:spcPct val="80000"/>
              </a:lnSpc>
              <a:spcBef>
                <a:spcPts val="480"/>
              </a:spcBef>
              <a:buChar char="•"/>
              <a:tabLst>
                <a:tab pos="354965" algn="l"/>
                <a:tab pos="355600" algn="l"/>
              </a:tabLst>
            </a:pPr>
            <a:r>
              <a:rPr sz="2000" dirty="0">
                <a:latin typeface="Trebuchet MS"/>
                <a:cs typeface="Trebuchet MS"/>
              </a:rPr>
              <a:t>Pick </a:t>
            </a:r>
            <a:r>
              <a:rPr sz="2000" spc="-5" dirty="0">
                <a:latin typeface="Trebuchet MS"/>
                <a:cs typeface="Trebuchet MS"/>
              </a:rPr>
              <a:t>up objects </a:t>
            </a:r>
            <a:r>
              <a:rPr sz="2000" dirty="0">
                <a:latin typeface="Trebuchet MS"/>
                <a:cs typeface="Trebuchet MS"/>
              </a:rPr>
              <a:t>co-workers may</a:t>
            </a:r>
            <a:r>
              <a:rPr sz="2000" spc="-125" dirty="0">
                <a:latin typeface="Trebuchet MS"/>
                <a:cs typeface="Trebuchet MS"/>
              </a:rPr>
              <a:t> </a:t>
            </a:r>
            <a:r>
              <a:rPr sz="2000" dirty="0">
                <a:latin typeface="Trebuchet MS"/>
                <a:cs typeface="Trebuchet MS"/>
              </a:rPr>
              <a:t>have  </a:t>
            </a:r>
            <a:r>
              <a:rPr sz="2000" spc="-5" dirty="0">
                <a:latin typeface="Trebuchet MS"/>
                <a:cs typeface="Trebuchet MS"/>
              </a:rPr>
              <a:t>left </a:t>
            </a:r>
            <a:r>
              <a:rPr sz="2000" dirty="0">
                <a:latin typeface="Trebuchet MS"/>
                <a:cs typeface="Trebuchet MS"/>
              </a:rPr>
              <a:t>on </a:t>
            </a:r>
            <a:r>
              <a:rPr sz="2000" spc="-5" dirty="0">
                <a:latin typeface="Trebuchet MS"/>
                <a:cs typeface="Trebuchet MS"/>
              </a:rPr>
              <a:t>the</a:t>
            </a:r>
            <a:r>
              <a:rPr sz="2000" spc="-60" dirty="0">
                <a:latin typeface="Trebuchet MS"/>
                <a:cs typeface="Trebuchet MS"/>
              </a:rPr>
              <a:t> </a:t>
            </a:r>
            <a:r>
              <a:rPr sz="2000" dirty="0">
                <a:latin typeface="Trebuchet MS"/>
                <a:cs typeface="Trebuchet MS"/>
              </a:rPr>
              <a:t>floor.</a:t>
            </a:r>
            <a:endParaRPr sz="2000">
              <a:latin typeface="Trebuchet MS"/>
              <a:cs typeface="Trebuchet MS"/>
            </a:endParaRPr>
          </a:p>
          <a:p>
            <a:pPr marL="354965" marR="515620" indent="-342265">
              <a:lnSpc>
                <a:spcPct val="80000"/>
              </a:lnSpc>
              <a:spcBef>
                <a:spcPts val="480"/>
              </a:spcBef>
              <a:buChar char="•"/>
              <a:tabLst>
                <a:tab pos="354965" algn="l"/>
                <a:tab pos="355600" algn="l"/>
              </a:tabLst>
            </a:pPr>
            <a:r>
              <a:rPr sz="2000" dirty="0">
                <a:latin typeface="Trebuchet MS"/>
                <a:cs typeface="Trebuchet MS"/>
              </a:rPr>
              <a:t>Report loose/damaged carpet</a:t>
            </a:r>
            <a:r>
              <a:rPr sz="2000" spc="-204" dirty="0">
                <a:latin typeface="Trebuchet MS"/>
                <a:cs typeface="Trebuchet MS"/>
              </a:rPr>
              <a:t> </a:t>
            </a:r>
            <a:r>
              <a:rPr sz="2000" dirty="0">
                <a:latin typeface="Trebuchet MS"/>
                <a:cs typeface="Trebuchet MS"/>
              </a:rPr>
              <a:t>or  flooring.</a:t>
            </a:r>
            <a:endParaRPr sz="2000">
              <a:latin typeface="Trebuchet MS"/>
              <a:cs typeface="Trebuchet MS"/>
            </a:endParaRPr>
          </a:p>
          <a:p>
            <a:pPr marL="354965" marR="247015" indent="-342265">
              <a:lnSpc>
                <a:spcPct val="80000"/>
              </a:lnSpc>
              <a:spcBef>
                <a:spcPts val="480"/>
              </a:spcBef>
              <a:buChar char="•"/>
              <a:tabLst>
                <a:tab pos="354965" algn="l"/>
                <a:tab pos="355600" algn="l"/>
              </a:tabLst>
            </a:pPr>
            <a:r>
              <a:rPr sz="2000" dirty="0">
                <a:latin typeface="Trebuchet MS"/>
                <a:cs typeface="Trebuchet MS"/>
              </a:rPr>
              <a:t>Never carry </a:t>
            </a:r>
            <a:r>
              <a:rPr sz="2000" spc="-5" dirty="0">
                <a:latin typeface="Trebuchet MS"/>
                <a:cs typeface="Trebuchet MS"/>
              </a:rPr>
              <a:t>anything that</a:t>
            </a:r>
            <a:r>
              <a:rPr sz="2000" spc="-150" dirty="0">
                <a:latin typeface="Trebuchet MS"/>
                <a:cs typeface="Trebuchet MS"/>
              </a:rPr>
              <a:t> </a:t>
            </a:r>
            <a:r>
              <a:rPr sz="2000" dirty="0">
                <a:latin typeface="Trebuchet MS"/>
                <a:cs typeface="Trebuchet MS"/>
              </a:rPr>
              <a:t>obscures  your</a:t>
            </a:r>
            <a:r>
              <a:rPr sz="2000" spc="-20" dirty="0">
                <a:latin typeface="Trebuchet MS"/>
                <a:cs typeface="Trebuchet MS"/>
              </a:rPr>
              <a:t> </a:t>
            </a:r>
            <a:r>
              <a:rPr sz="2000" dirty="0">
                <a:latin typeface="Trebuchet MS"/>
                <a:cs typeface="Trebuchet MS"/>
              </a:rPr>
              <a:t>vision.</a:t>
            </a:r>
            <a:endParaRPr sz="2000">
              <a:latin typeface="Trebuchet MS"/>
              <a:cs typeface="Trebuchet MS"/>
            </a:endParaRPr>
          </a:p>
          <a:p>
            <a:pPr marL="354965" marR="373380" indent="-342265">
              <a:lnSpc>
                <a:spcPct val="80000"/>
              </a:lnSpc>
              <a:spcBef>
                <a:spcPts val="480"/>
              </a:spcBef>
              <a:buChar char="•"/>
              <a:tabLst>
                <a:tab pos="354965" algn="l"/>
                <a:tab pos="355600" algn="l"/>
              </a:tabLst>
            </a:pPr>
            <a:r>
              <a:rPr sz="2000" spc="-5" dirty="0">
                <a:latin typeface="Trebuchet MS"/>
                <a:cs typeface="Trebuchet MS"/>
              </a:rPr>
              <a:t>Wear </a:t>
            </a:r>
            <a:r>
              <a:rPr sz="2000" dirty="0">
                <a:latin typeface="Trebuchet MS"/>
                <a:cs typeface="Trebuchet MS"/>
              </a:rPr>
              <a:t>appropriate shoes </a:t>
            </a:r>
            <a:r>
              <a:rPr sz="2000" spc="-5" dirty="0">
                <a:latin typeface="Trebuchet MS"/>
                <a:cs typeface="Trebuchet MS"/>
              </a:rPr>
              <a:t>with</a:t>
            </a:r>
            <a:r>
              <a:rPr sz="2000" spc="-155" dirty="0">
                <a:latin typeface="Trebuchet MS"/>
                <a:cs typeface="Trebuchet MS"/>
              </a:rPr>
              <a:t> </a:t>
            </a:r>
            <a:r>
              <a:rPr sz="2000" dirty="0">
                <a:latin typeface="Trebuchet MS"/>
                <a:cs typeface="Trebuchet MS"/>
              </a:rPr>
              <a:t>non-  slip</a:t>
            </a:r>
            <a:r>
              <a:rPr sz="2000" spc="-25" dirty="0">
                <a:latin typeface="Trebuchet MS"/>
                <a:cs typeface="Trebuchet MS"/>
              </a:rPr>
              <a:t> </a:t>
            </a:r>
            <a:r>
              <a:rPr sz="2000" dirty="0">
                <a:latin typeface="Trebuchet MS"/>
                <a:cs typeface="Trebuchet MS"/>
              </a:rPr>
              <a:t>soles.</a:t>
            </a:r>
            <a:endParaRPr sz="20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18660" y="6735521"/>
            <a:ext cx="18669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11</a:t>
            </a:r>
            <a:endParaRPr sz="1400">
              <a:latin typeface="Comic Sans MS"/>
              <a:cs typeface="Comic Sans MS"/>
            </a:endParaRPr>
          </a:p>
        </p:txBody>
      </p:sp>
      <p:sp>
        <p:nvSpPr>
          <p:cNvPr id="3" name="object 3"/>
          <p:cNvSpPr txBox="1">
            <a:spLocks noGrp="1"/>
          </p:cNvSpPr>
          <p:nvPr>
            <p:ph type="title"/>
          </p:nvPr>
        </p:nvSpPr>
        <p:spPr>
          <a:xfrm>
            <a:off x="3043185" y="620220"/>
            <a:ext cx="3994785" cy="634365"/>
          </a:xfrm>
          <a:prstGeom prst="rect">
            <a:avLst/>
          </a:prstGeom>
        </p:spPr>
        <p:txBody>
          <a:bodyPr vert="horz" wrap="square" lIns="0" tIns="12065" rIns="0" bIns="0" rtlCol="0">
            <a:spAutoFit/>
          </a:bodyPr>
          <a:lstStyle/>
          <a:p>
            <a:pPr marL="12700">
              <a:lnSpc>
                <a:spcPct val="100000"/>
              </a:lnSpc>
              <a:spcBef>
                <a:spcPts val="95"/>
              </a:spcBef>
            </a:pPr>
            <a:r>
              <a:rPr sz="4000" spc="-10" dirty="0"/>
              <a:t>Storing</a:t>
            </a:r>
            <a:r>
              <a:rPr sz="4000" spc="-25" dirty="0"/>
              <a:t> </a:t>
            </a:r>
            <a:r>
              <a:rPr sz="4000" spc="-10" dirty="0"/>
              <a:t>Materials</a:t>
            </a:r>
            <a:endParaRPr sz="4000"/>
          </a:p>
        </p:txBody>
      </p:sp>
      <p:sp>
        <p:nvSpPr>
          <p:cNvPr id="4" name="object 4"/>
          <p:cNvSpPr txBox="1"/>
          <p:nvPr/>
        </p:nvSpPr>
        <p:spPr>
          <a:xfrm>
            <a:off x="923480" y="3078224"/>
            <a:ext cx="3596640" cy="2292985"/>
          </a:xfrm>
          <a:prstGeom prst="rect">
            <a:avLst/>
          </a:prstGeom>
        </p:spPr>
        <p:txBody>
          <a:bodyPr vert="horz" wrap="square" lIns="0" tIns="12700" rIns="0" bIns="0" rtlCol="0">
            <a:spAutoFit/>
          </a:bodyPr>
          <a:lstStyle/>
          <a:p>
            <a:pPr marL="354965" marR="5080" indent="-342265">
              <a:lnSpc>
                <a:spcPct val="100000"/>
              </a:lnSpc>
              <a:spcBef>
                <a:spcPts val="100"/>
              </a:spcBef>
              <a:buFont typeface="Arial"/>
              <a:buChar char="•"/>
              <a:tabLst>
                <a:tab pos="354965" algn="l"/>
                <a:tab pos="355600" algn="l"/>
              </a:tabLst>
            </a:pPr>
            <a:r>
              <a:rPr sz="2400" spc="-5" dirty="0">
                <a:latin typeface="Trebuchet MS"/>
                <a:cs typeface="Trebuchet MS"/>
              </a:rPr>
              <a:t>Don’t store boxes,  papers or other items  on top of lockers or file  cabinets.</a:t>
            </a:r>
            <a:endParaRPr sz="2400">
              <a:latin typeface="Trebuchet MS"/>
              <a:cs typeface="Trebuchet MS"/>
            </a:endParaRPr>
          </a:p>
          <a:p>
            <a:pPr marL="354965" marR="111760" indent="-342265">
              <a:lnSpc>
                <a:spcPct val="100000"/>
              </a:lnSpc>
              <a:spcBef>
                <a:spcPts val="575"/>
              </a:spcBef>
              <a:buFont typeface="Arial"/>
              <a:buChar char="•"/>
              <a:tabLst>
                <a:tab pos="354965" algn="l"/>
                <a:tab pos="355600" algn="l"/>
              </a:tabLst>
            </a:pPr>
            <a:r>
              <a:rPr sz="2400" spc="-5" dirty="0">
                <a:latin typeface="Trebuchet MS"/>
                <a:cs typeface="Trebuchet MS"/>
              </a:rPr>
              <a:t>Store heavy objects on  lower</a:t>
            </a:r>
            <a:r>
              <a:rPr sz="2400" spc="15" dirty="0">
                <a:latin typeface="Trebuchet MS"/>
                <a:cs typeface="Trebuchet MS"/>
              </a:rPr>
              <a:t> </a:t>
            </a:r>
            <a:r>
              <a:rPr sz="2400" spc="-5" dirty="0">
                <a:latin typeface="Trebuchet MS"/>
                <a:cs typeface="Trebuchet MS"/>
              </a:rPr>
              <a:t>shelves.</a:t>
            </a:r>
            <a:endParaRPr sz="2400">
              <a:latin typeface="Trebuchet MS"/>
              <a:cs typeface="Trebuchet MS"/>
            </a:endParaRPr>
          </a:p>
        </p:txBody>
      </p:sp>
      <p:sp>
        <p:nvSpPr>
          <p:cNvPr id="5" name="object 5"/>
          <p:cNvSpPr txBox="1"/>
          <p:nvPr/>
        </p:nvSpPr>
        <p:spPr>
          <a:xfrm>
            <a:off x="4999844" y="3117848"/>
            <a:ext cx="3567429" cy="3829050"/>
          </a:xfrm>
          <a:prstGeom prst="rect">
            <a:avLst/>
          </a:prstGeom>
        </p:spPr>
        <p:txBody>
          <a:bodyPr vert="horz" wrap="square" lIns="0" tIns="53975" rIns="0" bIns="0" rtlCol="0">
            <a:spAutoFit/>
          </a:bodyPr>
          <a:lstStyle/>
          <a:p>
            <a:pPr marL="354965" marR="5080" indent="-342265">
              <a:lnSpc>
                <a:spcPts val="2590"/>
              </a:lnSpc>
              <a:spcBef>
                <a:spcPts val="425"/>
              </a:spcBef>
              <a:buChar char="•"/>
              <a:tabLst>
                <a:tab pos="354965" algn="l"/>
                <a:tab pos="355600" algn="l"/>
              </a:tabLst>
            </a:pPr>
            <a:r>
              <a:rPr sz="2400" spc="-5" dirty="0">
                <a:latin typeface="Trebuchet MS"/>
                <a:cs typeface="Trebuchet MS"/>
              </a:rPr>
              <a:t>Try to store items  inside cabinets, files or  lockers.</a:t>
            </a:r>
            <a:endParaRPr sz="2400">
              <a:latin typeface="Trebuchet MS"/>
              <a:cs typeface="Trebuchet MS"/>
            </a:endParaRPr>
          </a:p>
          <a:p>
            <a:pPr marL="354965" marR="321310" indent="-342265">
              <a:lnSpc>
                <a:spcPts val="2590"/>
              </a:lnSpc>
              <a:spcBef>
                <a:spcPts val="585"/>
              </a:spcBef>
              <a:buChar char="•"/>
              <a:tabLst>
                <a:tab pos="354965" algn="l"/>
                <a:tab pos="355600" algn="l"/>
              </a:tabLst>
            </a:pPr>
            <a:r>
              <a:rPr sz="2400" dirty="0">
                <a:latin typeface="Trebuchet MS"/>
                <a:cs typeface="Trebuchet MS"/>
              </a:rPr>
              <a:t>Do </a:t>
            </a:r>
            <a:r>
              <a:rPr sz="2400" spc="-5" dirty="0">
                <a:latin typeface="Trebuchet MS"/>
                <a:cs typeface="Trebuchet MS"/>
              </a:rPr>
              <a:t>not stack items in  aisles, corners or  passageways.</a:t>
            </a:r>
            <a:endParaRPr sz="2400">
              <a:latin typeface="Trebuchet MS"/>
              <a:cs typeface="Trebuchet MS"/>
            </a:endParaRPr>
          </a:p>
          <a:p>
            <a:pPr marL="354965" marR="7620" indent="-342265">
              <a:lnSpc>
                <a:spcPts val="2590"/>
              </a:lnSpc>
              <a:spcBef>
                <a:spcPts val="580"/>
              </a:spcBef>
              <a:buChar char="•"/>
              <a:tabLst>
                <a:tab pos="354965" algn="l"/>
                <a:tab pos="355600" algn="l"/>
              </a:tabLst>
            </a:pPr>
            <a:r>
              <a:rPr sz="2400" dirty="0">
                <a:latin typeface="Trebuchet MS"/>
                <a:cs typeface="Trebuchet MS"/>
              </a:rPr>
              <a:t>Do </a:t>
            </a:r>
            <a:r>
              <a:rPr sz="2400" spc="-5" dirty="0">
                <a:latin typeface="Trebuchet MS"/>
                <a:cs typeface="Trebuchet MS"/>
              </a:rPr>
              <a:t>not obstruct fire  </a:t>
            </a:r>
            <a:r>
              <a:rPr sz="2400" spc="-10" dirty="0">
                <a:latin typeface="Trebuchet MS"/>
                <a:cs typeface="Trebuchet MS"/>
              </a:rPr>
              <a:t>equipment,  </a:t>
            </a:r>
            <a:r>
              <a:rPr sz="2400" spc="-5" dirty="0">
                <a:latin typeface="Trebuchet MS"/>
                <a:cs typeface="Trebuchet MS"/>
              </a:rPr>
              <a:t>extinguishers, fire door  exits, sprinkler heads,  etc. with office</a:t>
            </a:r>
            <a:r>
              <a:rPr sz="2400" spc="-20" dirty="0">
                <a:latin typeface="Trebuchet MS"/>
                <a:cs typeface="Trebuchet MS"/>
              </a:rPr>
              <a:t> </a:t>
            </a:r>
            <a:r>
              <a:rPr sz="2400" spc="-5" dirty="0">
                <a:latin typeface="Trebuchet MS"/>
                <a:cs typeface="Trebuchet MS"/>
              </a:rPr>
              <a:t>items.</a:t>
            </a:r>
            <a:endParaRPr sz="2400">
              <a:latin typeface="Trebuchet MS"/>
              <a:cs typeface="Trebuchet MS"/>
            </a:endParaRPr>
          </a:p>
        </p:txBody>
      </p:sp>
      <p:sp>
        <p:nvSpPr>
          <p:cNvPr id="6" name="object 6"/>
          <p:cNvSpPr txBox="1"/>
          <p:nvPr/>
        </p:nvSpPr>
        <p:spPr>
          <a:xfrm>
            <a:off x="1878943" y="1554346"/>
            <a:ext cx="6082665" cy="1488440"/>
          </a:xfrm>
          <a:prstGeom prst="rect">
            <a:avLst/>
          </a:prstGeom>
        </p:spPr>
        <p:txBody>
          <a:bodyPr vert="horz" wrap="square" lIns="0" tIns="12700" rIns="0" bIns="0" rtlCol="0">
            <a:spAutoFit/>
          </a:bodyPr>
          <a:lstStyle/>
          <a:p>
            <a:pPr marL="12065" marR="5080" algn="ctr">
              <a:lnSpc>
                <a:spcPct val="100000"/>
              </a:lnSpc>
              <a:spcBef>
                <a:spcPts val="100"/>
              </a:spcBef>
            </a:pPr>
            <a:r>
              <a:rPr sz="2400" b="1" spc="-5" dirty="0">
                <a:latin typeface="Trebuchet MS"/>
                <a:cs typeface="Trebuchet MS"/>
              </a:rPr>
              <a:t>Office </a:t>
            </a:r>
            <a:r>
              <a:rPr sz="2400" b="1" dirty="0">
                <a:latin typeface="Trebuchet MS"/>
                <a:cs typeface="Trebuchet MS"/>
              </a:rPr>
              <a:t>supplies </a:t>
            </a:r>
            <a:r>
              <a:rPr sz="2400" b="1" spc="-5" dirty="0">
                <a:latin typeface="Trebuchet MS"/>
                <a:cs typeface="Trebuchet MS"/>
              </a:rPr>
              <a:t>must be properly stored to  prevent possible injuries </a:t>
            </a:r>
            <a:r>
              <a:rPr sz="2400" b="1" dirty="0">
                <a:latin typeface="Trebuchet MS"/>
                <a:cs typeface="Trebuchet MS"/>
              </a:rPr>
              <a:t>and </a:t>
            </a:r>
            <a:r>
              <a:rPr sz="2400" b="1" spc="-5" dirty="0">
                <a:latin typeface="Trebuchet MS"/>
                <a:cs typeface="Trebuchet MS"/>
              </a:rPr>
              <a:t>fire hazards.  </a:t>
            </a:r>
            <a:r>
              <a:rPr sz="2400" spc="-25" dirty="0">
                <a:latin typeface="Trebuchet MS"/>
                <a:cs typeface="Trebuchet MS"/>
              </a:rPr>
              <a:t>Keep </a:t>
            </a:r>
            <a:r>
              <a:rPr sz="2400" spc="-5" dirty="0">
                <a:latin typeface="Trebuchet MS"/>
                <a:cs typeface="Trebuchet MS"/>
              </a:rPr>
              <a:t>these tips in mind when storing office  supplies:</a:t>
            </a:r>
            <a:endParaRPr sz="240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53305" y="632405"/>
            <a:ext cx="2879090" cy="696595"/>
          </a:xfrm>
          <a:prstGeom prst="rect">
            <a:avLst/>
          </a:prstGeom>
        </p:spPr>
        <p:txBody>
          <a:bodyPr vert="horz" wrap="square" lIns="0" tIns="12700" rIns="0" bIns="0" rtlCol="0">
            <a:spAutoFit/>
          </a:bodyPr>
          <a:lstStyle/>
          <a:p>
            <a:pPr marL="12700">
              <a:lnSpc>
                <a:spcPct val="100000"/>
              </a:lnSpc>
              <a:spcBef>
                <a:spcPts val="100"/>
              </a:spcBef>
            </a:pPr>
            <a:r>
              <a:rPr spc="-5" dirty="0"/>
              <a:t>Fire</a:t>
            </a:r>
            <a:r>
              <a:rPr spc="-85" dirty="0"/>
              <a:t> </a:t>
            </a:r>
            <a:r>
              <a:rPr dirty="0"/>
              <a:t>Safety</a:t>
            </a:r>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12</a:t>
            </a:fld>
            <a:endParaRPr dirty="0"/>
          </a:p>
        </p:txBody>
      </p:sp>
      <p:sp>
        <p:nvSpPr>
          <p:cNvPr id="3" name="object 3"/>
          <p:cNvSpPr txBox="1">
            <a:spLocks noGrp="1"/>
          </p:cNvSpPr>
          <p:nvPr>
            <p:ph sz="half" idx="2"/>
          </p:nvPr>
        </p:nvSpPr>
        <p:spPr>
          <a:prstGeom prst="rect">
            <a:avLst/>
          </a:prstGeom>
        </p:spPr>
        <p:txBody>
          <a:bodyPr vert="horz" wrap="square" lIns="0" tIns="85725" rIns="0" bIns="0" rtlCol="0">
            <a:spAutoFit/>
          </a:bodyPr>
          <a:lstStyle/>
          <a:p>
            <a:pPr marL="354965" marR="5080" indent="-342265">
              <a:lnSpc>
                <a:spcPct val="80000"/>
              </a:lnSpc>
              <a:spcBef>
                <a:spcPts val="675"/>
              </a:spcBef>
              <a:buChar char="•"/>
              <a:tabLst>
                <a:tab pos="354965" algn="l"/>
                <a:tab pos="355600" algn="l"/>
                <a:tab pos="1302385" algn="l"/>
              </a:tabLst>
            </a:pPr>
            <a:r>
              <a:rPr spc="-5" dirty="0"/>
              <a:t>Learn location of all  exits.	Know more</a:t>
            </a:r>
            <a:r>
              <a:rPr spc="-65" dirty="0"/>
              <a:t> </a:t>
            </a:r>
            <a:r>
              <a:rPr spc="-5" dirty="0"/>
              <a:t>than  one exit in case the  first route is blocked  by fire or</a:t>
            </a:r>
            <a:r>
              <a:rPr spc="15" dirty="0"/>
              <a:t> </a:t>
            </a:r>
            <a:r>
              <a:rPr spc="-5" dirty="0"/>
              <a:t>debris.</a:t>
            </a:r>
          </a:p>
          <a:p>
            <a:pPr marL="354965" marR="331470" indent="-342265">
              <a:lnSpc>
                <a:spcPct val="80000"/>
              </a:lnSpc>
              <a:spcBef>
                <a:spcPts val="575"/>
              </a:spcBef>
              <a:buChar char="•"/>
              <a:tabLst>
                <a:tab pos="354965" algn="l"/>
                <a:tab pos="355600" algn="l"/>
              </a:tabLst>
            </a:pPr>
            <a:r>
              <a:rPr spc="-5" dirty="0"/>
              <a:t>Know how to use the  fire</a:t>
            </a:r>
            <a:r>
              <a:rPr spc="-10" dirty="0"/>
              <a:t> </a:t>
            </a:r>
            <a:r>
              <a:rPr spc="-5" dirty="0"/>
              <a:t>extinguisher.</a:t>
            </a:r>
          </a:p>
          <a:p>
            <a:pPr marL="354965" marR="190500" indent="-342265">
              <a:lnSpc>
                <a:spcPct val="80000"/>
              </a:lnSpc>
              <a:spcBef>
                <a:spcPts val="575"/>
              </a:spcBef>
              <a:buChar char="•"/>
              <a:tabLst>
                <a:tab pos="354965" algn="l"/>
                <a:tab pos="355600" algn="l"/>
              </a:tabLst>
            </a:pPr>
            <a:r>
              <a:rPr spc="-5" dirty="0"/>
              <a:t>Keep </a:t>
            </a:r>
            <a:r>
              <a:rPr spc="-10" dirty="0"/>
              <a:t>paper </a:t>
            </a:r>
            <a:r>
              <a:rPr spc="-5" dirty="0"/>
              <a:t>and other  flammable materials  away from </a:t>
            </a:r>
            <a:r>
              <a:rPr spc="-10" dirty="0"/>
              <a:t>equipment  </a:t>
            </a:r>
            <a:r>
              <a:rPr spc="-5" dirty="0"/>
              <a:t>that produces heat  (copiers, printers,  coffee makers,</a:t>
            </a:r>
            <a:r>
              <a:rPr spc="-15" dirty="0"/>
              <a:t> </a:t>
            </a:r>
            <a:r>
              <a:rPr spc="-5" dirty="0"/>
              <a:t>etc.)</a:t>
            </a:r>
          </a:p>
        </p:txBody>
      </p:sp>
      <p:sp>
        <p:nvSpPr>
          <p:cNvPr id="4" name="object 4"/>
          <p:cNvSpPr txBox="1">
            <a:spLocks noGrp="1"/>
          </p:cNvSpPr>
          <p:nvPr>
            <p:ph sz="half" idx="3"/>
          </p:nvPr>
        </p:nvSpPr>
        <p:spPr>
          <a:prstGeom prst="rect">
            <a:avLst/>
          </a:prstGeom>
        </p:spPr>
        <p:txBody>
          <a:bodyPr vert="horz" wrap="square" lIns="0" tIns="12700" rIns="0" bIns="0" rtlCol="0">
            <a:spAutoFit/>
          </a:bodyPr>
          <a:lstStyle/>
          <a:p>
            <a:pPr marL="354965" marR="246379" indent="-342265">
              <a:lnSpc>
                <a:spcPct val="100000"/>
              </a:lnSpc>
              <a:spcBef>
                <a:spcPts val="100"/>
              </a:spcBef>
              <a:buChar char="•"/>
              <a:tabLst>
                <a:tab pos="354965" algn="l"/>
                <a:tab pos="355600" algn="l"/>
              </a:tabLst>
            </a:pPr>
            <a:r>
              <a:rPr spc="-5" dirty="0"/>
              <a:t>Keep extension cords  clear of doorways or  from where they can  be stepped</a:t>
            </a:r>
            <a:r>
              <a:rPr spc="15" dirty="0"/>
              <a:t> </a:t>
            </a:r>
            <a:r>
              <a:rPr spc="-5" dirty="0"/>
              <a:t>on.</a:t>
            </a:r>
          </a:p>
          <a:p>
            <a:pPr marL="354965" marR="5080" indent="-342265">
              <a:lnSpc>
                <a:spcPct val="100000"/>
              </a:lnSpc>
              <a:spcBef>
                <a:spcPts val="575"/>
              </a:spcBef>
              <a:buChar char="•"/>
              <a:tabLst>
                <a:tab pos="354965" algn="l"/>
                <a:tab pos="355600" algn="l"/>
              </a:tabLst>
            </a:pPr>
            <a:r>
              <a:rPr spc="-5" dirty="0"/>
              <a:t>Properly store  combustible</a:t>
            </a:r>
            <a:r>
              <a:rPr spc="-40" dirty="0"/>
              <a:t> </a:t>
            </a:r>
            <a:r>
              <a:rPr spc="-5" dirty="0"/>
              <a:t>materials.</a:t>
            </a:r>
          </a:p>
          <a:p>
            <a:pPr marL="354965" marR="499745" indent="-342265">
              <a:lnSpc>
                <a:spcPct val="100000"/>
              </a:lnSpc>
              <a:spcBef>
                <a:spcPts val="575"/>
              </a:spcBef>
              <a:buChar char="•"/>
              <a:tabLst>
                <a:tab pos="354965" algn="l"/>
                <a:tab pos="355600" algn="l"/>
              </a:tabLst>
            </a:pPr>
            <a:r>
              <a:rPr spc="-5" dirty="0"/>
              <a:t>Hold fire drills on </a:t>
            </a:r>
            <a:r>
              <a:rPr dirty="0"/>
              <a:t>a  </a:t>
            </a:r>
            <a:r>
              <a:rPr spc="-5" dirty="0"/>
              <a:t>regular</a:t>
            </a:r>
            <a:r>
              <a:rPr dirty="0"/>
              <a:t> </a:t>
            </a:r>
            <a:r>
              <a:rPr spc="-5" dirty="0"/>
              <a:t>schedule.</a:t>
            </a:r>
          </a:p>
          <a:p>
            <a:pPr marL="354965" marR="108585" indent="-342265">
              <a:lnSpc>
                <a:spcPct val="100000"/>
              </a:lnSpc>
              <a:spcBef>
                <a:spcPts val="575"/>
              </a:spcBef>
              <a:buChar char="•"/>
              <a:tabLst>
                <a:tab pos="354965" algn="l"/>
                <a:tab pos="355600" algn="l"/>
              </a:tabLst>
            </a:pPr>
            <a:r>
              <a:rPr spc="-5" dirty="0"/>
              <a:t>Turn off </a:t>
            </a:r>
            <a:r>
              <a:rPr spc="-10" dirty="0"/>
              <a:t>equipment </a:t>
            </a:r>
            <a:r>
              <a:rPr spc="-5" dirty="0"/>
              <a:t>at  the end of the</a:t>
            </a:r>
            <a:r>
              <a:rPr spc="5" dirty="0"/>
              <a:t> </a:t>
            </a:r>
            <a:r>
              <a:rPr spc="-5" dirty="0"/>
              <a:t>day.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6476" y="647645"/>
            <a:ext cx="6099175" cy="1367155"/>
          </a:xfrm>
          <a:prstGeom prst="rect">
            <a:avLst/>
          </a:prstGeom>
        </p:spPr>
        <p:txBody>
          <a:bodyPr vert="horz" wrap="square" lIns="0" tIns="12700" rIns="0" bIns="0" rtlCol="0">
            <a:spAutoFit/>
          </a:bodyPr>
          <a:lstStyle/>
          <a:p>
            <a:pPr marL="1886585" marR="5080" indent="-1874520">
              <a:lnSpc>
                <a:spcPct val="100000"/>
              </a:lnSpc>
              <a:spcBef>
                <a:spcPts val="100"/>
              </a:spcBef>
            </a:pPr>
            <a:r>
              <a:rPr dirty="0"/>
              <a:t>Hazard </a:t>
            </a:r>
            <a:r>
              <a:rPr spc="-5" dirty="0"/>
              <a:t>Communication  </a:t>
            </a:r>
            <a:r>
              <a:rPr dirty="0"/>
              <a:t>Standard</a:t>
            </a:r>
          </a:p>
        </p:txBody>
      </p:sp>
      <p:sp>
        <p:nvSpPr>
          <p:cNvPr id="3" name="object 3"/>
          <p:cNvSpPr txBox="1"/>
          <p:nvPr/>
        </p:nvSpPr>
        <p:spPr>
          <a:xfrm>
            <a:off x="1546732" y="2086180"/>
            <a:ext cx="6734175" cy="2585085"/>
          </a:xfrm>
          <a:prstGeom prst="rect">
            <a:avLst/>
          </a:prstGeom>
        </p:spPr>
        <p:txBody>
          <a:bodyPr vert="horz" wrap="square" lIns="0" tIns="12065" rIns="0" bIns="0" rtlCol="0">
            <a:spAutoFit/>
          </a:bodyPr>
          <a:lstStyle/>
          <a:p>
            <a:pPr marL="36830" marR="5080" indent="-24765">
              <a:lnSpc>
                <a:spcPct val="100000"/>
              </a:lnSpc>
              <a:spcBef>
                <a:spcPts val="95"/>
              </a:spcBef>
            </a:pPr>
            <a:r>
              <a:rPr sz="2800" spc="-10" dirty="0">
                <a:latin typeface="Trebuchet MS"/>
                <a:cs typeface="Trebuchet MS"/>
              </a:rPr>
              <a:t>The Hazard Communication Standard  </a:t>
            </a:r>
            <a:r>
              <a:rPr sz="2800" spc="-5" dirty="0">
                <a:latin typeface="Trebuchet MS"/>
                <a:cs typeface="Trebuchet MS"/>
              </a:rPr>
              <a:t>helps </a:t>
            </a:r>
            <a:r>
              <a:rPr sz="2800" spc="-10" dirty="0">
                <a:latin typeface="Trebuchet MS"/>
                <a:cs typeface="Trebuchet MS"/>
              </a:rPr>
              <a:t>to make information available to  </a:t>
            </a:r>
            <a:r>
              <a:rPr sz="2800" spc="-5" dirty="0">
                <a:latin typeface="Trebuchet MS"/>
                <a:cs typeface="Trebuchet MS"/>
              </a:rPr>
              <a:t>employers </a:t>
            </a:r>
            <a:r>
              <a:rPr sz="2800" spc="-10" dirty="0">
                <a:latin typeface="Trebuchet MS"/>
                <a:cs typeface="Trebuchet MS"/>
              </a:rPr>
              <a:t>and </a:t>
            </a:r>
            <a:r>
              <a:rPr sz="2800" spc="-5" dirty="0">
                <a:latin typeface="Trebuchet MS"/>
                <a:cs typeface="Trebuchet MS"/>
              </a:rPr>
              <a:t>employees </a:t>
            </a:r>
            <a:r>
              <a:rPr sz="2800" spc="-10" dirty="0">
                <a:latin typeface="Trebuchet MS"/>
                <a:cs typeface="Trebuchet MS"/>
              </a:rPr>
              <a:t>about potential  </a:t>
            </a:r>
            <a:r>
              <a:rPr sz="2800" spc="-5" dirty="0">
                <a:latin typeface="Trebuchet MS"/>
                <a:cs typeface="Trebuchet MS"/>
              </a:rPr>
              <a:t>hazards, </a:t>
            </a:r>
            <a:r>
              <a:rPr sz="2800" spc="-10" dirty="0">
                <a:latin typeface="Trebuchet MS"/>
                <a:cs typeface="Trebuchet MS"/>
              </a:rPr>
              <a:t>recommended precautions and  </a:t>
            </a:r>
            <a:r>
              <a:rPr sz="2800" spc="-5" dirty="0">
                <a:latin typeface="Trebuchet MS"/>
                <a:cs typeface="Trebuchet MS"/>
              </a:rPr>
              <a:t>help </a:t>
            </a:r>
            <a:r>
              <a:rPr sz="2800" spc="-10" dirty="0">
                <a:latin typeface="Trebuchet MS"/>
                <a:cs typeface="Trebuchet MS"/>
              </a:rPr>
              <a:t>to </a:t>
            </a:r>
            <a:r>
              <a:rPr sz="2800" spc="-5" dirty="0">
                <a:latin typeface="Trebuchet MS"/>
                <a:cs typeface="Trebuchet MS"/>
              </a:rPr>
              <a:t>reduce </a:t>
            </a:r>
            <a:r>
              <a:rPr sz="2800" spc="-10" dirty="0">
                <a:latin typeface="Trebuchet MS"/>
                <a:cs typeface="Trebuchet MS"/>
              </a:rPr>
              <a:t>illnesses and injuries  caused </a:t>
            </a:r>
            <a:r>
              <a:rPr sz="2800" spc="-5" dirty="0">
                <a:latin typeface="Trebuchet MS"/>
                <a:cs typeface="Trebuchet MS"/>
              </a:rPr>
              <a:t>by</a:t>
            </a:r>
            <a:r>
              <a:rPr sz="2800" spc="20" dirty="0">
                <a:latin typeface="Trebuchet MS"/>
                <a:cs typeface="Trebuchet MS"/>
              </a:rPr>
              <a:t> </a:t>
            </a:r>
            <a:r>
              <a:rPr sz="2800" spc="-10" dirty="0">
                <a:latin typeface="Trebuchet MS"/>
                <a:cs typeface="Trebuchet MS"/>
              </a:rPr>
              <a:t>chemicals.</a:t>
            </a:r>
            <a:endParaRPr sz="2800">
              <a:latin typeface="Trebuchet MS"/>
              <a:cs typeface="Trebuchet MS"/>
            </a:endParaRPr>
          </a:p>
        </p:txBody>
      </p:sp>
      <p:sp>
        <p:nvSpPr>
          <p:cNvPr id="4" name="object 4"/>
          <p:cNvSpPr/>
          <p:nvPr/>
        </p:nvSpPr>
        <p:spPr>
          <a:xfrm>
            <a:off x="4063167" y="4895195"/>
            <a:ext cx="1930740" cy="1627494"/>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018030" marR="5080" indent="-1312545">
              <a:lnSpc>
                <a:spcPct val="100000"/>
              </a:lnSpc>
              <a:spcBef>
                <a:spcPts val="100"/>
              </a:spcBef>
            </a:pPr>
            <a:r>
              <a:rPr dirty="0"/>
              <a:t>Hazard </a:t>
            </a:r>
            <a:r>
              <a:rPr spc="-5" dirty="0"/>
              <a:t>Communication  </a:t>
            </a:r>
            <a:r>
              <a:rPr dirty="0"/>
              <a:t>Standard</a:t>
            </a:r>
            <a:r>
              <a:rPr spc="-50" dirty="0"/>
              <a:t> </a:t>
            </a:r>
            <a:r>
              <a:rPr sz="2400" spc="-10" dirty="0"/>
              <a:t>(cont.)</a:t>
            </a:r>
            <a:endParaRPr sz="24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14</a:t>
            </a:fld>
            <a:endParaRPr dirty="0"/>
          </a:p>
        </p:txBody>
      </p:sp>
      <p:sp>
        <p:nvSpPr>
          <p:cNvPr id="3" name="object 3"/>
          <p:cNvSpPr txBox="1"/>
          <p:nvPr/>
        </p:nvSpPr>
        <p:spPr>
          <a:xfrm>
            <a:off x="1837803" y="2314768"/>
            <a:ext cx="6864350" cy="4462780"/>
          </a:xfrm>
          <a:prstGeom prst="rect">
            <a:avLst/>
          </a:prstGeom>
        </p:spPr>
        <p:txBody>
          <a:bodyPr vert="horz" wrap="square" lIns="0" tIns="12065" rIns="0" bIns="0" rtlCol="0">
            <a:spAutoFit/>
          </a:bodyPr>
          <a:lstStyle/>
          <a:p>
            <a:pPr marL="354965" marR="151130" indent="-342265">
              <a:lnSpc>
                <a:spcPct val="100000"/>
              </a:lnSpc>
              <a:spcBef>
                <a:spcPts val="95"/>
              </a:spcBef>
              <a:buChar char="•"/>
              <a:tabLst>
                <a:tab pos="355600" algn="l"/>
              </a:tabLst>
            </a:pPr>
            <a:r>
              <a:rPr sz="2800" spc="-10" dirty="0">
                <a:latin typeface="Trebuchet MS"/>
                <a:cs typeface="Trebuchet MS"/>
              </a:rPr>
              <a:t>Chemical manufacturers and </a:t>
            </a:r>
            <a:r>
              <a:rPr sz="2800" spc="-5" dirty="0">
                <a:latin typeface="Trebuchet MS"/>
                <a:cs typeface="Trebuchet MS"/>
              </a:rPr>
              <a:t>importers  </a:t>
            </a:r>
            <a:r>
              <a:rPr sz="2800" spc="-10" dirty="0">
                <a:latin typeface="Trebuchet MS"/>
                <a:cs typeface="Trebuchet MS"/>
              </a:rPr>
              <a:t>must </a:t>
            </a:r>
            <a:r>
              <a:rPr sz="2800" spc="-5" dirty="0">
                <a:latin typeface="Trebuchet MS"/>
                <a:cs typeface="Trebuchet MS"/>
              </a:rPr>
              <a:t>provide known hazard </a:t>
            </a:r>
            <a:r>
              <a:rPr sz="2800" spc="-10" dirty="0">
                <a:latin typeface="Trebuchet MS"/>
                <a:cs typeface="Trebuchet MS"/>
              </a:rPr>
              <a:t>information  to </a:t>
            </a:r>
            <a:r>
              <a:rPr sz="2800" spc="-5" dirty="0">
                <a:latin typeface="Trebuchet MS"/>
                <a:cs typeface="Trebuchet MS"/>
              </a:rPr>
              <a:t>employers by </a:t>
            </a:r>
            <a:r>
              <a:rPr sz="2800" spc="-10" dirty="0">
                <a:latin typeface="Trebuchet MS"/>
                <a:cs typeface="Trebuchet MS"/>
              </a:rPr>
              <a:t>means </a:t>
            </a:r>
            <a:r>
              <a:rPr sz="2800" spc="-5" dirty="0">
                <a:latin typeface="Trebuchet MS"/>
                <a:cs typeface="Trebuchet MS"/>
              </a:rPr>
              <a:t>of labels on  </a:t>
            </a:r>
            <a:r>
              <a:rPr sz="2800" spc="-10" dirty="0">
                <a:latin typeface="Trebuchet MS"/>
                <a:cs typeface="Trebuchet MS"/>
              </a:rPr>
              <a:t>containers and material safety data  sheets</a:t>
            </a:r>
            <a:r>
              <a:rPr sz="2800" spc="10" dirty="0">
                <a:latin typeface="Trebuchet MS"/>
                <a:cs typeface="Trebuchet MS"/>
              </a:rPr>
              <a:t> </a:t>
            </a:r>
            <a:r>
              <a:rPr sz="2800" spc="-5" dirty="0">
                <a:latin typeface="Trebuchet MS"/>
                <a:cs typeface="Trebuchet MS"/>
              </a:rPr>
              <a:t>(MSDS’s)</a:t>
            </a:r>
            <a:endParaRPr sz="2800">
              <a:latin typeface="Trebuchet MS"/>
              <a:cs typeface="Trebuchet MS"/>
            </a:endParaRPr>
          </a:p>
          <a:p>
            <a:pPr marL="354965" marR="452755" indent="-342265">
              <a:lnSpc>
                <a:spcPct val="100000"/>
              </a:lnSpc>
              <a:spcBef>
                <a:spcPts val="670"/>
              </a:spcBef>
              <a:buChar char="•"/>
              <a:tabLst>
                <a:tab pos="355600" algn="l"/>
              </a:tabLst>
            </a:pPr>
            <a:r>
              <a:rPr sz="2800" spc="-5" dirty="0">
                <a:latin typeface="Trebuchet MS"/>
                <a:cs typeface="Trebuchet MS"/>
              </a:rPr>
              <a:t>Employers </a:t>
            </a:r>
            <a:r>
              <a:rPr sz="2800" spc="-10" dirty="0">
                <a:latin typeface="Trebuchet MS"/>
                <a:cs typeface="Trebuchet MS"/>
              </a:rPr>
              <a:t>must </a:t>
            </a:r>
            <a:r>
              <a:rPr sz="2800" spc="-5" dirty="0">
                <a:latin typeface="Trebuchet MS"/>
                <a:cs typeface="Trebuchet MS"/>
              </a:rPr>
              <a:t>provide MSDS’s </a:t>
            </a:r>
            <a:r>
              <a:rPr sz="2800" spc="-10" dirty="0">
                <a:latin typeface="Trebuchet MS"/>
                <a:cs typeface="Trebuchet MS"/>
              </a:rPr>
              <a:t>and  advise staff </a:t>
            </a:r>
            <a:r>
              <a:rPr sz="2800" spc="-5" dirty="0">
                <a:latin typeface="Trebuchet MS"/>
                <a:cs typeface="Trebuchet MS"/>
              </a:rPr>
              <a:t>of </a:t>
            </a:r>
            <a:r>
              <a:rPr sz="2800" spc="-10" dirty="0">
                <a:latin typeface="Trebuchet MS"/>
                <a:cs typeface="Trebuchet MS"/>
              </a:rPr>
              <a:t>the location </a:t>
            </a:r>
            <a:r>
              <a:rPr sz="2800" spc="-5" dirty="0">
                <a:latin typeface="Trebuchet MS"/>
                <a:cs typeface="Trebuchet MS"/>
              </a:rPr>
              <a:t>of</a:t>
            </a:r>
            <a:r>
              <a:rPr sz="2800" spc="100" dirty="0">
                <a:latin typeface="Trebuchet MS"/>
                <a:cs typeface="Trebuchet MS"/>
              </a:rPr>
              <a:t> </a:t>
            </a:r>
            <a:r>
              <a:rPr sz="2800" spc="-5" dirty="0">
                <a:latin typeface="Trebuchet MS"/>
                <a:cs typeface="Trebuchet MS"/>
              </a:rPr>
              <a:t>MSDS’s.</a:t>
            </a:r>
            <a:endParaRPr sz="2800">
              <a:latin typeface="Trebuchet MS"/>
              <a:cs typeface="Trebuchet MS"/>
            </a:endParaRPr>
          </a:p>
          <a:p>
            <a:pPr marL="354965" marR="5080" indent="-342265">
              <a:lnSpc>
                <a:spcPct val="100000"/>
              </a:lnSpc>
              <a:spcBef>
                <a:spcPts val="670"/>
              </a:spcBef>
              <a:buChar char="•"/>
              <a:tabLst>
                <a:tab pos="355600" algn="l"/>
              </a:tabLst>
            </a:pPr>
            <a:r>
              <a:rPr sz="2800" spc="-5" dirty="0">
                <a:latin typeface="Trebuchet MS"/>
                <a:cs typeface="Trebuchet MS"/>
              </a:rPr>
              <a:t>Employers </a:t>
            </a:r>
            <a:r>
              <a:rPr sz="2800" spc="-10" dirty="0">
                <a:latin typeface="Trebuchet MS"/>
                <a:cs typeface="Trebuchet MS"/>
              </a:rPr>
              <a:t>must have </a:t>
            </a:r>
            <a:r>
              <a:rPr sz="2800" spc="-5" dirty="0">
                <a:latin typeface="Trebuchet MS"/>
                <a:cs typeface="Trebuchet MS"/>
              </a:rPr>
              <a:t>a </a:t>
            </a:r>
            <a:r>
              <a:rPr sz="2800" spc="-10" dirty="0">
                <a:latin typeface="Trebuchet MS"/>
                <a:cs typeface="Trebuchet MS"/>
              </a:rPr>
              <a:t>written </a:t>
            </a:r>
            <a:r>
              <a:rPr sz="2800" spc="-5" dirty="0">
                <a:latin typeface="Trebuchet MS"/>
                <a:cs typeface="Trebuchet MS"/>
              </a:rPr>
              <a:t>plan </a:t>
            </a:r>
            <a:r>
              <a:rPr sz="2800" spc="-10" dirty="0">
                <a:latin typeface="Trebuchet MS"/>
                <a:cs typeface="Trebuchet MS"/>
              </a:rPr>
              <a:t>that  </a:t>
            </a:r>
            <a:r>
              <a:rPr sz="2800" spc="-5" dirty="0">
                <a:latin typeface="Trebuchet MS"/>
                <a:cs typeface="Trebuchet MS"/>
              </a:rPr>
              <a:t>describes how </a:t>
            </a:r>
            <a:r>
              <a:rPr sz="2800" spc="-10" dirty="0">
                <a:latin typeface="Trebuchet MS"/>
                <a:cs typeface="Trebuchet MS"/>
              </a:rPr>
              <a:t>the standard is  implemented in the</a:t>
            </a:r>
            <a:r>
              <a:rPr sz="2800" spc="35" dirty="0">
                <a:latin typeface="Trebuchet MS"/>
                <a:cs typeface="Trebuchet MS"/>
              </a:rPr>
              <a:t> </a:t>
            </a:r>
            <a:r>
              <a:rPr sz="2800" spc="-10" dirty="0">
                <a:latin typeface="Trebuchet MS"/>
                <a:cs typeface="Trebuchet MS"/>
              </a:rPr>
              <a:t>facility.</a:t>
            </a:r>
            <a:endParaRPr sz="28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91228" y="6735521"/>
            <a:ext cx="21526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15</a:t>
            </a:r>
            <a:endParaRPr sz="1400">
              <a:latin typeface="Comic Sans MS"/>
              <a:cs typeface="Comic Sans MS"/>
            </a:endParaRPr>
          </a:p>
        </p:txBody>
      </p:sp>
      <p:sp>
        <p:nvSpPr>
          <p:cNvPr id="3" name="object 3"/>
          <p:cNvSpPr txBox="1">
            <a:spLocks noGrp="1"/>
          </p:cNvSpPr>
          <p:nvPr>
            <p:ph type="title"/>
          </p:nvPr>
        </p:nvSpPr>
        <p:spPr>
          <a:xfrm>
            <a:off x="3564342" y="644597"/>
            <a:ext cx="3259454" cy="696595"/>
          </a:xfrm>
          <a:prstGeom prst="rect">
            <a:avLst/>
          </a:prstGeom>
        </p:spPr>
        <p:txBody>
          <a:bodyPr vert="horz" wrap="square" lIns="0" tIns="12700" rIns="0" bIns="0" rtlCol="0">
            <a:spAutoFit/>
          </a:bodyPr>
          <a:lstStyle/>
          <a:p>
            <a:pPr marL="12700">
              <a:lnSpc>
                <a:spcPct val="100000"/>
              </a:lnSpc>
              <a:spcBef>
                <a:spcPts val="100"/>
              </a:spcBef>
            </a:pPr>
            <a:r>
              <a:rPr dirty="0"/>
              <a:t>Sample</a:t>
            </a:r>
            <a:r>
              <a:rPr spc="-85" dirty="0"/>
              <a:t> </a:t>
            </a:r>
            <a:r>
              <a:rPr spc="-5" dirty="0"/>
              <a:t>Quiz</a:t>
            </a:r>
          </a:p>
        </p:txBody>
      </p:sp>
      <p:sp>
        <p:nvSpPr>
          <p:cNvPr id="4" name="object 4"/>
          <p:cNvSpPr txBox="1"/>
          <p:nvPr/>
        </p:nvSpPr>
        <p:spPr>
          <a:xfrm>
            <a:off x="1609216" y="1446158"/>
            <a:ext cx="6997700" cy="3411220"/>
          </a:xfrm>
          <a:prstGeom prst="rect">
            <a:avLst/>
          </a:prstGeom>
        </p:spPr>
        <p:txBody>
          <a:bodyPr vert="horz" wrap="square" lIns="0" tIns="49530" rIns="0" bIns="0" rtlCol="0">
            <a:spAutoFit/>
          </a:bodyPr>
          <a:lstStyle/>
          <a:p>
            <a:pPr marL="12700" marR="447040">
              <a:lnSpc>
                <a:spcPts val="2380"/>
              </a:lnSpc>
              <a:spcBef>
                <a:spcPts val="390"/>
              </a:spcBef>
              <a:buAutoNum type="arabicPeriod"/>
              <a:tabLst>
                <a:tab pos="346710" algn="l"/>
              </a:tabLst>
            </a:pPr>
            <a:r>
              <a:rPr sz="2200" spc="-10" dirty="0">
                <a:latin typeface="Trebuchet MS"/>
                <a:cs typeface="Trebuchet MS"/>
              </a:rPr>
              <a:t>The </a:t>
            </a:r>
            <a:r>
              <a:rPr sz="2200" spc="-5" dirty="0">
                <a:latin typeface="Trebuchet MS"/>
                <a:cs typeface="Trebuchet MS"/>
              </a:rPr>
              <a:t>Safety, Health &amp; Accessibility </a:t>
            </a:r>
            <a:r>
              <a:rPr sz="2200" spc="-10" dirty="0">
                <a:latin typeface="Trebuchet MS"/>
                <a:cs typeface="Trebuchet MS"/>
              </a:rPr>
              <a:t>Team </a:t>
            </a:r>
            <a:r>
              <a:rPr sz="2200" spc="-5" dirty="0">
                <a:latin typeface="Trebuchet MS"/>
                <a:cs typeface="Trebuchet MS"/>
              </a:rPr>
              <a:t>oversees  safety drills </a:t>
            </a:r>
            <a:r>
              <a:rPr sz="2200" spc="-10" dirty="0">
                <a:latin typeface="Trebuchet MS"/>
                <a:cs typeface="Trebuchet MS"/>
              </a:rPr>
              <a:t>and </a:t>
            </a:r>
            <a:r>
              <a:rPr sz="2200" spc="-5" dirty="0">
                <a:latin typeface="Trebuchet MS"/>
                <a:cs typeface="Trebuchet MS"/>
              </a:rPr>
              <a:t>staff</a:t>
            </a:r>
            <a:r>
              <a:rPr sz="2200" spc="-10" dirty="0">
                <a:latin typeface="Trebuchet MS"/>
                <a:cs typeface="Trebuchet MS"/>
              </a:rPr>
              <a:t> training.</a:t>
            </a:r>
            <a:endParaRPr sz="2200">
              <a:latin typeface="Trebuchet MS"/>
              <a:cs typeface="Trebuchet MS"/>
            </a:endParaRPr>
          </a:p>
          <a:p>
            <a:pPr marL="1840864">
              <a:lnSpc>
                <a:spcPct val="100000"/>
              </a:lnSpc>
              <a:spcBef>
                <a:spcPts val="225"/>
              </a:spcBef>
              <a:tabLst>
                <a:tab pos="3669029" algn="l"/>
              </a:tabLst>
            </a:pPr>
            <a:r>
              <a:rPr sz="2200" spc="-5" dirty="0">
                <a:latin typeface="Trebuchet MS"/>
                <a:cs typeface="Trebuchet MS"/>
              </a:rPr>
              <a:t>TRUE	FALSE</a:t>
            </a:r>
            <a:endParaRPr sz="2200">
              <a:latin typeface="Trebuchet MS"/>
              <a:cs typeface="Trebuchet MS"/>
            </a:endParaRPr>
          </a:p>
          <a:p>
            <a:pPr marL="12700" marR="474980">
              <a:lnSpc>
                <a:spcPts val="2380"/>
              </a:lnSpc>
              <a:spcBef>
                <a:spcPts val="560"/>
              </a:spcBef>
              <a:buAutoNum type="arabicPeriod" startAt="2"/>
              <a:tabLst>
                <a:tab pos="346710" algn="l"/>
              </a:tabLst>
            </a:pPr>
            <a:r>
              <a:rPr sz="2200" spc="-10" dirty="0">
                <a:latin typeface="Trebuchet MS"/>
                <a:cs typeface="Trebuchet MS"/>
              </a:rPr>
              <a:t>The </a:t>
            </a:r>
            <a:r>
              <a:rPr sz="2200" spc="-5" dirty="0">
                <a:latin typeface="Trebuchet MS"/>
                <a:cs typeface="Trebuchet MS"/>
              </a:rPr>
              <a:t>Occupational Safety &amp; Health Administration  (OSHA) is part of the United States Department of  Health, Education </a:t>
            </a:r>
            <a:r>
              <a:rPr sz="2200" spc="-10" dirty="0">
                <a:latin typeface="Trebuchet MS"/>
                <a:cs typeface="Trebuchet MS"/>
              </a:rPr>
              <a:t>and</a:t>
            </a:r>
            <a:r>
              <a:rPr sz="2200" spc="-15" dirty="0">
                <a:latin typeface="Trebuchet MS"/>
                <a:cs typeface="Trebuchet MS"/>
              </a:rPr>
              <a:t> </a:t>
            </a:r>
            <a:r>
              <a:rPr sz="2200" spc="-5" dirty="0">
                <a:latin typeface="Trebuchet MS"/>
                <a:cs typeface="Trebuchet MS"/>
              </a:rPr>
              <a:t>Welfare.</a:t>
            </a:r>
            <a:endParaRPr sz="2200">
              <a:latin typeface="Trebuchet MS"/>
              <a:cs typeface="Trebuchet MS"/>
            </a:endParaRPr>
          </a:p>
          <a:p>
            <a:pPr marL="1840864">
              <a:lnSpc>
                <a:spcPct val="100000"/>
              </a:lnSpc>
              <a:spcBef>
                <a:spcPts val="219"/>
              </a:spcBef>
              <a:tabLst>
                <a:tab pos="3669665" algn="l"/>
              </a:tabLst>
            </a:pPr>
            <a:r>
              <a:rPr sz="2200" spc="-5" dirty="0">
                <a:latin typeface="Trebuchet MS"/>
                <a:cs typeface="Trebuchet MS"/>
              </a:rPr>
              <a:t>TRUE	FALSE</a:t>
            </a:r>
            <a:endParaRPr sz="2200">
              <a:latin typeface="Trebuchet MS"/>
              <a:cs typeface="Trebuchet MS"/>
            </a:endParaRPr>
          </a:p>
          <a:p>
            <a:pPr marL="12700" marR="5080">
              <a:lnSpc>
                <a:spcPts val="2380"/>
              </a:lnSpc>
              <a:spcBef>
                <a:spcPts val="560"/>
              </a:spcBef>
              <a:buAutoNum type="arabicPeriod" startAt="3"/>
              <a:tabLst>
                <a:tab pos="346710" algn="l"/>
              </a:tabLst>
            </a:pPr>
            <a:r>
              <a:rPr sz="2200" spc="-10" dirty="0">
                <a:latin typeface="Trebuchet MS"/>
                <a:cs typeface="Trebuchet MS"/>
              </a:rPr>
              <a:t>The mission </a:t>
            </a:r>
            <a:r>
              <a:rPr sz="2200" spc="-5" dirty="0">
                <a:latin typeface="Trebuchet MS"/>
                <a:cs typeface="Trebuchet MS"/>
              </a:rPr>
              <a:t>of OSHA is to save lives, prevent injuries  </a:t>
            </a:r>
            <a:r>
              <a:rPr sz="2200" spc="-10" dirty="0">
                <a:latin typeface="Trebuchet MS"/>
                <a:cs typeface="Trebuchet MS"/>
              </a:rPr>
              <a:t>and </a:t>
            </a:r>
            <a:r>
              <a:rPr sz="2200" spc="-5" dirty="0">
                <a:latin typeface="Trebuchet MS"/>
                <a:cs typeface="Trebuchet MS"/>
              </a:rPr>
              <a:t>protect the health of America's</a:t>
            </a:r>
            <a:r>
              <a:rPr sz="2200" dirty="0">
                <a:latin typeface="Trebuchet MS"/>
                <a:cs typeface="Trebuchet MS"/>
              </a:rPr>
              <a:t> </a:t>
            </a:r>
            <a:r>
              <a:rPr sz="2200" spc="-10" dirty="0">
                <a:latin typeface="Trebuchet MS"/>
                <a:cs typeface="Trebuchet MS"/>
              </a:rPr>
              <a:t>workers.</a:t>
            </a:r>
            <a:endParaRPr sz="2200">
              <a:latin typeface="Trebuchet MS"/>
              <a:cs typeface="Trebuchet MS"/>
            </a:endParaRPr>
          </a:p>
          <a:p>
            <a:pPr marL="1840864">
              <a:lnSpc>
                <a:spcPct val="100000"/>
              </a:lnSpc>
              <a:spcBef>
                <a:spcPts val="220"/>
              </a:spcBef>
              <a:tabLst>
                <a:tab pos="3669665" algn="l"/>
              </a:tabLst>
            </a:pPr>
            <a:r>
              <a:rPr sz="2200" spc="-5" dirty="0">
                <a:latin typeface="Trebuchet MS"/>
                <a:cs typeface="Trebuchet MS"/>
              </a:rPr>
              <a:t>TRUE	FALSE</a:t>
            </a:r>
            <a:endParaRPr sz="2200">
              <a:latin typeface="Trebuchet MS"/>
              <a:cs typeface="Trebuchet MS"/>
            </a:endParaRPr>
          </a:p>
        </p:txBody>
      </p:sp>
      <p:sp>
        <p:nvSpPr>
          <p:cNvPr id="5" name="object 5"/>
          <p:cNvSpPr txBox="1"/>
          <p:nvPr/>
        </p:nvSpPr>
        <p:spPr>
          <a:xfrm>
            <a:off x="1609216" y="4865741"/>
            <a:ext cx="6898640" cy="2440305"/>
          </a:xfrm>
          <a:prstGeom prst="rect">
            <a:avLst/>
          </a:prstGeom>
        </p:spPr>
        <p:txBody>
          <a:bodyPr vert="horz" wrap="square" lIns="0" tIns="49530" rIns="0" bIns="0" rtlCol="0">
            <a:spAutoFit/>
          </a:bodyPr>
          <a:lstStyle/>
          <a:p>
            <a:pPr marL="12700" marR="5080">
              <a:lnSpc>
                <a:spcPts val="2380"/>
              </a:lnSpc>
              <a:spcBef>
                <a:spcPts val="390"/>
              </a:spcBef>
              <a:buAutoNum type="arabicPeriod" startAt="4"/>
              <a:tabLst>
                <a:tab pos="346710" algn="l"/>
                <a:tab pos="1840230" algn="l"/>
                <a:tab pos="3669029" algn="l"/>
              </a:tabLst>
            </a:pPr>
            <a:r>
              <a:rPr sz="2200" spc="-5" dirty="0">
                <a:latin typeface="Trebuchet MS"/>
                <a:cs typeface="Trebuchet MS"/>
              </a:rPr>
              <a:t>Employees </a:t>
            </a:r>
            <a:r>
              <a:rPr sz="2200" spc="-10" dirty="0">
                <a:latin typeface="Trebuchet MS"/>
                <a:cs typeface="Trebuchet MS"/>
              </a:rPr>
              <a:t>are </a:t>
            </a:r>
            <a:r>
              <a:rPr sz="2200" spc="-5" dirty="0">
                <a:latin typeface="Trebuchet MS"/>
                <a:cs typeface="Trebuchet MS"/>
              </a:rPr>
              <a:t>required to notify </a:t>
            </a:r>
            <a:r>
              <a:rPr sz="2200" spc="-10" dirty="0">
                <a:latin typeface="Trebuchet MS"/>
                <a:cs typeface="Trebuchet MS"/>
              </a:rPr>
              <a:t>TSCS within </a:t>
            </a:r>
            <a:r>
              <a:rPr sz="2200" spc="-5" dirty="0">
                <a:latin typeface="Trebuchet MS"/>
                <a:cs typeface="Trebuchet MS"/>
              </a:rPr>
              <a:t>5 days  if their license </a:t>
            </a:r>
            <a:r>
              <a:rPr sz="2200" spc="-10" dirty="0">
                <a:latin typeface="Trebuchet MS"/>
                <a:cs typeface="Trebuchet MS"/>
              </a:rPr>
              <a:t>has </a:t>
            </a:r>
            <a:r>
              <a:rPr sz="2200" spc="-5" dirty="0">
                <a:latin typeface="Trebuchet MS"/>
                <a:cs typeface="Trebuchet MS"/>
              </a:rPr>
              <a:t>been suspended or revoked for </a:t>
            </a:r>
            <a:r>
              <a:rPr sz="2200" spc="-10" dirty="0">
                <a:latin typeface="Trebuchet MS"/>
                <a:cs typeface="Trebuchet MS"/>
              </a:rPr>
              <a:t>any  reason.	</a:t>
            </a:r>
            <a:r>
              <a:rPr sz="2200" spc="-5" dirty="0">
                <a:latin typeface="Trebuchet MS"/>
                <a:cs typeface="Trebuchet MS"/>
              </a:rPr>
              <a:t>TRUE	FALSE</a:t>
            </a:r>
            <a:endParaRPr sz="2200">
              <a:latin typeface="Trebuchet MS"/>
              <a:cs typeface="Trebuchet MS"/>
            </a:endParaRPr>
          </a:p>
          <a:p>
            <a:pPr>
              <a:lnSpc>
                <a:spcPct val="100000"/>
              </a:lnSpc>
              <a:spcBef>
                <a:spcPts val="35"/>
              </a:spcBef>
              <a:buAutoNum type="arabicPeriod" startAt="4"/>
            </a:pPr>
            <a:endParaRPr sz="3150">
              <a:latin typeface="Times New Roman"/>
              <a:cs typeface="Times New Roman"/>
            </a:endParaRPr>
          </a:p>
          <a:p>
            <a:pPr marL="88265" marR="577850" indent="-75565">
              <a:lnSpc>
                <a:spcPct val="110000"/>
              </a:lnSpc>
              <a:buAutoNum type="arabicPeriod" startAt="4"/>
              <a:tabLst>
                <a:tab pos="316230" algn="l"/>
              </a:tabLst>
            </a:pPr>
            <a:r>
              <a:rPr sz="2000" spc="-5" dirty="0">
                <a:latin typeface="Trebuchet MS"/>
                <a:cs typeface="Trebuchet MS"/>
              </a:rPr>
              <a:t>Supplies </a:t>
            </a:r>
            <a:r>
              <a:rPr sz="2000" dirty="0">
                <a:latin typeface="Trebuchet MS"/>
                <a:cs typeface="Trebuchet MS"/>
              </a:rPr>
              <a:t>must </a:t>
            </a:r>
            <a:r>
              <a:rPr sz="2000" spc="-5" dirty="0">
                <a:latin typeface="Trebuchet MS"/>
                <a:cs typeface="Trebuchet MS"/>
              </a:rPr>
              <a:t>be properly </a:t>
            </a:r>
            <a:r>
              <a:rPr sz="2000" dirty="0">
                <a:latin typeface="Trebuchet MS"/>
                <a:cs typeface="Trebuchet MS"/>
              </a:rPr>
              <a:t>stored </a:t>
            </a:r>
            <a:r>
              <a:rPr sz="2000" spc="-5" dirty="0">
                <a:latin typeface="Trebuchet MS"/>
                <a:cs typeface="Trebuchet MS"/>
              </a:rPr>
              <a:t>to prevent </a:t>
            </a:r>
            <a:r>
              <a:rPr sz="2000" dirty="0">
                <a:latin typeface="Trebuchet MS"/>
                <a:cs typeface="Trebuchet MS"/>
              </a:rPr>
              <a:t>possible  </a:t>
            </a:r>
            <a:r>
              <a:rPr sz="2000" spc="-5" dirty="0">
                <a:latin typeface="Trebuchet MS"/>
                <a:cs typeface="Trebuchet MS"/>
              </a:rPr>
              <a:t>injuries </a:t>
            </a:r>
            <a:r>
              <a:rPr sz="2000" dirty="0">
                <a:latin typeface="Trebuchet MS"/>
                <a:cs typeface="Trebuchet MS"/>
              </a:rPr>
              <a:t>and fire</a:t>
            </a:r>
            <a:r>
              <a:rPr sz="2000" spc="-65" dirty="0">
                <a:latin typeface="Trebuchet MS"/>
                <a:cs typeface="Trebuchet MS"/>
              </a:rPr>
              <a:t> </a:t>
            </a:r>
            <a:r>
              <a:rPr sz="2000" dirty="0">
                <a:latin typeface="Trebuchet MS"/>
                <a:cs typeface="Trebuchet MS"/>
              </a:rPr>
              <a:t>hazards.</a:t>
            </a:r>
            <a:endParaRPr sz="2000">
              <a:latin typeface="Trebuchet MS"/>
              <a:cs typeface="Trebuchet MS"/>
            </a:endParaRPr>
          </a:p>
          <a:p>
            <a:pPr marL="1840864">
              <a:lnSpc>
                <a:spcPct val="100000"/>
              </a:lnSpc>
              <a:spcBef>
                <a:spcPts val="240"/>
              </a:spcBef>
              <a:tabLst>
                <a:tab pos="3669665" algn="l"/>
              </a:tabLst>
            </a:pPr>
            <a:r>
              <a:rPr sz="2000" spc="-5" dirty="0">
                <a:latin typeface="Trebuchet MS"/>
                <a:cs typeface="Trebuchet MS"/>
              </a:rPr>
              <a:t>TRUE	</a:t>
            </a:r>
            <a:r>
              <a:rPr sz="2000" dirty="0">
                <a:latin typeface="Trebuchet MS"/>
                <a:cs typeface="Trebuchet MS"/>
              </a:rPr>
              <a:t>FALSE</a:t>
            </a:r>
            <a:endParaRPr sz="2000">
              <a:latin typeface="Trebuchet MS"/>
              <a:cs typeface="Trebuchet MS"/>
            </a:endParaRPr>
          </a:p>
        </p:txBody>
      </p:sp>
      <p:sp>
        <p:nvSpPr>
          <p:cNvPr id="6" name="object 6"/>
          <p:cNvSpPr/>
          <p:nvPr/>
        </p:nvSpPr>
        <p:spPr>
          <a:xfrm>
            <a:off x="3148843" y="7016435"/>
            <a:ext cx="224012" cy="228569"/>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3136651" y="7004243"/>
            <a:ext cx="248920" cy="254635"/>
          </a:xfrm>
          <a:custGeom>
            <a:avLst/>
            <a:gdLst/>
            <a:ahLst/>
            <a:cxnLst/>
            <a:rect l="l" t="t" r="r" b="b"/>
            <a:pathLst>
              <a:path w="248920" h="254634">
                <a:moveTo>
                  <a:pt x="248381" y="248381"/>
                </a:moveTo>
                <a:lnTo>
                  <a:pt x="248381" y="6096"/>
                </a:lnTo>
                <a:lnTo>
                  <a:pt x="242300" y="0"/>
                </a:lnTo>
                <a:lnTo>
                  <a:pt x="4572" y="0"/>
                </a:lnTo>
                <a:lnTo>
                  <a:pt x="0" y="6096"/>
                </a:lnTo>
                <a:lnTo>
                  <a:pt x="0" y="248381"/>
                </a:lnTo>
                <a:lnTo>
                  <a:pt x="3048" y="252445"/>
                </a:lnTo>
                <a:lnTo>
                  <a:pt x="3048" y="21320"/>
                </a:lnTo>
                <a:lnTo>
                  <a:pt x="21336" y="4572"/>
                </a:lnTo>
                <a:lnTo>
                  <a:pt x="42656" y="25892"/>
                </a:lnTo>
                <a:lnTo>
                  <a:pt x="205728" y="25892"/>
                </a:lnTo>
                <a:lnTo>
                  <a:pt x="227060" y="4572"/>
                </a:lnTo>
                <a:lnTo>
                  <a:pt x="245333" y="21320"/>
                </a:lnTo>
                <a:lnTo>
                  <a:pt x="245333" y="251437"/>
                </a:lnTo>
                <a:lnTo>
                  <a:pt x="248381" y="248381"/>
                </a:lnTo>
                <a:close/>
              </a:path>
              <a:path w="248920" h="254634">
                <a:moveTo>
                  <a:pt x="42656" y="25892"/>
                </a:moveTo>
                <a:lnTo>
                  <a:pt x="21336" y="4572"/>
                </a:lnTo>
                <a:lnTo>
                  <a:pt x="3048" y="21320"/>
                </a:lnTo>
                <a:lnTo>
                  <a:pt x="12192" y="30978"/>
                </a:lnTo>
                <a:lnTo>
                  <a:pt x="12192" y="25892"/>
                </a:lnTo>
                <a:lnTo>
                  <a:pt x="24384" y="12192"/>
                </a:lnTo>
                <a:lnTo>
                  <a:pt x="24384" y="25892"/>
                </a:lnTo>
                <a:lnTo>
                  <a:pt x="42656" y="25892"/>
                </a:lnTo>
                <a:close/>
              </a:path>
              <a:path w="248920" h="254634">
                <a:moveTo>
                  <a:pt x="24384" y="210619"/>
                </a:moveTo>
                <a:lnTo>
                  <a:pt x="24384" y="43854"/>
                </a:lnTo>
                <a:lnTo>
                  <a:pt x="3048" y="21320"/>
                </a:lnTo>
                <a:lnTo>
                  <a:pt x="3048" y="233141"/>
                </a:lnTo>
                <a:lnTo>
                  <a:pt x="24384" y="210619"/>
                </a:lnTo>
                <a:close/>
              </a:path>
              <a:path w="248920" h="254634">
                <a:moveTo>
                  <a:pt x="48752" y="222488"/>
                </a:moveTo>
                <a:lnTo>
                  <a:pt x="30464" y="204200"/>
                </a:lnTo>
                <a:lnTo>
                  <a:pt x="3048" y="233141"/>
                </a:lnTo>
                <a:lnTo>
                  <a:pt x="12192" y="241523"/>
                </a:lnTo>
                <a:lnTo>
                  <a:pt x="12192" y="228584"/>
                </a:lnTo>
                <a:lnTo>
                  <a:pt x="27432" y="228584"/>
                </a:lnTo>
                <a:lnTo>
                  <a:pt x="27432" y="220964"/>
                </a:lnTo>
                <a:lnTo>
                  <a:pt x="33512" y="225536"/>
                </a:lnTo>
                <a:lnTo>
                  <a:pt x="45704" y="225536"/>
                </a:lnTo>
                <a:lnTo>
                  <a:pt x="48752" y="222488"/>
                </a:lnTo>
                <a:close/>
              </a:path>
              <a:path w="248920" h="254634">
                <a:moveTo>
                  <a:pt x="245333" y="251437"/>
                </a:moveTo>
                <a:lnTo>
                  <a:pt x="245333" y="233141"/>
                </a:lnTo>
                <a:lnTo>
                  <a:pt x="227060" y="249905"/>
                </a:lnTo>
                <a:lnTo>
                  <a:pt x="205728" y="228584"/>
                </a:lnTo>
                <a:lnTo>
                  <a:pt x="42656" y="228584"/>
                </a:lnTo>
                <a:lnTo>
                  <a:pt x="21336" y="249905"/>
                </a:lnTo>
                <a:lnTo>
                  <a:pt x="3048" y="233141"/>
                </a:lnTo>
                <a:lnTo>
                  <a:pt x="3048" y="252445"/>
                </a:lnTo>
                <a:lnTo>
                  <a:pt x="4572" y="254477"/>
                </a:lnTo>
                <a:lnTo>
                  <a:pt x="242300" y="254477"/>
                </a:lnTo>
                <a:lnTo>
                  <a:pt x="245333" y="251437"/>
                </a:lnTo>
                <a:close/>
              </a:path>
              <a:path w="248920" h="254634">
                <a:moveTo>
                  <a:pt x="24384" y="25892"/>
                </a:moveTo>
                <a:lnTo>
                  <a:pt x="24384" y="12192"/>
                </a:lnTo>
                <a:lnTo>
                  <a:pt x="12192" y="25892"/>
                </a:lnTo>
                <a:lnTo>
                  <a:pt x="24384" y="25892"/>
                </a:lnTo>
                <a:close/>
              </a:path>
              <a:path w="248920" h="254634">
                <a:moveTo>
                  <a:pt x="44180" y="27416"/>
                </a:moveTo>
                <a:lnTo>
                  <a:pt x="42656" y="25892"/>
                </a:lnTo>
                <a:lnTo>
                  <a:pt x="12192" y="25892"/>
                </a:lnTo>
                <a:lnTo>
                  <a:pt x="12192" y="30978"/>
                </a:lnTo>
                <a:lnTo>
                  <a:pt x="27432" y="47073"/>
                </a:lnTo>
                <a:lnTo>
                  <a:pt x="27432" y="33512"/>
                </a:lnTo>
                <a:lnTo>
                  <a:pt x="33512" y="27416"/>
                </a:lnTo>
                <a:lnTo>
                  <a:pt x="44180" y="27416"/>
                </a:lnTo>
                <a:close/>
              </a:path>
              <a:path w="248920" h="254634">
                <a:moveTo>
                  <a:pt x="42656" y="228584"/>
                </a:moveTo>
                <a:lnTo>
                  <a:pt x="12192" y="228584"/>
                </a:lnTo>
                <a:lnTo>
                  <a:pt x="24384" y="240761"/>
                </a:lnTo>
                <a:lnTo>
                  <a:pt x="24384" y="246857"/>
                </a:lnTo>
                <a:lnTo>
                  <a:pt x="42656" y="228584"/>
                </a:lnTo>
                <a:close/>
              </a:path>
              <a:path w="248920" h="254634">
                <a:moveTo>
                  <a:pt x="24384" y="246857"/>
                </a:moveTo>
                <a:lnTo>
                  <a:pt x="24384" y="240761"/>
                </a:lnTo>
                <a:lnTo>
                  <a:pt x="12192" y="228584"/>
                </a:lnTo>
                <a:lnTo>
                  <a:pt x="12192" y="241523"/>
                </a:lnTo>
                <a:lnTo>
                  <a:pt x="21336" y="249905"/>
                </a:lnTo>
                <a:lnTo>
                  <a:pt x="24384" y="246857"/>
                </a:lnTo>
                <a:close/>
              </a:path>
              <a:path w="248920" h="254634">
                <a:moveTo>
                  <a:pt x="48752" y="31988"/>
                </a:moveTo>
                <a:lnTo>
                  <a:pt x="44180" y="27416"/>
                </a:lnTo>
                <a:lnTo>
                  <a:pt x="33512" y="27416"/>
                </a:lnTo>
                <a:lnTo>
                  <a:pt x="27432" y="33512"/>
                </a:lnTo>
                <a:lnTo>
                  <a:pt x="27432" y="47073"/>
                </a:lnTo>
                <a:lnTo>
                  <a:pt x="30464" y="50276"/>
                </a:lnTo>
                <a:lnTo>
                  <a:pt x="48752" y="31988"/>
                </a:lnTo>
                <a:close/>
              </a:path>
              <a:path w="248920" h="254634">
                <a:moveTo>
                  <a:pt x="48752" y="45196"/>
                </a:moveTo>
                <a:lnTo>
                  <a:pt x="48752" y="31988"/>
                </a:lnTo>
                <a:lnTo>
                  <a:pt x="30464" y="50276"/>
                </a:lnTo>
                <a:lnTo>
                  <a:pt x="27432" y="47073"/>
                </a:lnTo>
                <a:lnTo>
                  <a:pt x="27432" y="207402"/>
                </a:lnTo>
                <a:lnTo>
                  <a:pt x="30464" y="204200"/>
                </a:lnTo>
                <a:lnTo>
                  <a:pt x="39608" y="213344"/>
                </a:lnTo>
                <a:lnTo>
                  <a:pt x="39608" y="53324"/>
                </a:lnTo>
                <a:lnTo>
                  <a:pt x="48752" y="45196"/>
                </a:lnTo>
                <a:close/>
              </a:path>
              <a:path w="248920" h="254634">
                <a:moveTo>
                  <a:pt x="45704" y="225536"/>
                </a:moveTo>
                <a:lnTo>
                  <a:pt x="33512" y="225536"/>
                </a:lnTo>
                <a:lnTo>
                  <a:pt x="27432" y="220964"/>
                </a:lnTo>
                <a:lnTo>
                  <a:pt x="27432" y="228584"/>
                </a:lnTo>
                <a:lnTo>
                  <a:pt x="42656" y="228584"/>
                </a:lnTo>
                <a:lnTo>
                  <a:pt x="45704" y="225536"/>
                </a:lnTo>
                <a:close/>
              </a:path>
              <a:path w="248920" h="254634">
                <a:moveTo>
                  <a:pt x="53324" y="53324"/>
                </a:moveTo>
                <a:lnTo>
                  <a:pt x="53324" y="41132"/>
                </a:lnTo>
                <a:lnTo>
                  <a:pt x="39608" y="53324"/>
                </a:lnTo>
                <a:lnTo>
                  <a:pt x="53324" y="53324"/>
                </a:lnTo>
                <a:close/>
              </a:path>
              <a:path w="248920" h="254634">
                <a:moveTo>
                  <a:pt x="53324" y="201152"/>
                </a:moveTo>
                <a:lnTo>
                  <a:pt x="53324" y="53324"/>
                </a:lnTo>
                <a:lnTo>
                  <a:pt x="39608" y="53324"/>
                </a:lnTo>
                <a:lnTo>
                  <a:pt x="39608" y="201152"/>
                </a:lnTo>
                <a:lnTo>
                  <a:pt x="53324" y="201152"/>
                </a:lnTo>
                <a:close/>
              </a:path>
              <a:path w="248920" h="254634">
                <a:moveTo>
                  <a:pt x="207248" y="201152"/>
                </a:moveTo>
                <a:lnTo>
                  <a:pt x="39608" y="201152"/>
                </a:lnTo>
                <a:lnTo>
                  <a:pt x="53324" y="213344"/>
                </a:lnTo>
                <a:lnTo>
                  <a:pt x="53324" y="225536"/>
                </a:lnTo>
                <a:lnTo>
                  <a:pt x="195056" y="225536"/>
                </a:lnTo>
                <a:lnTo>
                  <a:pt x="195056" y="213344"/>
                </a:lnTo>
                <a:lnTo>
                  <a:pt x="207248" y="201152"/>
                </a:lnTo>
                <a:close/>
              </a:path>
              <a:path w="248920" h="254634">
                <a:moveTo>
                  <a:pt x="53324" y="225536"/>
                </a:moveTo>
                <a:lnTo>
                  <a:pt x="53324" y="213344"/>
                </a:lnTo>
                <a:lnTo>
                  <a:pt x="39608" y="201152"/>
                </a:lnTo>
                <a:lnTo>
                  <a:pt x="39608" y="213344"/>
                </a:lnTo>
                <a:lnTo>
                  <a:pt x="48752" y="222488"/>
                </a:lnTo>
                <a:lnTo>
                  <a:pt x="48752" y="225536"/>
                </a:lnTo>
                <a:lnTo>
                  <a:pt x="53324" y="225536"/>
                </a:lnTo>
                <a:close/>
              </a:path>
              <a:path w="248920" h="254634">
                <a:moveTo>
                  <a:pt x="204203" y="27416"/>
                </a:moveTo>
                <a:lnTo>
                  <a:pt x="44180" y="27416"/>
                </a:lnTo>
                <a:lnTo>
                  <a:pt x="48752" y="31988"/>
                </a:lnTo>
                <a:lnTo>
                  <a:pt x="48752" y="45196"/>
                </a:lnTo>
                <a:lnTo>
                  <a:pt x="53324" y="41132"/>
                </a:lnTo>
                <a:lnTo>
                  <a:pt x="53324" y="53324"/>
                </a:lnTo>
                <a:lnTo>
                  <a:pt x="195056" y="53324"/>
                </a:lnTo>
                <a:lnTo>
                  <a:pt x="195056" y="41132"/>
                </a:lnTo>
                <a:lnTo>
                  <a:pt x="199628" y="45704"/>
                </a:lnTo>
                <a:lnTo>
                  <a:pt x="199628" y="31988"/>
                </a:lnTo>
                <a:lnTo>
                  <a:pt x="204203" y="27416"/>
                </a:lnTo>
                <a:close/>
              </a:path>
              <a:path w="248920" h="254634">
                <a:moveTo>
                  <a:pt x="48752" y="225536"/>
                </a:moveTo>
                <a:lnTo>
                  <a:pt x="48752" y="222488"/>
                </a:lnTo>
                <a:lnTo>
                  <a:pt x="45704" y="225536"/>
                </a:lnTo>
                <a:lnTo>
                  <a:pt x="48752" y="225536"/>
                </a:lnTo>
                <a:close/>
              </a:path>
              <a:path w="248920" h="254634">
                <a:moveTo>
                  <a:pt x="207248" y="53324"/>
                </a:moveTo>
                <a:lnTo>
                  <a:pt x="195056" y="41132"/>
                </a:lnTo>
                <a:lnTo>
                  <a:pt x="195056" y="53324"/>
                </a:lnTo>
                <a:lnTo>
                  <a:pt x="207248" y="53324"/>
                </a:lnTo>
                <a:close/>
              </a:path>
              <a:path w="248920" h="254634">
                <a:moveTo>
                  <a:pt x="207248" y="201152"/>
                </a:moveTo>
                <a:lnTo>
                  <a:pt x="207248" y="53324"/>
                </a:lnTo>
                <a:lnTo>
                  <a:pt x="195056" y="53324"/>
                </a:lnTo>
                <a:lnTo>
                  <a:pt x="195056" y="201152"/>
                </a:lnTo>
                <a:lnTo>
                  <a:pt x="207248" y="201152"/>
                </a:lnTo>
                <a:close/>
              </a:path>
              <a:path w="248920" h="254634">
                <a:moveTo>
                  <a:pt x="207248" y="214176"/>
                </a:moveTo>
                <a:lnTo>
                  <a:pt x="207248" y="201152"/>
                </a:lnTo>
                <a:lnTo>
                  <a:pt x="195056" y="213344"/>
                </a:lnTo>
                <a:lnTo>
                  <a:pt x="195056" y="225536"/>
                </a:lnTo>
                <a:lnTo>
                  <a:pt x="199628" y="225536"/>
                </a:lnTo>
                <a:lnTo>
                  <a:pt x="199628" y="222488"/>
                </a:lnTo>
                <a:lnTo>
                  <a:pt x="207248" y="214176"/>
                </a:lnTo>
                <a:close/>
              </a:path>
              <a:path w="248920" h="254634">
                <a:moveTo>
                  <a:pt x="220964" y="45702"/>
                </a:moveTo>
                <a:lnTo>
                  <a:pt x="220964" y="33512"/>
                </a:lnTo>
                <a:lnTo>
                  <a:pt x="214868" y="27416"/>
                </a:lnTo>
                <a:lnTo>
                  <a:pt x="204203" y="27416"/>
                </a:lnTo>
                <a:lnTo>
                  <a:pt x="199628" y="31988"/>
                </a:lnTo>
                <a:lnTo>
                  <a:pt x="216392" y="50276"/>
                </a:lnTo>
                <a:lnTo>
                  <a:pt x="220964" y="45702"/>
                </a:lnTo>
                <a:close/>
              </a:path>
              <a:path w="248920" h="254634">
                <a:moveTo>
                  <a:pt x="220964" y="208772"/>
                </a:moveTo>
                <a:lnTo>
                  <a:pt x="220964" y="45702"/>
                </a:lnTo>
                <a:lnTo>
                  <a:pt x="216392" y="50276"/>
                </a:lnTo>
                <a:lnTo>
                  <a:pt x="199628" y="31988"/>
                </a:lnTo>
                <a:lnTo>
                  <a:pt x="199628" y="45704"/>
                </a:lnTo>
                <a:lnTo>
                  <a:pt x="207248" y="53324"/>
                </a:lnTo>
                <a:lnTo>
                  <a:pt x="207248" y="214176"/>
                </a:lnTo>
                <a:lnTo>
                  <a:pt x="216392" y="204200"/>
                </a:lnTo>
                <a:lnTo>
                  <a:pt x="220964" y="208772"/>
                </a:lnTo>
                <a:close/>
              </a:path>
              <a:path w="248920" h="254634">
                <a:moveTo>
                  <a:pt x="245333" y="233141"/>
                </a:moveTo>
                <a:lnTo>
                  <a:pt x="216392" y="204200"/>
                </a:lnTo>
                <a:lnTo>
                  <a:pt x="199628" y="222488"/>
                </a:lnTo>
                <a:lnTo>
                  <a:pt x="202678" y="225536"/>
                </a:lnTo>
                <a:lnTo>
                  <a:pt x="214868" y="225536"/>
                </a:lnTo>
                <a:lnTo>
                  <a:pt x="220964" y="220964"/>
                </a:lnTo>
                <a:lnTo>
                  <a:pt x="220964" y="228584"/>
                </a:lnTo>
                <a:lnTo>
                  <a:pt x="236204" y="228584"/>
                </a:lnTo>
                <a:lnTo>
                  <a:pt x="236204" y="241516"/>
                </a:lnTo>
                <a:lnTo>
                  <a:pt x="245333" y="233141"/>
                </a:lnTo>
                <a:close/>
              </a:path>
              <a:path w="248920" h="254634">
                <a:moveTo>
                  <a:pt x="202678" y="225536"/>
                </a:moveTo>
                <a:lnTo>
                  <a:pt x="199628" y="222488"/>
                </a:lnTo>
                <a:lnTo>
                  <a:pt x="199628" y="225536"/>
                </a:lnTo>
                <a:lnTo>
                  <a:pt x="202678" y="225536"/>
                </a:lnTo>
                <a:close/>
              </a:path>
              <a:path w="248920" h="254634">
                <a:moveTo>
                  <a:pt x="220964" y="228584"/>
                </a:moveTo>
                <a:lnTo>
                  <a:pt x="220964" y="220964"/>
                </a:lnTo>
                <a:lnTo>
                  <a:pt x="214868" y="225536"/>
                </a:lnTo>
                <a:lnTo>
                  <a:pt x="202678" y="225536"/>
                </a:lnTo>
                <a:lnTo>
                  <a:pt x="205728" y="228584"/>
                </a:lnTo>
                <a:lnTo>
                  <a:pt x="220964" y="228584"/>
                </a:lnTo>
                <a:close/>
              </a:path>
              <a:path w="248920" h="254634">
                <a:moveTo>
                  <a:pt x="236204" y="30454"/>
                </a:moveTo>
                <a:lnTo>
                  <a:pt x="236204" y="25892"/>
                </a:lnTo>
                <a:lnTo>
                  <a:pt x="205728" y="25892"/>
                </a:lnTo>
                <a:lnTo>
                  <a:pt x="204203" y="27416"/>
                </a:lnTo>
                <a:lnTo>
                  <a:pt x="214868" y="27416"/>
                </a:lnTo>
                <a:lnTo>
                  <a:pt x="220964" y="33512"/>
                </a:lnTo>
                <a:lnTo>
                  <a:pt x="220964" y="45702"/>
                </a:lnTo>
                <a:lnTo>
                  <a:pt x="236204" y="30454"/>
                </a:lnTo>
                <a:close/>
              </a:path>
              <a:path w="248920" h="254634">
                <a:moveTo>
                  <a:pt x="245333" y="21320"/>
                </a:moveTo>
                <a:lnTo>
                  <a:pt x="227060" y="4572"/>
                </a:lnTo>
                <a:lnTo>
                  <a:pt x="205728" y="25892"/>
                </a:lnTo>
                <a:lnTo>
                  <a:pt x="222488" y="25892"/>
                </a:lnTo>
                <a:lnTo>
                  <a:pt x="222488" y="12192"/>
                </a:lnTo>
                <a:lnTo>
                  <a:pt x="236204" y="25892"/>
                </a:lnTo>
                <a:lnTo>
                  <a:pt x="236204" y="30454"/>
                </a:lnTo>
                <a:lnTo>
                  <a:pt x="245333" y="21320"/>
                </a:lnTo>
                <a:close/>
              </a:path>
              <a:path w="248920" h="254634">
                <a:moveTo>
                  <a:pt x="236204" y="228584"/>
                </a:moveTo>
                <a:lnTo>
                  <a:pt x="205728" y="228584"/>
                </a:lnTo>
                <a:lnTo>
                  <a:pt x="222488" y="245336"/>
                </a:lnTo>
                <a:lnTo>
                  <a:pt x="222488" y="240761"/>
                </a:lnTo>
                <a:lnTo>
                  <a:pt x="236204" y="228584"/>
                </a:lnTo>
                <a:close/>
              </a:path>
              <a:path w="248920" h="254634">
                <a:moveTo>
                  <a:pt x="236204" y="25892"/>
                </a:moveTo>
                <a:lnTo>
                  <a:pt x="222488" y="12192"/>
                </a:lnTo>
                <a:lnTo>
                  <a:pt x="222488" y="25892"/>
                </a:lnTo>
                <a:lnTo>
                  <a:pt x="236204" y="25892"/>
                </a:lnTo>
                <a:close/>
              </a:path>
              <a:path w="248920" h="254634">
                <a:moveTo>
                  <a:pt x="245333" y="233141"/>
                </a:moveTo>
                <a:lnTo>
                  <a:pt x="245333" y="21320"/>
                </a:lnTo>
                <a:lnTo>
                  <a:pt x="222488" y="44177"/>
                </a:lnTo>
                <a:lnTo>
                  <a:pt x="222488" y="210296"/>
                </a:lnTo>
                <a:lnTo>
                  <a:pt x="245333" y="233141"/>
                </a:lnTo>
                <a:close/>
              </a:path>
              <a:path w="248920" h="254634">
                <a:moveTo>
                  <a:pt x="236204" y="241516"/>
                </a:moveTo>
                <a:lnTo>
                  <a:pt x="236204" y="228584"/>
                </a:lnTo>
                <a:lnTo>
                  <a:pt x="222488" y="240761"/>
                </a:lnTo>
                <a:lnTo>
                  <a:pt x="222488" y="245336"/>
                </a:lnTo>
                <a:lnTo>
                  <a:pt x="227060" y="249905"/>
                </a:lnTo>
                <a:lnTo>
                  <a:pt x="236204" y="241516"/>
                </a:lnTo>
                <a:close/>
              </a:path>
            </a:pathLst>
          </a:custGeom>
          <a:solidFill>
            <a:srgbClr val="000000"/>
          </a:solidFill>
        </p:spPr>
        <p:txBody>
          <a:bodyPr wrap="square" lIns="0" tIns="0" rIns="0" bIns="0" rtlCol="0"/>
          <a:lstStyle/>
          <a:p>
            <a:endParaRPr/>
          </a:p>
        </p:txBody>
      </p:sp>
      <p:sp>
        <p:nvSpPr>
          <p:cNvPr id="8" name="object 8"/>
          <p:cNvSpPr/>
          <p:nvPr/>
        </p:nvSpPr>
        <p:spPr>
          <a:xfrm>
            <a:off x="3130555" y="2216231"/>
            <a:ext cx="224012" cy="228584"/>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3118363" y="2204039"/>
            <a:ext cx="250190" cy="254635"/>
          </a:xfrm>
          <a:custGeom>
            <a:avLst/>
            <a:gdLst/>
            <a:ahLst/>
            <a:cxnLst/>
            <a:rect l="l" t="t" r="r" b="b"/>
            <a:pathLst>
              <a:path w="250189" h="254635">
                <a:moveTo>
                  <a:pt x="249920" y="248381"/>
                </a:moveTo>
                <a:lnTo>
                  <a:pt x="249920" y="6096"/>
                </a:lnTo>
                <a:lnTo>
                  <a:pt x="243824" y="0"/>
                </a:lnTo>
                <a:lnTo>
                  <a:pt x="6096" y="0"/>
                </a:lnTo>
                <a:lnTo>
                  <a:pt x="0" y="6096"/>
                </a:lnTo>
                <a:lnTo>
                  <a:pt x="0" y="248381"/>
                </a:lnTo>
                <a:lnTo>
                  <a:pt x="4572" y="252953"/>
                </a:lnTo>
                <a:lnTo>
                  <a:pt x="4572" y="21336"/>
                </a:lnTo>
                <a:lnTo>
                  <a:pt x="21336" y="4572"/>
                </a:lnTo>
                <a:lnTo>
                  <a:pt x="43841" y="25892"/>
                </a:lnTo>
                <a:lnTo>
                  <a:pt x="205728" y="25892"/>
                </a:lnTo>
                <a:lnTo>
                  <a:pt x="227060" y="4572"/>
                </a:lnTo>
                <a:lnTo>
                  <a:pt x="245348" y="21336"/>
                </a:lnTo>
                <a:lnTo>
                  <a:pt x="245348" y="252953"/>
                </a:lnTo>
                <a:lnTo>
                  <a:pt x="249920" y="248381"/>
                </a:lnTo>
                <a:close/>
              </a:path>
              <a:path w="250189" h="254635">
                <a:moveTo>
                  <a:pt x="43857" y="25908"/>
                </a:moveTo>
                <a:lnTo>
                  <a:pt x="21336" y="4572"/>
                </a:lnTo>
                <a:lnTo>
                  <a:pt x="4572" y="21336"/>
                </a:lnTo>
                <a:lnTo>
                  <a:pt x="12192" y="29375"/>
                </a:lnTo>
                <a:lnTo>
                  <a:pt x="12192" y="25908"/>
                </a:lnTo>
                <a:lnTo>
                  <a:pt x="25908" y="12192"/>
                </a:lnTo>
                <a:lnTo>
                  <a:pt x="25908" y="25908"/>
                </a:lnTo>
                <a:lnTo>
                  <a:pt x="43857" y="25908"/>
                </a:lnTo>
                <a:close/>
              </a:path>
              <a:path w="250189" h="254635">
                <a:moveTo>
                  <a:pt x="25908" y="210635"/>
                </a:moveTo>
                <a:lnTo>
                  <a:pt x="25908" y="43845"/>
                </a:lnTo>
                <a:lnTo>
                  <a:pt x="4572" y="21336"/>
                </a:lnTo>
                <a:lnTo>
                  <a:pt x="4572" y="233156"/>
                </a:lnTo>
                <a:lnTo>
                  <a:pt x="25908" y="210635"/>
                </a:lnTo>
                <a:close/>
              </a:path>
              <a:path w="250189" h="254635">
                <a:moveTo>
                  <a:pt x="50276" y="222488"/>
                </a:moveTo>
                <a:lnTo>
                  <a:pt x="32004" y="204200"/>
                </a:lnTo>
                <a:lnTo>
                  <a:pt x="4572" y="233156"/>
                </a:lnTo>
                <a:lnTo>
                  <a:pt x="12192" y="240769"/>
                </a:lnTo>
                <a:lnTo>
                  <a:pt x="12192" y="228584"/>
                </a:lnTo>
                <a:lnTo>
                  <a:pt x="27432" y="228584"/>
                </a:lnTo>
                <a:lnTo>
                  <a:pt x="27432" y="220964"/>
                </a:lnTo>
                <a:lnTo>
                  <a:pt x="33528" y="225536"/>
                </a:lnTo>
                <a:lnTo>
                  <a:pt x="47059" y="225536"/>
                </a:lnTo>
                <a:lnTo>
                  <a:pt x="50276" y="222488"/>
                </a:lnTo>
                <a:close/>
              </a:path>
              <a:path w="250189" h="254635">
                <a:moveTo>
                  <a:pt x="245348" y="252953"/>
                </a:moveTo>
                <a:lnTo>
                  <a:pt x="245348" y="233156"/>
                </a:lnTo>
                <a:lnTo>
                  <a:pt x="227060" y="249905"/>
                </a:lnTo>
                <a:lnTo>
                  <a:pt x="205728" y="228584"/>
                </a:lnTo>
                <a:lnTo>
                  <a:pt x="43841" y="228584"/>
                </a:lnTo>
                <a:lnTo>
                  <a:pt x="21336" y="249905"/>
                </a:lnTo>
                <a:lnTo>
                  <a:pt x="4572" y="233156"/>
                </a:lnTo>
                <a:lnTo>
                  <a:pt x="4572" y="252953"/>
                </a:lnTo>
                <a:lnTo>
                  <a:pt x="6096" y="254477"/>
                </a:lnTo>
                <a:lnTo>
                  <a:pt x="243824" y="254477"/>
                </a:lnTo>
                <a:lnTo>
                  <a:pt x="245348" y="252953"/>
                </a:lnTo>
                <a:close/>
              </a:path>
              <a:path w="250189" h="254635">
                <a:moveTo>
                  <a:pt x="25908" y="25908"/>
                </a:moveTo>
                <a:lnTo>
                  <a:pt x="25908" y="12192"/>
                </a:lnTo>
                <a:lnTo>
                  <a:pt x="12192" y="25908"/>
                </a:lnTo>
                <a:lnTo>
                  <a:pt x="25908" y="25908"/>
                </a:lnTo>
                <a:close/>
              </a:path>
              <a:path w="250189" h="254635">
                <a:moveTo>
                  <a:pt x="45466" y="27432"/>
                </a:moveTo>
                <a:lnTo>
                  <a:pt x="43857" y="25908"/>
                </a:lnTo>
                <a:lnTo>
                  <a:pt x="12192" y="25908"/>
                </a:lnTo>
                <a:lnTo>
                  <a:pt x="12192" y="29375"/>
                </a:lnTo>
                <a:lnTo>
                  <a:pt x="27432" y="45453"/>
                </a:lnTo>
                <a:lnTo>
                  <a:pt x="27432" y="33512"/>
                </a:lnTo>
                <a:lnTo>
                  <a:pt x="33528" y="27432"/>
                </a:lnTo>
                <a:lnTo>
                  <a:pt x="45466" y="27432"/>
                </a:lnTo>
                <a:close/>
              </a:path>
              <a:path w="250189" h="254635">
                <a:moveTo>
                  <a:pt x="43841" y="228584"/>
                </a:moveTo>
                <a:lnTo>
                  <a:pt x="12192" y="228584"/>
                </a:lnTo>
                <a:lnTo>
                  <a:pt x="25908" y="240776"/>
                </a:lnTo>
                <a:lnTo>
                  <a:pt x="25908" y="245574"/>
                </a:lnTo>
                <a:lnTo>
                  <a:pt x="43841" y="228584"/>
                </a:lnTo>
                <a:close/>
              </a:path>
              <a:path w="250189" h="254635">
                <a:moveTo>
                  <a:pt x="25908" y="245574"/>
                </a:moveTo>
                <a:lnTo>
                  <a:pt x="25908" y="240776"/>
                </a:lnTo>
                <a:lnTo>
                  <a:pt x="12192" y="228584"/>
                </a:lnTo>
                <a:lnTo>
                  <a:pt x="12192" y="240769"/>
                </a:lnTo>
                <a:lnTo>
                  <a:pt x="21336" y="249905"/>
                </a:lnTo>
                <a:lnTo>
                  <a:pt x="25908" y="245574"/>
                </a:lnTo>
                <a:close/>
              </a:path>
              <a:path w="250189" h="254635">
                <a:moveTo>
                  <a:pt x="50276" y="31988"/>
                </a:moveTo>
                <a:lnTo>
                  <a:pt x="45466" y="27432"/>
                </a:lnTo>
                <a:lnTo>
                  <a:pt x="33528" y="27432"/>
                </a:lnTo>
                <a:lnTo>
                  <a:pt x="27432" y="33512"/>
                </a:lnTo>
                <a:lnTo>
                  <a:pt x="27432" y="45453"/>
                </a:lnTo>
                <a:lnTo>
                  <a:pt x="32004" y="50276"/>
                </a:lnTo>
                <a:lnTo>
                  <a:pt x="50276" y="31988"/>
                </a:lnTo>
                <a:close/>
              </a:path>
              <a:path w="250189" h="254635">
                <a:moveTo>
                  <a:pt x="50276" y="44184"/>
                </a:moveTo>
                <a:lnTo>
                  <a:pt x="50276" y="31988"/>
                </a:lnTo>
                <a:lnTo>
                  <a:pt x="32004" y="50276"/>
                </a:lnTo>
                <a:lnTo>
                  <a:pt x="27432" y="45453"/>
                </a:lnTo>
                <a:lnTo>
                  <a:pt x="27432" y="209026"/>
                </a:lnTo>
                <a:lnTo>
                  <a:pt x="32004" y="204200"/>
                </a:lnTo>
                <a:lnTo>
                  <a:pt x="41148" y="213352"/>
                </a:lnTo>
                <a:lnTo>
                  <a:pt x="41148" y="53324"/>
                </a:lnTo>
                <a:lnTo>
                  <a:pt x="50276" y="44184"/>
                </a:lnTo>
                <a:close/>
              </a:path>
              <a:path w="250189" h="254635">
                <a:moveTo>
                  <a:pt x="47059" y="225536"/>
                </a:moveTo>
                <a:lnTo>
                  <a:pt x="33528" y="225536"/>
                </a:lnTo>
                <a:lnTo>
                  <a:pt x="27432" y="220964"/>
                </a:lnTo>
                <a:lnTo>
                  <a:pt x="27432" y="228584"/>
                </a:lnTo>
                <a:lnTo>
                  <a:pt x="43857" y="228569"/>
                </a:lnTo>
                <a:lnTo>
                  <a:pt x="47059" y="225536"/>
                </a:lnTo>
                <a:close/>
              </a:path>
              <a:path w="250189" h="254635">
                <a:moveTo>
                  <a:pt x="53324" y="53324"/>
                </a:moveTo>
                <a:lnTo>
                  <a:pt x="53324" y="41132"/>
                </a:lnTo>
                <a:lnTo>
                  <a:pt x="41148" y="53324"/>
                </a:lnTo>
                <a:lnTo>
                  <a:pt x="53324" y="53324"/>
                </a:lnTo>
                <a:close/>
              </a:path>
              <a:path w="250189" h="254635">
                <a:moveTo>
                  <a:pt x="53324" y="201152"/>
                </a:moveTo>
                <a:lnTo>
                  <a:pt x="53324" y="53324"/>
                </a:lnTo>
                <a:lnTo>
                  <a:pt x="41148" y="53324"/>
                </a:lnTo>
                <a:lnTo>
                  <a:pt x="41148" y="201152"/>
                </a:lnTo>
                <a:lnTo>
                  <a:pt x="53324" y="201152"/>
                </a:lnTo>
                <a:close/>
              </a:path>
              <a:path w="250189" h="254635">
                <a:moveTo>
                  <a:pt x="208772" y="201152"/>
                </a:moveTo>
                <a:lnTo>
                  <a:pt x="41148" y="201152"/>
                </a:lnTo>
                <a:lnTo>
                  <a:pt x="53324" y="213344"/>
                </a:lnTo>
                <a:lnTo>
                  <a:pt x="53324" y="225536"/>
                </a:lnTo>
                <a:lnTo>
                  <a:pt x="196580" y="225536"/>
                </a:lnTo>
                <a:lnTo>
                  <a:pt x="196580" y="213344"/>
                </a:lnTo>
                <a:lnTo>
                  <a:pt x="208772" y="201152"/>
                </a:lnTo>
                <a:close/>
              </a:path>
              <a:path w="250189" h="254635">
                <a:moveTo>
                  <a:pt x="53324" y="225536"/>
                </a:moveTo>
                <a:lnTo>
                  <a:pt x="53324" y="213344"/>
                </a:lnTo>
                <a:lnTo>
                  <a:pt x="41148" y="201152"/>
                </a:lnTo>
                <a:lnTo>
                  <a:pt x="41148" y="213352"/>
                </a:lnTo>
                <a:lnTo>
                  <a:pt x="50276" y="222488"/>
                </a:lnTo>
                <a:lnTo>
                  <a:pt x="50276" y="225536"/>
                </a:lnTo>
                <a:lnTo>
                  <a:pt x="53324" y="225536"/>
                </a:lnTo>
                <a:close/>
              </a:path>
              <a:path w="250189" h="254635">
                <a:moveTo>
                  <a:pt x="204188" y="27432"/>
                </a:moveTo>
                <a:lnTo>
                  <a:pt x="45466" y="27432"/>
                </a:lnTo>
                <a:lnTo>
                  <a:pt x="50276" y="31988"/>
                </a:lnTo>
                <a:lnTo>
                  <a:pt x="50276" y="44184"/>
                </a:lnTo>
                <a:lnTo>
                  <a:pt x="53324" y="41132"/>
                </a:lnTo>
                <a:lnTo>
                  <a:pt x="53324" y="53324"/>
                </a:lnTo>
                <a:lnTo>
                  <a:pt x="196580" y="53324"/>
                </a:lnTo>
                <a:lnTo>
                  <a:pt x="196580" y="41132"/>
                </a:lnTo>
                <a:lnTo>
                  <a:pt x="199628" y="44180"/>
                </a:lnTo>
                <a:lnTo>
                  <a:pt x="199628" y="31988"/>
                </a:lnTo>
                <a:lnTo>
                  <a:pt x="204188" y="27432"/>
                </a:lnTo>
                <a:close/>
              </a:path>
              <a:path w="250189" h="254635">
                <a:moveTo>
                  <a:pt x="50276" y="225536"/>
                </a:moveTo>
                <a:lnTo>
                  <a:pt x="50276" y="222488"/>
                </a:lnTo>
                <a:lnTo>
                  <a:pt x="47059" y="225536"/>
                </a:lnTo>
                <a:lnTo>
                  <a:pt x="50276" y="225536"/>
                </a:lnTo>
                <a:close/>
              </a:path>
              <a:path w="250189" h="254635">
                <a:moveTo>
                  <a:pt x="208772" y="53324"/>
                </a:moveTo>
                <a:lnTo>
                  <a:pt x="196580" y="41132"/>
                </a:lnTo>
                <a:lnTo>
                  <a:pt x="196580" y="53324"/>
                </a:lnTo>
                <a:lnTo>
                  <a:pt x="208772" y="53324"/>
                </a:lnTo>
                <a:close/>
              </a:path>
              <a:path w="250189" h="254635">
                <a:moveTo>
                  <a:pt x="208772" y="201152"/>
                </a:moveTo>
                <a:lnTo>
                  <a:pt x="208772" y="53324"/>
                </a:lnTo>
                <a:lnTo>
                  <a:pt x="196580" y="53324"/>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0964" y="47061"/>
                </a:moveTo>
                <a:lnTo>
                  <a:pt x="220964" y="33512"/>
                </a:lnTo>
                <a:lnTo>
                  <a:pt x="216392" y="27432"/>
                </a:lnTo>
                <a:lnTo>
                  <a:pt x="204188" y="27432"/>
                </a:lnTo>
                <a:lnTo>
                  <a:pt x="199628" y="31988"/>
                </a:lnTo>
                <a:lnTo>
                  <a:pt x="217916" y="50276"/>
                </a:lnTo>
                <a:lnTo>
                  <a:pt x="220964" y="47061"/>
                </a:lnTo>
                <a:close/>
              </a:path>
              <a:path w="250189" h="254635">
                <a:moveTo>
                  <a:pt x="220964" y="207418"/>
                </a:moveTo>
                <a:lnTo>
                  <a:pt x="220964" y="47061"/>
                </a:lnTo>
                <a:lnTo>
                  <a:pt x="217916" y="50276"/>
                </a:lnTo>
                <a:lnTo>
                  <a:pt x="199628" y="31988"/>
                </a:lnTo>
                <a:lnTo>
                  <a:pt x="199628" y="44180"/>
                </a:lnTo>
                <a:lnTo>
                  <a:pt x="208772" y="53324"/>
                </a:lnTo>
                <a:lnTo>
                  <a:pt x="208772" y="213344"/>
                </a:lnTo>
                <a:lnTo>
                  <a:pt x="217916" y="204200"/>
                </a:lnTo>
                <a:lnTo>
                  <a:pt x="220964" y="207418"/>
                </a:lnTo>
                <a:close/>
              </a:path>
              <a:path w="250189" h="254635">
                <a:moveTo>
                  <a:pt x="245348" y="233156"/>
                </a:moveTo>
                <a:lnTo>
                  <a:pt x="217916" y="204200"/>
                </a:lnTo>
                <a:lnTo>
                  <a:pt x="199628" y="222488"/>
                </a:lnTo>
                <a:lnTo>
                  <a:pt x="202678" y="225536"/>
                </a:lnTo>
                <a:lnTo>
                  <a:pt x="216392" y="225536"/>
                </a:lnTo>
                <a:lnTo>
                  <a:pt x="220964" y="220964"/>
                </a:lnTo>
                <a:lnTo>
                  <a:pt x="220964" y="228584"/>
                </a:lnTo>
                <a:lnTo>
                  <a:pt x="236204" y="228584"/>
                </a:lnTo>
                <a:lnTo>
                  <a:pt x="236204" y="241531"/>
                </a:lnTo>
                <a:lnTo>
                  <a:pt x="245348" y="233156"/>
                </a:lnTo>
                <a:close/>
              </a:path>
              <a:path w="250189" h="254635">
                <a:moveTo>
                  <a:pt x="202678" y="225536"/>
                </a:moveTo>
                <a:lnTo>
                  <a:pt x="199628" y="222488"/>
                </a:lnTo>
                <a:lnTo>
                  <a:pt x="199628" y="225536"/>
                </a:lnTo>
                <a:lnTo>
                  <a:pt x="202678" y="225536"/>
                </a:lnTo>
                <a:close/>
              </a:path>
              <a:path w="250189" h="254635">
                <a:moveTo>
                  <a:pt x="220964" y="228584"/>
                </a:moveTo>
                <a:lnTo>
                  <a:pt x="220964" y="220964"/>
                </a:lnTo>
                <a:lnTo>
                  <a:pt x="216392" y="225536"/>
                </a:lnTo>
                <a:lnTo>
                  <a:pt x="202678" y="225536"/>
                </a:lnTo>
                <a:lnTo>
                  <a:pt x="205712" y="228569"/>
                </a:lnTo>
                <a:lnTo>
                  <a:pt x="220964" y="228584"/>
                </a:lnTo>
                <a:close/>
              </a:path>
              <a:path w="250189" h="254635">
                <a:moveTo>
                  <a:pt x="236204" y="30982"/>
                </a:moveTo>
                <a:lnTo>
                  <a:pt x="236204" y="25908"/>
                </a:lnTo>
                <a:lnTo>
                  <a:pt x="205712" y="25908"/>
                </a:lnTo>
                <a:lnTo>
                  <a:pt x="204188" y="27432"/>
                </a:lnTo>
                <a:lnTo>
                  <a:pt x="216392" y="27432"/>
                </a:lnTo>
                <a:lnTo>
                  <a:pt x="220964" y="33512"/>
                </a:lnTo>
                <a:lnTo>
                  <a:pt x="220964" y="47061"/>
                </a:lnTo>
                <a:lnTo>
                  <a:pt x="236204" y="30982"/>
                </a:lnTo>
                <a:close/>
              </a:path>
              <a:path w="250189" h="254635">
                <a:moveTo>
                  <a:pt x="245348" y="21336"/>
                </a:moveTo>
                <a:lnTo>
                  <a:pt x="227060" y="4572"/>
                </a:lnTo>
                <a:lnTo>
                  <a:pt x="205712" y="25908"/>
                </a:lnTo>
                <a:lnTo>
                  <a:pt x="224012" y="25908"/>
                </a:lnTo>
                <a:lnTo>
                  <a:pt x="224012" y="12192"/>
                </a:lnTo>
                <a:lnTo>
                  <a:pt x="236204" y="25908"/>
                </a:lnTo>
                <a:lnTo>
                  <a:pt x="236204" y="30982"/>
                </a:lnTo>
                <a:lnTo>
                  <a:pt x="245348" y="21336"/>
                </a:lnTo>
                <a:close/>
              </a:path>
              <a:path w="250189" h="254635">
                <a:moveTo>
                  <a:pt x="236204" y="228584"/>
                </a:moveTo>
                <a:lnTo>
                  <a:pt x="205728" y="228584"/>
                </a:lnTo>
                <a:lnTo>
                  <a:pt x="224012" y="246859"/>
                </a:lnTo>
                <a:lnTo>
                  <a:pt x="224012" y="240776"/>
                </a:lnTo>
                <a:lnTo>
                  <a:pt x="236204" y="228584"/>
                </a:lnTo>
                <a:close/>
              </a:path>
              <a:path w="250189" h="254635">
                <a:moveTo>
                  <a:pt x="236204" y="25908"/>
                </a:moveTo>
                <a:lnTo>
                  <a:pt x="224012" y="12192"/>
                </a:lnTo>
                <a:lnTo>
                  <a:pt x="224012" y="25908"/>
                </a:lnTo>
                <a:lnTo>
                  <a:pt x="236204" y="25908"/>
                </a:lnTo>
                <a:close/>
              </a:path>
              <a:path w="250189" h="254635">
                <a:moveTo>
                  <a:pt x="245348" y="233156"/>
                </a:moveTo>
                <a:lnTo>
                  <a:pt x="245348" y="21336"/>
                </a:lnTo>
                <a:lnTo>
                  <a:pt x="224012" y="43845"/>
                </a:lnTo>
                <a:lnTo>
                  <a:pt x="224012" y="210635"/>
                </a:lnTo>
                <a:lnTo>
                  <a:pt x="245348" y="233156"/>
                </a:lnTo>
                <a:close/>
              </a:path>
              <a:path w="250189" h="254635">
                <a:moveTo>
                  <a:pt x="236204" y="241531"/>
                </a:moveTo>
                <a:lnTo>
                  <a:pt x="236204" y="228584"/>
                </a:lnTo>
                <a:lnTo>
                  <a:pt x="224012" y="240776"/>
                </a:lnTo>
                <a:lnTo>
                  <a:pt x="224012" y="246859"/>
                </a:lnTo>
                <a:lnTo>
                  <a:pt x="227060" y="249905"/>
                </a:lnTo>
                <a:lnTo>
                  <a:pt x="236204" y="241531"/>
                </a:lnTo>
                <a:close/>
              </a:path>
            </a:pathLst>
          </a:custGeom>
          <a:solidFill>
            <a:srgbClr val="000000"/>
          </a:solidFill>
        </p:spPr>
        <p:txBody>
          <a:bodyPr wrap="square" lIns="0" tIns="0" rIns="0" bIns="0" rtlCol="0"/>
          <a:lstStyle/>
          <a:p>
            <a:endParaRPr/>
          </a:p>
        </p:txBody>
      </p:sp>
      <p:sp>
        <p:nvSpPr>
          <p:cNvPr id="10" name="object 10"/>
          <p:cNvSpPr/>
          <p:nvPr/>
        </p:nvSpPr>
        <p:spPr>
          <a:xfrm>
            <a:off x="5035387" y="2210135"/>
            <a:ext cx="224012" cy="228584"/>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5023195" y="2197943"/>
            <a:ext cx="250190" cy="254635"/>
          </a:xfrm>
          <a:custGeom>
            <a:avLst/>
            <a:gdLst/>
            <a:ahLst/>
            <a:cxnLst/>
            <a:rect l="l" t="t" r="r" b="b"/>
            <a:pathLst>
              <a:path w="250189" h="254635">
                <a:moveTo>
                  <a:pt x="249920" y="248396"/>
                </a:moveTo>
                <a:lnTo>
                  <a:pt x="249920" y="6096"/>
                </a:lnTo>
                <a:lnTo>
                  <a:pt x="243824" y="0"/>
                </a:lnTo>
                <a:lnTo>
                  <a:pt x="6096" y="0"/>
                </a:lnTo>
                <a:lnTo>
                  <a:pt x="0" y="6096"/>
                </a:lnTo>
                <a:lnTo>
                  <a:pt x="0" y="248396"/>
                </a:lnTo>
                <a:lnTo>
                  <a:pt x="4572" y="252957"/>
                </a:lnTo>
                <a:lnTo>
                  <a:pt x="4572" y="21336"/>
                </a:lnTo>
                <a:lnTo>
                  <a:pt x="21336" y="3048"/>
                </a:lnTo>
                <a:lnTo>
                  <a:pt x="44196" y="25908"/>
                </a:lnTo>
                <a:lnTo>
                  <a:pt x="205403" y="25908"/>
                </a:lnTo>
                <a:lnTo>
                  <a:pt x="227060" y="3048"/>
                </a:lnTo>
                <a:lnTo>
                  <a:pt x="245348" y="21336"/>
                </a:lnTo>
                <a:lnTo>
                  <a:pt x="245348" y="252957"/>
                </a:lnTo>
                <a:lnTo>
                  <a:pt x="249920" y="248396"/>
                </a:lnTo>
                <a:close/>
              </a:path>
              <a:path w="250189" h="254635">
                <a:moveTo>
                  <a:pt x="44196" y="25908"/>
                </a:moveTo>
                <a:lnTo>
                  <a:pt x="21336" y="3048"/>
                </a:lnTo>
                <a:lnTo>
                  <a:pt x="4572" y="21336"/>
                </a:lnTo>
                <a:lnTo>
                  <a:pt x="12192" y="29375"/>
                </a:lnTo>
                <a:lnTo>
                  <a:pt x="12192" y="25908"/>
                </a:lnTo>
                <a:lnTo>
                  <a:pt x="25908" y="12192"/>
                </a:lnTo>
                <a:lnTo>
                  <a:pt x="25908" y="25908"/>
                </a:lnTo>
                <a:lnTo>
                  <a:pt x="44196" y="25908"/>
                </a:lnTo>
                <a:close/>
              </a:path>
              <a:path w="250189" h="254635">
                <a:moveTo>
                  <a:pt x="25908" y="210296"/>
                </a:moveTo>
                <a:lnTo>
                  <a:pt x="25908" y="43845"/>
                </a:lnTo>
                <a:lnTo>
                  <a:pt x="4572" y="21336"/>
                </a:lnTo>
                <a:lnTo>
                  <a:pt x="4572" y="231632"/>
                </a:lnTo>
                <a:lnTo>
                  <a:pt x="25908" y="210296"/>
                </a:lnTo>
                <a:close/>
              </a:path>
              <a:path w="250189" h="254635">
                <a:moveTo>
                  <a:pt x="50292" y="222488"/>
                </a:moveTo>
                <a:lnTo>
                  <a:pt x="32004" y="204200"/>
                </a:lnTo>
                <a:lnTo>
                  <a:pt x="4572" y="231632"/>
                </a:lnTo>
                <a:lnTo>
                  <a:pt x="12192" y="239945"/>
                </a:lnTo>
                <a:lnTo>
                  <a:pt x="12192" y="228584"/>
                </a:lnTo>
                <a:lnTo>
                  <a:pt x="27432" y="228584"/>
                </a:lnTo>
                <a:lnTo>
                  <a:pt x="27432" y="220964"/>
                </a:lnTo>
                <a:lnTo>
                  <a:pt x="33528" y="225536"/>
                </a:lnTo>
                <a:lnTo>
                  <a:pt x="47074" y="225536"/>
                </a:lnTo>
                <a:lnTo>
                  <a:pt x="50292" y="222488"/>
                </a:lnTo>
                <a:close/>
              </a:path>
              <a:path w="250189" h="254635">
                <a:moveTo>
                  <a:pt x="245348" y="252957"/>
                </a:moveTo>
                <a:lnTo>
                  <a:pt x="245348" y="231632"/>
                </a:lnTo>
                <a:lnTo>
                  <a:pt x="227060" y="249920"/>
                </a:lnTo>
                <a:lnTo>
                  <a:pt x="205724" y="228584"/>
                </a:lnTo>
                <a:lnTo>
                  <a:pt x="43857" y="228584"/>
                </a:lnTo>
                <a:lnTo>
                  <a:pt x="21336" y="249920"/>
                </a:lnTo>
                <a:lnTo>
                  <a:pt x="4572" y="231632"/>
                </a:lnTo>
                <a:lnTo>
                  <a:pt x="4572" y="252957"/>
                </a:lnTo>
                <a:lnTo>
                  <a:pt x="6096" y="254477"/>
                </a:lnTo>
                <a:lnTo>
                  <a:pt x="243824" y="254477"/>
                </a:lnTo>
                <a:lnTo>
                  <a:pt x="245348" y="252957"/>
                </a:lnTo>
                <a:close/>
              </a:path>
              <a:path w="250189" h="254635">
                <a:moveTo>
                  <a:pt x="25908" y="25908"/>
                </a:moveTo>
                <a:lnTo>
                  <a:pt x="25908" y="12192"/>
                </a:lnTo>
                <a:lnTo>
                  <a:pt x="12192" y="25908"/>
                </a:lnTo>
                <a:lnTo>
                  <a:pt x="25908" y="25908"/>
                </a:lnTo>
                <a:close/>
              </a:path>
              <a:path w="250189" h="254635">
                <a:moveTo>
                  <a:pt x="45720" y="27432"/>
                </a:moveTo>
                <a:lnTo>
                  <a:pt x="44196" y="25908"/>
                </a:lnTo>
                <a:lnTo>
                  <a:pt x="12192" y="25908"/>
                </a:lnTo>
                <a:lnTo>
                  <a:pt x="12192" y="29375"/>
                </a:lnTo>
                <a:lnTo>
                  <a:pt x="27432" y="45453"/>
                </a:lnTo>
                <a:lnTo>
                  <a:pt x="27432" y="33528"/>
                </a:lnTo>
                <a:lnTo>
                  <a:pt x="33528" y="27432"/>
                </a:lnTo>
                <a:lnTo>
                  <a:pt x="45720" y="27432"/>
                </a:lnTo>
                <a:close/>
              </a:path>
              <a:path w="250189" h="254635">
                <a:moveTo>
                  <a:pt x="43857" y="228584"/>
                </a:moveTo>
                <a:lnTo>
                  <a:pt x="12192" y="228584"/>
                </a:lnTo>
                <a:lnTo>
                  <a:pt x="25908" y="240776"/>
                </a:lnTo>
                <a:lnTo>
                  <a:pt x="25908" y="245589"/>
                </a:lnTo>
                <a:lnTo>
                  <a:pt x="43857" y="228584"/>
                </a:lnTo>
                <a:close/>
              </a:path>
              <a:path w="250189" h="254635">
                <a:moveTo>
                  <a:pt x="25908" y="245589"/>
                </a:moveTo>
                <a:lnTo>
                  <a:pt x="25908" y="240776"/>
                </a:lnTo>
                <a:lnTo>
                  <a:pt x="12192" y="228584"/>
                </a:lnTo>
                <a:lnTo>
                  <a:pt x="12192" y="239945"/>
                </a:lnTo>
                <a:lnTo>
                  <a:pt x="21336" y="249920"/>
                </a:lnTo>
                <a:lnTo>
                  <a:pt x="25908" y="245589"/>
                </a:lnTo>
                <a:close/>
              </a:path>
              <a:path w="250189" h="254635">
                <a:moveTo>
                  <a:pt x="50292" y="32004"/>
                </a:moveTo>
                <a:lnTo>
                  <a:pt x="45720" y="27432"/>
                </a:lnTo>
                <a:lnTo>
                  <a:pt x="33528" y="27432"/>
                </a:lnTo>
                <a:lnTo>
                  <a:pt x="27432" y="33528"/>
                </a:lnTo>
                <a:lnTo>
                  <a:pt x="27432" y="45453"/>
                </a:lnTo>
                <a:lnTo>
                  <a:pt x="32004" y="50276"/>
                </a:lnTo>
                <a:lnTo>
                  <a:pt x="50292" y="32004"/>
                </a:lnTo>
                <a:close/>
              </a:path>
              <a:path w="250189" h="254635">
                <a:moveTo>
                  <a:pt x="50292" y="44180"/>
                </a:moveTo>
                <a:lnTo>
                  <a:pt x="50292" y="32004"/>
                </a:lnTo>
                <a:lnTo>
                  <a:pt x="32004" y="50276"/>
                </a:lnTo>
                <a:lnTo>
                  <a:pt x="27432" y="45453"/>
                </a:lnTo>
                <a:lnTo>
                  <a:pt x="27432" y="208772"/>
                </a:lnTo>
                <a:lnTo>
                  <a:pt x="32004" y="204200"/>
                </a:lnTo>
                <a:lnTo>
                  <a:pt x="41148" y="213344"/>
                </a:lnTo>
                <a:lnTo>
                  <a:pt x="41148" y="53324"/>
                </a:lnTo>
                <a:lnTo>
                  <a:pt x="50292" y="44180"/>
                </a:lnTo>
                <a:close/>
              </a:path>
              <a:path w="250189" h="254635">
                <a:moveTo>
                  <a:pt x="47074" y="225536"/>
                </a:moveTo>
                <a:lnTo>
                  <a:pt x="33528" y="225536"/>
                </a:lnTo>
                <a:lnTo>
                  <a:pt x="27432" y="220964"/>
                </a:lnTo>
                <a:lnTo>
                  <a:pt x="27432" y="228584"/>
                </a:lnTo>
                <a:lnTo>
                  <a:pt x="43857" y="228584"/>
                </a:lnTo>
                <a:lnTo>
                  <a:pt x="47074" y="225536"/>
                </a:lnTo>
                <a:close/>
              </a:path>
              <a:path w="250189" h="254635">
                <a:moveTo>
                  <a:pt x="53340" y="53324"/>
                </a:moveTo>
                <a:lnTo>
                  <a:pt x="53340" y="41132"/>
                </a:lnTo>
                <a:lnTo>
                  <a:pt x="41148" y="53324"/>
                </a:lnTo>
                <a:lnTo>
                  <a:pt x="53340" y="53324"/>
                </a:lnTo>
                <a:close/>
              </a:path>
              <a:path w="250189" h="254635">
                <a:moveTo>
                  <a:pt x="53340" y="201152"/>
                </a:moveTo>
                <a:lnTo>
                  <a:pt x="53340" y="53324"/>
                </a:lnTo>
                <a:lnTo>
                  <a:pt x="41148" y="53324"/>
                </a:lnTo>
                <a:lnTo>
                  <a:pt x="41148" y="201152"/>
                </a:lnTo>
                <a:lnTo>
                  <a:pt x="53340" y="201152"/>
                </a:lnTo>
                <a:close/>
              </a:path>
              <a:path w="250189" h="254635">
                <a:moveTo>
                  <a:pt x="208772" y="201152"/>
                </a:moveTo>
                <a:lnTo>
                  <a:pt x="41148" y="201152"/>
                </a:lnTo>
                <a:lnTo>
                  <a:pt x="53340" y="213344"/>
                </a:lnTo>
                <a:lnTo>
                  <a:pt x="53340" y="225536"/>
                </a:lnTo>
                <a:lnTo>
                  <a:pt x="196580" y="225536"/>
                </a:lnTo>
                <a:lnTo>
                  <a:pt x="196580" y="213344"/>
                </a:lnTo>
                <a:lnTo>
                  <a:pt x="208772" y="201152"/>
                </a:lnTo>
                <a:close/>
              </a:path>
              <a:path w="250189" h="254635">
                <a:moveTo>
                  <a:pt x="53340" y="225536"/>
                </a:moveTo>
                <a:lnTo>
                  <a:pt x="53340" y="213344"/>
                </a:lnTo>
                <a:lnTo>
                  <a:pt x="41148" y="201152"/>
                </a:lnTo>
                <a:lnTo>
                  <a:pt x="41148" y="213344"/>
                </a:lnTo>
                <a:lnTo>
                  <a:pt x="50292" y="222488"/>
                </a:lnTo>
                <a:lnTo>
                  <a:pt x="50292" y="225536"/>
                </a:lnTo>
                <a:lnTo>
                  <a:pt x="53340" y="225536"/>
                </a:lnTo>
                <a:close/>
              </a:path>
              <a:path w="250189" h="254635">
                <a:moveTo>
                  <a:pt x="203960" y="27432"/>
                </a:moveTo>
                <a:lnTo>
                  <a:pt x="45720" y="27432"/>
                </a:lnTo>
                <a:lnTo>
                  <a:pt x="50292" y="32004"/>
                </a:lnTo>
                <a:lnTo>
                  <a:pt x="50292" y="44180"/>
                </a:lnTo>
                <a:lnTo>
                  <a:pt x="53340" y="41132"/>
                </a:lnTo>
                <a:lnTo>
                  <a:pt x="53340" y="53324"/>
                </a:lnTo>
                <a:lnTo>
                  <a:pt x="196580" y="53324"/>
                </a:lnTo>
                <a:lnTo>
                  <a:pt x="196580" y="41132"/>
                </a:lnTo>
                <a:lnTo>
                  <a:pt x="199628" y="44180"/>
                </a:lnTo>
                <a:lnTo>
                  <a:pt x="199628" y="32004"/>
                </a:lnTo>
                <a:lnTo>
                  <a:pt x="203960" y="27432"/>
                </a:lnTo>
                <a:close/>
              </a:path>
              <a:path w="250189" h="254635">
                <a:moveTo>
                  <a:pt x="50292" y="225536"/>
                </a:moveTo>
                <a:lnTo>
                  <a:pt x="50292" y="222488"/>
                </a:lnTo>
                <a:lnTo>
                  <a:pt x="47074" y="225536"/>
                </a:lnTo>
                <a:lnTo>
                  <a:pt x="50292" y="225536"/>
                </a:lnTo>
                <a:close/>
              </a:path>
              <a:path w="250189" h="254635">
                <a:moveTo>
                  <a:pt x="208772" y="53324"/>
                </a:moveTo>
                <a:lnTo>
                  <a:pt x="196580" y="41132"/>
                </a:lnTo>
                <a:lnTo>
                  <a:pt x="196580" y="53324"/>
                </a:lnTo>
                <a:lnTo>
                  <a:pt x="208772" y="53324"/>
                </a:lnTo>
                <a:close/>
              </a:path>
              <a:path w="250189" h="254635">
                <a:moveTo>
                  <a:pt x="208772" y="201152"/>
                </a:moveTo>
                <a:lnTo>
                  <a:pt x="208772" y="53324"/>
                </a:lnTo>
                <a:lnTo>
                  <a:pt x="196580" y="53324"/>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0964" y="47061"/>
                </a:moveTo>
                <a:lnTo>
                  <a:pt x="220964" y="33528"/>
                </a:lnTo>
                <a:lnTo>
                  <a:pt x="216392" y="27432"/>
                </a:lnTo>
                <a:lnTo>
                  <a:pt x="203960" y="27432"/>
                </a:lnTo>
                <a:lnTo>
                  <a:pt x="199628" y="32004"/>
                </a:lnTo>
                <a:lnTo>
                  <a:pt x="217916" y="50276"/>
                </a:lnTo>
                <a:lnTo>
                  <a:pt x="220964" y="47061"/>
                </a:lnTo>
                <a:close/>
              </a:path>
              <a:path w="250189" h="254635">
                <a:moveTo>
                  <a:pt x="220964" y="207248"/>
                </a:moveTo>
                <a:lnTo>
                  <a:pt x="220964" y="47061"/>
                </a:lnTo>
                <a:lnTo>
                  <a:pt x="217916" y="50276"/>
                </a:lnTo>
                <a:lnTo>
                  <a:pt x="199628" y="32004"/>
                </a:lnTo>
                <a:lnTo>
                  <a:pt x="199628" y="44180"/>
                </a:lnTo>
                <a:lnTo>
                  <a:pt x="208772" y="53324"/>
                </a:lnTo>
                <a:lnTo>
                  <a:pt x="208772" y="213344"/>
                </a:lnTo>
                <a:lnTo>
                  <a:pt x="217916" y="204200"/>
                </a:lnTo>
                <a:lnTo>
                  <a:pt x="220964" y="207248"/>
                </a:lnTo>
                <a:close/>
              </a:path>
              <a:path w="250189" h="254635">
                <a:moveTo>
                  <a:pt x="245348" y="231632"/>
                </a:moveTo>
                <a:lnTo>
                  <a:pt x="217916" y="204200"/>
                </a:lnTo>
                <a:lnTo>
                  <a:pt x="199628" y="222488"/>
                </a:lnTo>
                <a:lnTo>
                  <a:pt x="202676" y="225536"/>
                </a:lnTo>
                <a:lnTo>
                  <a:pt x="216392" y="225536"/>
                </a:lnTo>
                <a:lnTo>
                  <a:pt x="220964" y="220964"/>
                </a:lnTo>
                <a:lnTo>
                  <a:pt x="220964" y="228584"/>
                </a:lnTo>
                <a:lnTo>
                  <a:pt x="236204" y="228584"/>
                </a:lnTo>
                <a:lnTo>
                  <a:pt x="236204" y="240776"/>
                </a:lnTo>
                <a:lnTo>
                  <a:pt x="245348" y="231632"/>
                </a:lnTo>
                <a:close/>
              </a:path>
              <a:path w="250189" h="254635">
                <a:moveTo>
                  <a:pt x="202676" y="225536"/>
                </a:moveTo>
                <a:lnTo>
                  <a:pt x="199628" y="222488"/>
                </a:lnTo>
                <a:lnTo>
                  <a:pt x="199628" y="225536"/>
                </a:lnTo>
                <a:lnTo>
                  <a:pt x="202676" y="225536"/>
                </a:lnTo>
                <a:close/>
              </a:path>
              <a:path w="250189" h="254635">
                <a:moveTo>
                  <a:pt x="220964" y="228584"/>
                </a:moveTo>
                <a:lnTo>
                  <a:pt x="220964" y="220964"/>
                </a:lnTo>
                <a:lnTo>
                  <a:pt x="216392" y="225536"/>
                </a:lnTo>
                <a:lnTo>
                  <a:pt x="202676" y="225536"/>
                </a:lnTo>
                <a:lnTo>
                  <a:pt x="205724" y="228584"/>
                </a:lnTo>
                <a:lnTo>
                  <a:pt x="220964" y="228584"/>
                </a:lnTo>
                <a:close/>
              </a:path>
              <a:path w="250189" h="254635">
                <a:moveTo>
                  <a:pt x="236204" y="30982"/>
                </a:moveTo>
                <a:lnTo>
                  <a:pt x="236204" y="25908"/>
                </a:lnTo>
                <a:lnTo>
                  <a:pt x="205403" y="25908"/>
                </a:lnTo>
                <a:lnTo>
                  <a:pt x="203960" y="27432"/>
                </a:lnTo>
                <a:lnTo>
                  <a:pt x="216392" y="27432"/>
                </a:lnTo>
                <a:lnTo>
                  <a:pt x="220964" y="33528"/>
                </a:lnTo>
                <a:lnTo>
                  <a:pt x="220964" y="47061"/>
                </a:lnTo>
                <a:lnTo>
                  <a:pt x="236204" y="30982"/>
                </a:lnTo>
                <a:close/>
              </a:path>
              <a:path w="250189" h="254635">
                <a:moveTo>
                  <a:pt x="245348" y="21336"/>
                </a:moveTo>
                <a:lnTo>
                  <a:pt x="227060" y="3048"/>
                </a:lnTo>
                <a:lnTo>
                  <a:pt x="205403" y="25908"/>
                </a:lnTo>
                <a:lnTo>
                  <a:pt x="224012" y="25908"/>
                </a:lnTo>
                <a:lnTo>
                  <a:pt x="224012" y="12192"/>
                </a:lnTo>
                <a:lnTo>
                  <a:pt x="236204" y="25908"/>
                </a:lnTo>
                <a:lnTo>
                  <a:pt x="236204" y="30982"/>
                </a:lnTo>
                <a:lnTo>
                  <a:pt x="245348" y="21336"/>
                </a:lnTo>
                <a:close/>
              </a:path>
              <a:path w="250189" h="254635">
                <a:moveTo>
                  <a:pt x="236204" y="228584"/>
                </a:moveTo>
                <a:lnTo>
                  <a:pt x="205724" y="228584"/>
                </a:lnTo>
                <a:lnTo>
                  <a:pt x="224012" y="246872"/>
                </a:lnTo>
                <a:lnTo>
                  <a:pt x="224012" y="240776"/>
                </a:lnTo>
                <a:lnTo>
                  <a:pt x="236204" y="228584"/>
                </a:lnTo>
                <a:close/>
              </a:path>
              <a:path w="250189" h="254635">
                <a:moveTo>
                  <a:pt x="236204" y="25908"/>
                </a:moveTo>
                <a:lnTo>
                  <a:pt x="224012" y="12192"/>
                </a:lnTo>
                <a:lnTo>
                  <a:pt x="224012" y="25908"/>
                </a:lnTo>
                <a:lnTo>
                  <a:pt x="236204" y="25908"/>
                </a:lnTo>
                <a:close/>
              </a:path>
              <a:path w="250189" h="254635">
                <a:moveTo>
                  <a:pt x="245348" y="231632"/>
                </a:moveTo>
                <a:lnTo>
                  <a:pt x="245348" y="21336"/>
                </a:lnTo>
                <a:lnTo>
                  <a:pt x="224012" y="43845"/>
                </a:lnTo>
                <a:lnTo>
                  <a:pt x="224012" y="210296"/>
                </a:lnTo>
                <a:lnTo>
                  <a:pt x="245348" y="231632"/>
                </a:lnTo>
                <a:close/>
              </a:path>
              <a:path w="250189" h="254635">
                <a:moveTo>
                  <a:pt x="236204" y="240776"/>
                </a:moveTo>
                <a:lnTo>
                  <a:pt x="236204" y="228584"/>
                </a:lnTo>
                <a:lnTo>
                  <a:pt x="224012" y="240776"/>
                </a:lnTo>
                <a:lnTo>
                  <a:pt x="224012" y="246872"/>
                </a:lnTo>
                <a:lnTo>
                  <a:pt x="227060" y="249920"/>
                </a:lnTo>
                <a:lnTo>
                  <a:pt x="236204" y="240776"/>
                </a:lnTo>
                <a:close/>
              </a:path>
            </a:pathLst>
          </a:custGeom>
          <a:solidFill>
            <a:srgbClr val="000000"/>
          </a:solidFill>
        </p:spPr>
        <p:txBody>
          <a:bodyPr wrap="square" lIns="0" tIns="0" rIns="0" bIns="0" rtlCol="0"/>
          <a:lstStyle/>
          <a:p>
            <a:endParaRPr/>
          </a:p>
        </p:txBody>
      </p:sp>
      <p:sp>
        <p:nvSpPr>
          <p:cNvPr id="12" name="object 12"/>
          <p:cNvSpPr/>
          <p:nvPr/>
        </p:nvSpPr>
        <p:spPr>
          <a:xfrm>
            <a:off x="5020162" y="3587709"/>
            <a:ext cx="223997" cy="228584"/>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5007970" y="3575517"/>
            <a:ext cx="248920" cy="254635"/>
          </a:xfrm>
          <a:custGeom>
            <a:avLst/>
            <a:gdLst/>
            <a:ahLst/>
            <a:cxnLst/>
            <a:rect l="l" t="t" r="r" b="b"/>
            <a:pathLst>
              <a:path w="248920" h="254635">
                <a:moveTo>
                  <a:pt x="248381" y="248396"/>
                </a:moveTo>
                <a:lnTo>
                  <a:pt x="248381" y="6096"/>
                </a:lnTo>
                <a:lnTo>
                  <a:pt x="243809" y="0"/>
                </a:lnTo>
                <a:lnTo>
                  <a:pt x="4572" y="0"/>
                </a:lnTo>
                <a:lnTo>
                  <a:pt x="0" y="6096"/>
                </a:lnTo>
                <a:lnTo>
                  <a:pt x="0" y="248396"/>
                </a:lnTo>
                <a:lnTo>
                  <a:pt x="3048" y="252460"/>
                </a:lnTo>
                <a:lnTo>
                  <a:pt x="3048" y="21336"/>
                </a:lnTo>
                <a:lnTo>
                  <a:pt x="21320" y="4572"/>
                </a:lnTo>
                <a:lnTo>
                  <a:pt x="42656" y="25908"/>
                </a:lnTo>
                <a:lnTo>
                  <a:pt x="205709" y="25908"/>
                </a:lnTo>
                <a:lnTo>
                  <a:pt x="227045" y="4572"/>
                </a:lnTo>
                <a:lnTo>
                  <a:pt x="245333" y="21336"/>
                </a:lnTo>
                <a:lnTo>
                  <a:pt x="245333" y="252460"/>
                </a:lnTo>
                <a:lnTo>
                  <a:pt x="248381" y="248396"/>
                </a:lnTo>
                <a:close/>
              </a:path>
              <a:path w="248920" h="254635">
                <a:moveTo>
                  <a:pt x="42656" y="25908"/>
                </a:moveTo>
                <a:lnTo>
                  <a:pt x="21320" y="4572"/>
                </a:lnTo>
                <a:lnTo>
                  <a:pt x="3048" y="21336"/>
                </a:lnTo>
                <a:lnTo>
                  <a:pt x="12192" y="30484"/>
                </a:lnTo>
                <a:lnTo>
                  <a:pt x="12192" y="25908"/>
                </a:lnTo>
                <a:lnTo>
                  <a:pt x="24368" y="12192"/>
                </a:lnTo>
                <a:lnTo>
                  <a:pt x="24368" y="25908"/>
                </a:lnTo>
                <a:lnTo>
                  <a:pt x="42656" y="25908"/>
                </a:lnTo>
                <a:close/>
              </a:path>
              <a:path w="248920" h="254635">
                <a:moveTo>
                  <a:pt x="24368" y="211824"/>
                </a:moveTo>
                <a:lnTo>
                  <a:pt x="24368" y="42667"/>
                </a:lnTo>
                <a:lnTo>
                  <a:pt x="3048" y="21336"/>
                </a:lnTo>
                <a:lnTo>
                  <a:pt x="3048" y="233156"/>
                </a:lnTo>
                <a:lnTo>
                  <a:pt x="24368" y="211824"/>
                </a:lnTo>
                <a:close/>
              </a:path>
              <a:path w="248920" h="254635">
                <a:moveTo>
                  <a:pt x="48752" y="222488"/>
                </a:moveTo>
                <a:lnTo>
                  <a:pt x="31988" y="204200"/>
                </a:lnTo>
                <a:lnTo>
                  <a:pt x="3048" y="233156"/>
                </a:lnTo>
                <a:lnTo>
                  <a:pt x="12192" y="241545"/>
                </a:lnTo>
                <a:lnTo>
                  <a:pt x="12192" y="228584"/>
                </a:lnTo>
                <a:lnTo>
                  <a:pt x="27416" y="228584"/>
                </a:lnTo>
                <a:lnTo>
                  <a:pt x="27416" y="220964"/>
                </a:lnTo>
                <a:lnTo>
                  <a:pt x="33512" y="225536"/>
                </a:lnTo>
                <a:lnTo>
                  <a:pt x="45704" y="225536"/>
                </a:lnTo>
                <a:lnTo>
                  <a:pt x="48752" y="222488"/>
                </a:lnTo>
                <a:close/>
              </a:path>
              <a:path w="248920" h="254635">
                <a:moveTo>
                  <a:pt x="245333" y="252460"/>
                </a:moveTo>
                <a:lnTo>
                  <a:pt x="245333" y="233156"/>
                </a:lnTo>
                <a:lnTo>
                  <a:pt x="227045" y="249920"/>
                </a:lnTo>
                <a:lnTo>
                  <a:pt x="205709" y="228584"/>
                </a:lnTo>
                <a:lnTo>
                  <a:pt x="42656" y="228584"/>
                </a:lnTo>
                <a:lnTo>
                  <a:pt x="21320" y="249920"/>
                </a:lnTo>
                <a:lnTo>
                  <a:pt x="3048" y="233156"/>
                </a:lnTo>
                <a:lnTo>
                  <a:pt x="3048" y="252460"/>
                </a:lnTo>
                <a:lnTo>
                  <a:pt x="4572" y="254492"/>
                </a:lnTo>
                <a:lnTo>
                  <a:pt x="243809" y="254492"/>
                </a:lnTo>
                <a:lnTo>
                  <a:pt x="245333" y="252460"/>
                </a:lnTo>
                <a:close/>
              </a:path>
              <a:path w="248920" h="254635">
                <a:moveTo>
                  <a:pt x="24368" y="25908"/>
                </a:moveTo>
                <a:lnTo>
                  <a:pt x="24368" y="12192"/>
                </a:lnTo>
                <a:lnTo>
                  <a:pt x="12192" y="25908"/>
                </a:lnTo>
                <a:lnTo>
                  <a:pt x="24368" y="25908"/>
                </a:lnTo>
                <a:close/>
              </a:path>
              <a:path w="248920" h="254635">
                <a:moveTo>
                  <a:pt x="44180" y="27432"/>
                </a:moveTo>
                <a:lnTo>
                  <a:pt x="42656" y="25908"/>
                </a:lnTo>
                <a:lnTo>
                  <a:pt x="12192" y="25908"/>
                </a:lnTo>
                <a:lnTo>
                  <a:pt x="12192" y="30484"/>
                </a:lnTo>
                <a:lnTo>
                  <a:pt x="27416" y="45717"/>
                </a:lnTo>
                <a:lnTo>
                  <a:pt x="27416" y="33528"/>
                </a:lnTo>
                <a:lnTo>
                  <a:pt x="33512" y="27432"/>
                </a:lnTo>
                <a:lnTo>
                  <a:pt x="44180" y="27432"/>
                </a:lnTo>
                <a:close/>
              </a:path>
              <a:path w="248920" h="254635">
                <a:moveTo>
                  <a:pt x="42656" y="228584"/>
                </a:moveTo>
                <a:lnTo>
                  <a:pt x="12192" y="228584"/>
                </a:lnTo>
                <a:lnTo>
                  <a:pt x="24368" y="240776"/>
                </a:lnTo>
                <a:lnTo>
                  <a:pt x="24368" y="246872"/>
                </a:lnTo>
                <a:lnTo>
                  <a:pt x="42656" y="228584"/>
                </a:lnTo>
                <a:close/>
              </a:path>
              <a:path w="248920" h="254635">
                <a:moveTo>
                  <a:pt x="24368" y="246872"/>
                </a:moveTo>
                <a:lnTo>
                  <a:pt x="24368" y="240776"/>
                </a:lnTo>
                <a:lnTo>
                  <a:pt x="12192" y="228584"/>
                </a:lnTo>
                <a:lnTo>
                  <a:pt x="12192" y="241545"/>
                </a:lnTo>
                <a:lnTo>
                  <a:pt x="21320" y="249920"/>
                </a:lnTo>
                <a:lnTo>
                  <a:pt x="24368" y="246872"/>
                </a:lnTo>
                <a:close/>
              </a:path>
              <a:path w="248920" h="254635">
                <a:moveTo>
                  <a:pt x="48752" y="32004"/>
                </a:moveTo>
                <a:lnTo>
                  <a:pt x="44180" y="27432"/>
                </a:lnTo>
                <a:lnTo>
                  <a:pt x="33512" y="27432"/>
                </a:lnTo>
                <a:lnTo>
                  <a:pt x="27416" y="33528"/>
                </a:lnTo>
                <a:lnTo>
                  <a:pt x="27416" y="45717"/>
                </a:lnTo>
                <a:lnTo>
                  <a:pt x="31988" y="50292"/>
                </a:lnTo>
                <a:lnTo>
                  <a:pt x="48752" y="32004"/>
                </a:lnTo>
                <a:close/>
              </a:path>
              <a:path w="248920" h="254635">
                <a:moveTo>
                  <a:pt x="48752" y="45212"/>
                </a:moveTo>
                <a:lnTo>
                  <a:pt x="48752" y="32004"/>
                </a:lnTo>
                <a:lnTo>
                  <a:pt x="31988" y="50292"/>
                </a:lnTo>
                <a:lnTo>
                  <a:pt x="27416" y="45717"/>
                </a:lnTo>
                <a:lnTo>
                  <a:pt x="27416" y="208775"/>
                </a:lnTo>
                <a:lnTo>
                  <a:pt x="31988" y="204200"/>
                </a:lnTo>
                <a:lnTo>
                  <a:pt x="39608" y="212513"/>
                </a:lnTo>
                <a:lnTo>
                  <a:pt x="39608" y="53340"/>
                </a:lnTo>
                <a:lnTo>
                  <a:pt x="48752" y="45212"/>
                </a:lnTo>
                <a:close/>
              </a:path>
              <a:path w="248920" h="254635">
                <a:moveTo>
                  <a:pt x="45704" y="225536"/>
                </a:moveTo>
                <a:lnTo>
                  <a:pt x="33512" y="225536"/>
                </a:lnTo>
                <a:lnTo>
                  <a:pt x="27416" y="220964"/>
                </a:lnTo>
                <a:lnTo>
                  <a:pt x="27416" y="228584"/>
                </a:lnTo>
                <a:lnTo>
                  <a:pt x="42656" y="228584"/>
                </a:lnTo>
                <a:lnTo>
                  <a:pt x="45704" y="225536"/>
                </a:lnTo>
                <a:close/>
              </a:path>
              <a:path w="248920" h="254635">
                <a:moveTo>
                  <a:pt x="53324" y="53340"/>
                </a:moveTo>
                <a:lnTo>
                  <a:pt x="53324" y="41148"/>
                </a:lnTo>
                <a:lnTo>
                  <a:pt x="39608" y="53340"/>
                </a:lnTo>
                <a:lnTo>
                  <a:pt x="53324" y="53340"/>
                </a:lnTo>
                <a:close/>
              </a:path>
              <a:path w="248920" h="254635">
                <a:moveTo>
                  <a:pt x="53324" y="201152"/>
                </a:moveTo>
                <a:lnTo>
                  <a:pt x="53324" y="53340"/>
                </a:lnTo>
                <a:lnTo>
                  <a:pt x="39608" y="53340"/>
                </a:lnTo>
                <a:lnTo>
                  <a:pt x="39608" y="201152"/>
                </a:lnTo>
                <a:lnTo>
                  <a:pt x="53324" y="201152"/>
                </a:lnTo>
                <a:close/>
              </a:path>
              <a:path w="248920" h="254635">
                <a:moveTo>
                  <a:pt x="208757" y="201152"/>
                </a:moveTo>
                <a:lnTo>
                  <a:pt x="39608" y="201152"/>
                </a:lnTo>
                <a:lnTo>
                  <a:pt x="53324" y="213344"/>
                </a:lnTo>
                <a:lnTo>
                  <a:pt x="53324" y="225536"/>
                </a:lnTo>
                <a:lnTo>
                  <a:pt x="195041" y="225536"/>
                </a:lnTo>
                <a:lnTo>
                  <a:pt x="195041" y="213344"/>
                </a:lnTo>
                <a:lnTo>
                  <a:pt x="208757" y="201152"/>
                </a:lnTo>
                <a:close/>
              </a:path>
              <a:path w="248920" h="254635">
                <a:moveTo>
                  <a:pt x="53324" y="225536"/>
                </a:moveTo>
                <a:lnTo>
                  <a:pt x="53324" y="213344"/>
                </a:lnTo>
                <a:lnTo>
                  <a:pt x="39608" y="201152"/>
                </a:lnTo>
                <a:lnTo>
                  <a:pt x="39608" y="212513"/>
                </a:lnTo>
                <a:lnTo>
                  <a:pt x="48752" y="222488"/>
                </a:lnTo>
                <a:lnTo>
                  <a:pt x="48752" y="225536"/>
                </a:lnTo>
                <a:lnTo>
                  <a:pt x="53324" y="225536"/>
                </a:lnTo>
                <a:close/>
              </a:path>
              <a:path w="248920" h="254635">
                <a:moveTo>
                  <a:pt x="204185" y="27432"/>
                </a:moveTo>
                <a:lnTo>
                  <a:pt x="44180" y="27432"/>
                </a:lnTo>
                <a:lnTo>
                  <a:pt x="48752" y="32004"/>
                </a:lnTo>
                <a:lnTo>
                  <a:pt x="48752" y="45212"/>
                </a:lnTo>
                <a:lnTo>
                  <a:pt x="53324" y="41148"/>
                </a:lnTo>
                <a:lnTo>
                  <a:pt x="53324" y="53340"/>
                </a:lnTo>
                <a:lnTo>
                  <a:pt x="195041" y="53340"/>
                </a:lnTo>
                <a:lnTo>
                  <a:pt x="195041" y="41148"/>
                </a:lnTo>
                <a:lnTo>
                  <a:pt x="199613" y="45212"/>
                </a:lnTo>
                <a:lnTo>
                  <a:pt x="199613" y="32004"/>
                </a:lnTo>
                <a:lnTo>
                  <a:pt x="204185" y="27432"/>
                </a:lnTo>
                <a:close/>
              </a:path>
              <a:path w="248920" h="254635">
                <a:moveTo>
                  <a:pt x="48752" y="225536"/>
                </a:moveTo>
                <a:lnTo>
                  <a:pt x="48752" y="222488"/>
                </a:lnTo>
                <a:lnTo>
                  <a:pt x="45704" y="225536"/>
                </a:lnTo>
                <a:lnTo>
                  <a:pt x="48752" y="225536"/>
                </a:lnTo>
                <a:close/>
              </a:path>
              <a:path w="248920" h="254635">
                <a:moveTo>
                  <a:pt x="208757" y="53340"/>
                </a:moveTo>
                <a:lnTo>
                  <a:pt x="195041" y="41148"/>
                </a:lnTo>
                <a:lnTo>
                  <a:pt x="195041" y="53340"/>
                </a:lnTo>
                <a:lnTo>
                  <a:pt x="208757" y="53340"/>
                </a:lnTo>
                <a:close/>
              </a:path>
              <a:path w="248920" h="254635">
                <a:moveTo>
                  <a:pt x="208757" y="201152"/>
                </a:moveTo>
                <a:lnTo>
                  <a:pt x="208757" y="53340"/>
                </a:lnTo>
                <a:lnTo>
                  <a:pt x="195041" y="53340"/>
                </a:lnTo>
                <a:lnTo>
                  <a:pt x="195041" y="201152"/>
                </a:lnTo>
                <a:lnTo>
                  <a:pt x="208757" y="201152"/>
                </a:lnTo>
                <a:close/>
              </a:path>
              <a:path w="248920" h="254635">
                <a:moveTo>
                  <a:pt x="208757" y="212513"/>
                </a:moveTo>
                <a:lnTo>
                  <a:pt x="208757" y="201152"/>
                </a:lnTo>
                <a:lnTo>
                  <a:pt x="195041" y="213344"/>
                </a:lnTo>
                <a:lnTo>
                  <a:pt x="195041" y="225536"/>
                </a:lnTo>
                <a:lnTo>
                  <a:pt x="199613" y="225536"/>
                </a:lnTo>
                <a:lnTo>
                  <a:pt x="199613" y="222488"/>
                </a:lnTo>
                <a:lnTo>
                  <a:pt x="208757" y="212513"/>
                </a:lnTo>
                <a:close/>
              </a:path>
              <a:path w="248920" h="254635">
                <a:moveTo>
                  <a:pt x="220949" y="45720"/>
                </a:moveTo>
                <a:lnTo>
                  <a:pt x="220949" y="33528"/>
                </a:lnTo>
                <a:lnTo>
                  <a:pt x="214853" y="27432"/>
                </a:lnTo>
                <a:lnTo>
                  <a:pt x="204185" y="27432"/>
                </a:lnTo>
                <a:lnTo>
                  <a:pt x="199613" y="32004"/>
                </a:lnTo>
                <a:lnTo>
                  <a:pt x="216377" y="50292"/>
                </a:lnTo>
                <a:lnTo>
                  <a:pt x="220949" y="45720"/>
                </a:lnTo>
                <a:close/>
              </a:path>
              <a:path w="248920" h="254635">
                <a:moveTo>
                  <a:pt x="220949" y="208772"/>
                </a:moveTo>
                <a:lnTo>
                  <a:pt x="220949" y="45720"/>
                </a:lnTo>
                <a:lnTo>
                  <a:pt x="216377" y="50292"/>
                </a:lnTo>
                <a:lnTo>
                  <a:pt x="199613" y="32004"/>
                </a:lnTo>
                <a:lnTo>
                  <a:pt x="199613" y="45212"/>
                </a:lnTo>
                <a:lnTo>
                  <a:pt x="208757" y="53340"/>
                </a:lnTo>
                <a:lnTo>
                  <a:pt x="208757" y="212513"/>
                </a:lnTo>
                <a:lnTo>
                  <a:pt x="216377" y="204200"/>
                </a:lnTo>
                <a:lnTo>
                  <a:pt x="220949" y="208772"/>
                </a:lnTo>
                <a:close/>
              </a:path>
              <a:path w="248920" h="254635">
                <a:moveTo>
                  <a:pt x="245333" y="233156"/>
                </a:moveTo>
                <a:lnTo>
                  <a:pt x="216377" y="204200"/>
                </a:lnTo>
                <a:lnTo>
                  <a:pt x="199613" y="222488"/>
                </a:lnTo>
                <a:lnTo>
                  <a:pt x="202661" y="225536"/>
                </a:lnTo>
                <a:lnTo>
                  <a:pt x="214853" y="225536"/>
                </a:lnTo>
                <a:lnTo>
                  <a:pt x="220949" y="220964"/>
                </a:lnTo>
                <a:lnTo>
                  <a:pt x="220949" y="228584"/>
                </a:lnTo>
                <a:lnTo>
                  <a:pt x="236189" y="228584"/>
                </a:lnTo>
                <a:lnTo>
                  <a:pt x="236189" y="241538"/>
                </a:lnTo>
                <a:lnTo>
                  <a:pt x="245333" y="233156"/>
                </a:lnTo>
                <a:close/>
              </a:path>
              <a:path w="248920" h="254635">
                <a:moveTo>
                  <a:pt x="202661" y="225536"/>
                </a:moveTo>
                <a:lnTo>
                  <a:pt x="199613" y="222488"/>
                </a:lnTo>
                <a:lnTo>
                  <a:pt x="199613" y="225536"/>
                </a:lnTo>
                <a:lnTo>
                  <a:pt x="202661" y="225536"/>
                </a:lnTo>
                <a:close/>
              </a:path>
              <a:path w="248920" h="254635">
                <a:moveTo>
                  <a:pt x="220949" y="228584"/>
                </a:moveTo>
                <a:lnTo>
                  <a:pt x="220949" y="220964"/>
                </a:lnTo>
                <a:lnTo>
                  <a:pt x="214853" y="225536"/>
                </a:lnTo>
                <a:lnTo>
                  <a:pt x="202661" y="225536"/>
                </a:lnTo>
                <a:lnTo>
                  <a:pt x="205709" y="228584"/>
                </a:lnTo>
                <a:lnTo>
                  <a:pt x="220949" y="228584"/>
                </a:lnTo>
                <a:close/>
              </a:path>
              <a:path w="248920" h="254635">
                <a:moveTo>
                  <a:pt x="236189" y="30480"/>
                </a:moveTo>
                <a:lnTo>
                  <a:pt x="236189" y="25908"/>
                </a:lnTo>
                <a:lnTo>
                  <a:pt x="205709" y="25908"/>
                </a:lnTo>
                <a:lnTo>
                  <a:pt x="204185" y="27432"/>
                </a:lnTo>
                <a:lnTo>
                  <a:pt x="214853" y="27432"/>
                </a:lnTo>
                <a:lnTo>
                  <a:pt x="220949" y="33528"/>
                </a:lnTo>
                <a:lnTo>
                  <a:pt x="220949" y="45720"/>
                </a:lnTo>
                <a:lnTo>
                  <a:pt x="236189" y="30480"/>
                </a:lnTo>
                <a:close/>
              </a:path>
              <a:path w="248920" h="254635">
                <a:moveTo>
                  <a:pt x="245333" y="21336"/>
                </a:moveTo>
                <a:lnTo>
                  <a:pt x="227045" y="4572"/>
                </a:lnTo>
                <a:lnTo>
                  <a:pt x="205709" y="25908"/>
                </a:lnTo>
                <a:lnTo>
                  <a:pt x="223997" y="25908"/>
                </a:lnTo>
                <a:lnTo>
                  <a:pt x="223997" y="12192"/>
                </a:lnTo>
                <a:lnTo>
                  <a:pt x="236189" y="25908"/>
                </a:lnTo>
                <a:lnTo>
                  <a:pt x="236189" y="30480"/>
                </a:lnTo>
                <a:lnTo>
                  <a:pt x="245333" y="21336"/>
                </a:lnTo>
                <a:close/>
              </a:path>
              <a:path w="248920" h="254635">
                <a:moveTo>
                  <a:pt x="236189" y="228584"/>
                </a:moveTo>
                <a:lnTo>
                  <a:pt x="205709" y="228584"/>
                </a:lnTo>
                <a:lnTo>
                  <a:pt x="223997" y="246872"/>
                </a:lnTo>
                <a:lnTo>
                  <a:pt x="223997" y="240776"/>
                </a:lnTo>
                <a:lnTo>
                  <a:pt x="236189" y="228584"/>
                </a:lnTo>
                <a:close/>
              </a:path>
              <a:path w="248920" h="254635">
                <a:moveTo>
                  <a:pt x="236189" y="25908"/>
                </a:moveTo>
                <a:lnTo>
                  <a:pt x="223997" y="12192"/>
                </a:lnTo>
                <a:lnTo>
                  <a:pt x="223997" y="25908"/>
                </a:lnTo>
                <a:lnTo>
                  <a:pt x="236189" y="25908"/>
                </a:lnTo>
                <a:close/>
              </a:path>
              <a:path w="248920" h="254635">
                <a:moveTo>
                  <a:pt x="245333" y="233156"/>
                </a:moveTo>
                <a:lnTo>
                  <a:pt x="245333" y="21336"/>
                </a:lnTo>
                <a:lnTo>
                  <a:pt x="223997" y="42672"/>
                </a:lnTo>
                <a:lnTo>
                  <a:pt x="223997" y="211820"/>
                </a:lnTo>
                <a:lnTo>
                  <a:pt x="245333" y="233156"/>
                </a:lnTo>
                <a:close/>
              </a:path>
              <a:path w="248920"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4" name="object 14"/>
          <p:cNvSpPr/>
          <p:nvPr/>
        </p:nvSpPr>
        <p:spPr>
          <a:xfrm>
            <a:off x="5032339" y="4578233"/>
            <a:ext cx="224012" cy="228569"/>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5020162" y="4566041"/>
            <a:ext cx="250190" cy="254635"/>
          </a:xfrm>
          <a:custGeom>
            <a:avLst/>
            <a:gdLst/>
            <a:ahLst/>
            <a:cxnLst/>
            <a:rect l="l" t="t" r="r" b="b"/>
            <a:pathLst>
              <a:path w="250189" h="254635">
                <a:moveTo>
                  <a:pt x="249905" y="248381"/>
                </a:moveTo>
                <a:lnTo>
                  <a:pt x="249905" y="6096"/>
                </a:lnTo>
                <a:lnTo>
                  <a:pt x="243809" y="0"/>
                </a:lnTo>
                <a:lnTo>
                  <a:pt x="6080" y="0"/>
                </a:lnTo>
                <a:lnTo>
                  <a:pt x="0" y="6096"/>
                </a:lnTo>
                <a:lnTo>
                  <a:pt x="0" y="248381"/>
                </a:lnTo>
                <a:lnTo>
                  <a:pt x="3032" y="251421"/>
                </a:lnTo>
                <a:lnTo>
                  <a:pt x="3032" y="21336"/>
                </a:lnTo>
                <a:lnTo>
                  <a:pt x="21320" y="4572"/>
                </a:lnTo>
                <a:lnTo>
                  <a:pt x="43838" y="25904"/>
                </a:lnTo>
                <a:lnTo>
                  <a:pt x="205712" y="25904"/>
                </a:lnTo>
                <a:lnTo>
                  <a:pt x="227045" y="4572"/>
                </a:lnTo>
                <a:lnTo>
                  <a:pt x="245333" y="21336"/>
                </a:lnTo>
                <a:lnTo>
                  <a:pt x="245333" y="252953"/>
                </a:lnTo>
                <a:lnTo>
                  <a:pt x="249905" y="248381"/>
                </a:lnTo>
                <a:close/>
              </a:path>
              <a:path w="250189" h="254635">
                <a:moveTo>
                  <a:pt x="43842" y="25908"/>
                </a:moveTo>
                <a:lnTo>
                  <a:pt x="21320" y="4572"/>
                </a:lnTo>
                <a:lnTo>
                  <a:pt x="3032" y="21336"/>
                </a:lnTo>
                <a:lnTo>
                  <a:pt x="12176" y="30480"/>
                </a:lnTo>
                <a:lnTo>
                  <a:pt x="12176" y="25908"/>
                </a:lnTo>
                <a:lnTo>
                  <a:pt x="25892" y="12192"/>
                </a:lnTo>
                <a:lnTo>
                  <a:pt x="25892" y="25908"/>
                </a:lnTo>
                <a:lnTo>
                  <a:pt x="43842" y="25908"/>
                </a:lnTo>
                <a:close/>
              </a:path>
              <a:path w="250189" h="254635">
                <a:moveTo>
                  <a:pt x="25892" y="210296"/>
                </a:moveTo>
                <a:lnTo>
                  <a:pt x="25892" y="44196"/>
                </a:lnTo>
                <a:lnTo>
                  <a:pt x="3032" y="21336"/>
                </a:lnTo>
                <a:lnTo>
                  <a:pt x="3032" y="233156"/>
                </a:lnTo>
                <a:lnTo>
                  <a:pt x="25892" y="210296"/>
                </a:lnTo>
                <a:close/>
              </a:path>
              <a:path w="250189" h="254635">
                <a:moveTo>
                  <a:pt x="50276" y="222488"/>
                </a:moveTo>
                <a:lnTo>
                  <a:pt x="31988" y="204200"/>
                </a:lnTo>
                <a:lnTo>
                  <a:pt x="3032" y="233156"/>
                </a:lnTo>
                <a:lnTo>
                  <a:pt x="12176" y="241531"/>
                </a:lnTo>
                <a:lnTo>
                  <a:pt x="12176" y="228584"/>
                </a:lnTo>
                <a:lnTo>
                  <a:pt x="27416" y="228584"/>
                </a:lnTo>
                <a:lnTo>
                  <a:pt x="27416" y="220964"/>
                </a:lnTo>
                <a:lnTo>
                  <a:pt x="33512" y="225536"/>
                </a:lnTo>
                <a:lnTo>
                  <a:pt x="47057" y="225536"/>
                </a:lnTo>
                <a:lnTo>
                  <a:pt x="50276" y="222488"/>
                </a:lnTo>
                <a:close/>
              </a:path>
              <a:path w="250189" h="254635">
                <a:moveTo>
                  <a:pt x="245333" y="252953"/>
                </a:moveTo>
                <a:lnTo>
                  <a:pt x="245333" y="233156"/>
                </a:lnTo>
                <a:lnTo>
                  <a:pt x="227045" y="249905"/>
                </a:lnTo>
                <a:lnTo>
                  <a:pt x="205712" y="228584"/>
                </a:lnTo>
                <a:lnTo>
                  <a:pt x="43838" y="228584"/>
                </a:lnTo>
                <a:lnTo>
                  <a:pt x="21320" y="249905"/>
                </a:lnTo>
                <a:lnTo>
                  <a:pt x="3032" y="233156"/>
                </a:lnTo>
                <a:lnTo>
                  <a:pt x="3032" y="251421"/>
                </a:lnTo>
                <a:lnTo>
                  <a:pt x="6080" y="254477"/>
                </a:lnTo>
                <a:lnTo>
                  <a:pt x="243809" y="254477"/>
                </a:lnTo>
                <a:lnTo>
                  <a:pt x="245333" y="252953"/>
                </a:lnTo>
                <a:close/>
              </a:path>
              <a:path w="250189" h="254635">
                <a:moveTo>
                  <a:pt x="25892" y="25908"/>
                </a:moveTo>
                <a:lnTo>
                  <a:pt x="25892" y="12192"/>
                </a:lnTo>
                <a:lnTo>
                  <a:pt x="12176" y="25908"/>
                </a:lnTo>
                <a:lnTo>
                  <a:pt x="25892" y="25908"/>
                </a:lnTo>
                <a:close/>
              </a:path>
              <a:path w="250189" h="254635">
                <a:moveTo>
                  <a:pt x="45450" y="27432"/>
                </a:moveTo>
                <a:lnTo>
                  <a:pt x="43842" y="25908"/>
                </a:lnTo>
                <a:lnTo>
                  <a:pt x="12176" y="25908"/>
                </a:lnTo>
                <a:lnTo>
                  <a:pt x="12176" y="30480"/>
                </a:lnTo>
                <a:lnTo>
                  <a:pt x="27416" y="45720"/>
                </a:lnTo>
                <a:lnTo>
                  <a:pt x="27416" y="33528"/>
                </a:lnTo>
                <a:lnTo>
                  <a:pt x="33512" y="27432"/>
                </a:lnTo>
                <a:lnTo>
                  <a:pt x="45450" y="27432"/>
                </a:lnTo>
                <a:close/>
              </a:path>
              <a:path w="250189" h="254635">
                <a:moveTo>
                  <a:pt x="43838" y="228584"/>
                </a:moveTo>
                <a:lnTo>
                  <a:pt x="12176" y="228584"/>
                </a:lnTo>
                <a:lnTo>
                  <a:pt x="25892" y="240761"/>
                </a:lnTo>
                <a:lnTo>
                  <a:pt x="25892" y="245576"/>
                </a:lnTo>
                <a:lnTo>
                  <a:pt x="43838" y="228584"/>
                </a:lnTo>
                <a:close/>
              </a:path>
              <a:path w="250189" h="254635">
                <a:moveTo>
                  <a:pt x="25892" y="245576"/>
                </a:moveTo>
                <a:lnTo>
                  <a:pt x="25892" y="240761"/>
                </a:lnTo>
                <a:lnTo>
                  <a:pt x="12176" y="228584"/>
                </a:lnTo>
                <a:lnTo>
                  <a:pt x="12176" y="241531"/>
                </a:lnTo>
                <a:lnTo>
                  <a:pt x="21320" y="249905"/>
                </a:lnTo>
                <a:lnTo>
                  <a:pt x="25892" y="245576"/>
                </a:lnTo>
                <a:close/>
              </a:path>
              <a:path w="250189" h="254635">
                <a:moveTo>
                  <a:pt x="50276" y="32004"/>
                </a:moveTo>
                <a:lnTo>
                  <a:pt x="45450" y="27432"/>
                </a:lnTo>
                <a:lnTo>
                  <a:pt x="33512" y="27432"/>
                </a:lnTo>
                <a:lnTo>
                  <a:pt x="27416" y="33528"/>
                </a:lnTo>
                <a:lnTo>
                  <a:pt x="27416" y="45720"/>
                </a:lnTo>
                <a:lnTo>
                  <a:pt x="31988" y="50292"/>
                </a:lnTo>
                <a:lnTo>
                  <a:pt x="50276" y="32004"/>
                </a:lnTo>
                <a:close/>
              </a:path>
              <a:path w="250189" h="254635">
                <a:moveTo>
                  <a:pt x="50276" y="44196"/>
                </a:moveTo>
                <a:lnTo>
                  <a:pt x="50276" y="32004"/>
                </a:lnTo>
                <a:lnTo>
                  <a:pt x="31988" y="50292"/>
                </a:lnTo>
                <a:lnTo>
                  <a:pt x="27416" y="45720"/>
                </a:lnTo>
                <a:lnTo>
                  <a:pt x="27416" y="208772"/>
                </a:lnTo>
                <a:lnTo>
                  <a:pt x="31988" y="204200"/>
                </a:lnTo>
                <a:lnTo>
                  <a:pt x="41132" y="213344"/>
                </a:lnTo>
                <a:lnTo>
                  <a:pt x="41132" y="53340"/>
                </a:lnTo>
                <a:lnTo>
                  <a:pt x="50276" y="44196"/>
                </a:lnTo>
                <a:close/>
              </a:path>
              <a:path w="250189" h="254635">
                <a:moveTo>
                  <a:pt x="47057" y="225536"/>
                </a:moveTo>
                <a:lnTo>
                  <a:pt x="33512" y="225536"/>
                </a:lnTo>
                <a:lnTo>
                  <a:pt x="27416" y="220964"/>
                </a:lnTo>
                <a:lnTo>
                  <a:pt x="27416" y="228584"/>
                </a:lnTo>
                <a:lnTo>
                  <a:pt x="43842" y="228581"/>
                </a:lnTo>
                <a:lnTo>
                  <a:pt x="47057" y="225536"/>
                </a:lnTo>
                <a:close/>
              </a:path>
              <a:path w="250189" h="254635">
                <a:moveTo>
                  <a:pt x="53324" y="53340"/>
                </a:moveTo>
                <a:lnTo>
                  <a:pt x="53324" y="41148"/>
                </a:lnTo>
                <a:lnTo>
                  <a:pt x="41132" y="53340"/>
                </a:lnTo>
                <a:lnTo>
                  <a:pt x="53324" y="53340"/>
                </a:lnTo>
                <a:close/>
              </a:path>
              <a:path w="250189" h="254635">
                <a:moveTo>
                  <a:pt x="53324" y="201152"/>
                </a:moveTo>
                <a:lnTo>
                  <a:pt x="53324" y="53340"/>
                </a:lnTo>
                <a:lnTo>
                  <a:pt x="41132" y="53340"/>
                </a:lnTo>
                <a:lnTo>
                  <a:pt x="41132" y="201152"/>
                </a:lnTo>
                <a:lnTo>
                  <a:pt x="53324" y="201152"/>
                </a:lnTo>
                <a:close/>
              </a:path>
              <a:path w="250189" h="254635">
                <a:moveTo>
                  <a:pt x="208757" y="201152"/>
                </a:moveTo>
                <a:lnTo>
                  <a:pt x="41132"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185" y="27432"/>
                </a:moveTo>
                <a:lnTo>
                  <a:pt x="45450" y="27432"/>
                </a:lnTo>
                <a:lnTo>
                  <a:pt x="50276" y="32004"/>
                </a:lnTo>
                <a:lnTo>
                  <a:pt x="50276" y="44196"/>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57"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3" y="225536"/>
                </a:lnTo>
                <a:lnTo>
                  <a:pt x="216377" y="225536"/>
                </a:lnTo>
                <a:lnTo>
                  <a:pt x="220949" y="220964"/>
                </a:lnTo>
                <a:lnTo>
                  <a:pt x="220949" y="228584"/>
                </a:lnTo>
                <a:lnTo>
                  <a:pt x="236189" y="228584"/>
                </a:lnTo>
                <a:lnTo>
                  <a:pt x="236189" y="241531"/>
                </a:lnTo>
                <a:lnTo>
                  <a:pt x="245333" y="233156"/>
                </a:lnTo>
                <a:close/>
              </a:path>
              <a:path w="250189" h="254635">
                <a:moveTo>
                  <a:pt x="202663" y="225536"/>
                </a:moveTo>
                <a:lnTo>
                  <a:pt x="199613" y="222488"/>
                </a:lnTo>
                <a:lnTo>
                  <a:pt x="199613" y="225536"/>
                </a:lnTo>
                <a:lnTo>
                  <a:pt x="202663" y="225536"/>
                </a:lnTo>
                <a:close/>
              </a:path>
              <a:path w="250189" h="254635">
                <a:moveTo>
                  <a:pt x="220949" y="228584"/>
                </a:moveTo>
                <a:lnTo>
                  <a:pt x="220949" y="220964"/>
                </a:lnTo>
                <a:lnTo>
                  <a:pt x="216377" y="225536"/>
                </a:lnTo>
                <a:lnTo>
                  <a:pt x="202663" y="225536"/>
                </a:lnTo>
                <a:lnTo>
                  <a:pt x="205709" y="228581"/>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12" y="228584"/>
                </a:lnTo>
                <a:lnTo>
                  <a:pt x="223997" y="246859"/>
                </a:lnTo>
                <a:lnTo>
                  <a:pt x="223997" y="240761"/>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1"/>
                </a:moveTo>
                <a:lnTo>
                  <a:pt x="236189" y="228584"/>
                </a:lnTo>
                <a:lnTo>
                  <a:pt x="223997" y="240761"/>
                </a:lnTo>
                <a:lnTo>
                  <a:pt x="223997" y="246859"/>
                </a:lnTo>
                <a:lnTo>
                  <a:pt x="227045" y="249905"/>
                </a:lnTo>
                <a:lnTo>
                  <a:pt x="236189" y="241531"/>
                </a:lnTo>
                <a:close/>
              </a:path>
            </a:pathLst>
          </a:custGeom>
          <a:solidFill>
            <a:srgbClr val="000000"/>
          </a:solidFill>
        </p:spPr>
        <p:txBody>
          <a:bodyPr wrap="square" lIns="0" tIns="0" rIns="0" bIns="0" rtlCol="0"/>
          <a:lstStyle/>
          <a:p>
            <a:endParaRPr/>
          </a:p>
        </p:txBody>
      </p:sp>
      <p:sp>
        <p:nvSpPr>
          <p:cNvPr id="16" name="object 16"/>
          <p:cNvSpPr/>
          <p:nvPr/>
        </p:nvSpPr>
        <p:spPr>
          <a:xfrm>
            <a:off x="5046055" y="5568756"/>
            <a:ext cx="224012" cy="228569"/>
          </a:xfrm>
          <a:prstGeom prst="rect">
            <a:avLst/>
          </a:prstGeom>
          <a:blipFill>
            <a:blip r:embed="rId6" cstate="print"/>
            <a:stretch>
              <a:fillRect/>
            </a:stretch>
          </a:blipFill>
        </p:spPr>
        <p:txBody>
          <a:bodyPr wrap="square" lIns="0" tIns="0" rIns="0" bIns="0" rtlCol="0"/>
          <a:lstStyle/>
          <a:p>
            <a:endParaRPr/>
          </a:p>
        </p:txBody>
      </p:sp>
      <p:sp>
        <p:nvSpPr>
          <p:cNvPr id="17" name="object 17"/>
          <p:cNvSpPr/>
          <p:nvPr/>
        </p:nvSpPr>
        <p:spPr>
          <a:xfrm>
            <a:off x="5032339" y="5556565"/>
            <a:ext cx="250190" cy="254635"/>
          </a:xfrm>
          <a:custGeom>
            <a:avLst/>
            <a:gdLst/>
            <a:ahLst/>
            <a:cxnLst/>
            <a:rect l="l" t="t" r="r" b="b"/>
            <a:pathLst>
              <a:path w="250189" h="254635">
                <a:moveTo>
                  <a:pt x="249920" y="248381"/>
                </a:moveTo>
                <a:lnTo>
                  <a:pt x="249920" y="6096"/>
                </a:lnTo>
                <a:lnTo>
                  <a:pt x="243824" y="0"/>
                </a:lnTo>
                <a:lnTo>
                  <a:pt x="6096" y="0"/>
                </a:lnTo>
                <a:lnTo>
                  <a:pt x="0" y="6096"/>
                </a:lnTo>
                <a:lnTo>
                  <a:pt x="0" y="248381"/>
                </a:lnTo>
                <a:lnTo>
                  <a:pt x="4572" y="252953"/>
                </a:lnTo>
                <a:lnTo>
                  <a:pt x="4572" y="21336"/>
                </a:lnTo>
                <a:lnTo>
                  <a:pt x="22860" y="4572"/>
                </a:lnTo>
                <a:lnTo>
                  <a:pt x="44196" y="25908"/>
                </a:lnTo>
                <a:lnTo>
                  <a:pt x="206063" y="25908"/>
                </a:lnTo>
                <a:lnTo>
                  <a:pt x="228584" y="4572"/>
                </a:lnTo>
                <a:lnTo>
                  <a:pt x="245348" y="21336"/>
                </a:lnTo>
                <a:lnTo>
                  <a:pt x="245348" y="252953"/>
                </a:lnTo>
                <a:lnTo>
                  <a:pt x="249920" y="248381"/>
                </a:lnTo>
                <a:close/>
              </a:path>
              <a:path w="250189" h="254635">
                <a:moveTo>
                  <a:pt x="44196" y="25908"/>
                </a:moveTo>
                <a:lnTo>
                  <a:pt x="22860" y="4572"/>
                </a:lnTo>
                <a:lnTo>
                  <a:pt x="4572" y="21336"/>
                </a:lnTo>
                <a:lnTo>
                  <a:pt x="13716" y="30982"/>
                </a:lnTo>
                <a:lnTo>
                  <a:pt x="13716" y="25908"/>
                </a:lnTo>
                <a:lnTo>
                  <a:pt x="25908" y="12192"/>
                </a:lnTo>
                <a:lnTo>
                  <a:pt x="25908" y="25908"/>
                </a:lnTo>
                <a:lnTo>
                  <a:pt x="44196" y="25908"/>
                </a:lnTo>
                <a:close/>
              </a:path>
              <a:path w="250189" h="254635">
                <a:moveTo>
                  <a:pt x="25908" y="210620"/>
                </a:moveTo>
                <a:lnTo>
                  <a:pt x="25908" y="43845"/>
                </a:lnTo>
                <a:lnTo>
                  <a:pt x="4572" y="21336"/>
                </a:lnTo>
                <a:lnTo>
                  <a:pt x="4572" y="233141"/>
                </a:lnTo>
                <a:lnTo>
                  <a:pt x="25908" y="210620"/>
                </a:lnTo>
                <a:close/>
              </a:path>
              <a:path w="250189" h="254635">
                <a:moveTo>
                  <a:pt x="50292" y="222473"/>
                </a:moveTo>
                <a:lnTo>
                  <a:pt x="32004" y="204185"/>
                </a:lnTo>
                <a:lnTo>
                  <a:pt x="4572" y="233141"/>
                </a:lnTo>
                <a:lnTo>
                  <a:pt x="13716" y="241523"/>
                </a:lnTo>
                <a:lnTo>
                  <a:pt x="13716" y="228569"/>
                </a:lnTo>
                <a:lnTo>
                  <a:pt x="28956" y="228569"/>
                </a:lnTo>
                <a:lnTo>
                  <a:pt x="28956" y="220949"/>
                </a:lnTo>
                <a:lnTo>
                  <a:pt x="33528" y="225521"/>
                </a:lnTo>
                <a:lnTo>
                  <a:pt x="47244" y="225521"/>
                </a:lnTo>
                <a:lnTo>
                  <a:pt x="50292" y="222473"/>
                </a:lnTo>
                <a:close/>
              </a:path>
              <a:path w="250189" h="254635">
                <a:moveTo>
                  <a:pt x="245348" y="252953"/>
                </a:moveTo>
                <a:lnTo>
                  <a:pt x="245348" y="233141"/>
                </a:lnTo>
                <a:lnTo>
                  <a:pt x="228584" y="249905"/>
                </a:lnTo>
                <a:lnTo>
                  <a:pt x="206063" y="228569"/>
                </a:lnTo>
                <a:lnTo>
                  <a:pt x="44196" y="228569"/>
                </a:lnTo>
                <a:lnTo>
                  <a:pt x="22860" y="249905"/>
                </a:lnTo>
                <a:lnTo>
                  <a:pt x="4572" y="233141"/>
                </a:lnTo>
                <a:lnTo>
                  <a:pt x="4572" y="252953"/>
                </a:lnTo>
                <a:lnTo>
                  <a:pt x="6096" y="254477"/>
                </a:lnTo>
                <a:lnTo>
                  <a:pt x="243824" y="254477"/>
                </a:lnTo>
                <a:lnTo>
                  <a:pt x="245348" y="252953"/>
                </a:lnTo>
                <a:close/>
              </a:path>
              <a:path w="250189" h="254635">
                <a:moveTo>
                  <a:pt x="25908" y="25908"/>
                </a:moveTo>
                <a:lnTo>
                  <a:pt x="25908" y="12192"/>
                </a:lnTo>
                <a:lnTo>
                  <a:pt x="13716" y="25908"/>
                </a:lnTo>
                <a:lnTo>
                  <a:pt x="25908" y="25908"/>
                </a:lnTo>
                <a:close/>
              </a:path>
              <a:path w="250189" h="254635">
                <a:moveTo>
                  <a:pt x="45720" y="27432"/>
                </a:moveTo>
                <a:lnTo>
                  <a:pt x="44196" y="25908"/>
                </a:lnTo>
                <a:lnTo>
                  <a:pt x="13716" y="25908"/>
                </a:lnTo>
                <a:lnTo>
                  <a:pt x="13716" y="30982"/>
                </a:lnTo>
                <a:lnTo>
                  <a:pt x="28956" y="47061"/>
                </a:lnTo>
                <a:lnTo>
                  <a:pt x="28956" y="33528"/>
                </a:lnTo>
                <a:lnTo>
                  <a:pt x="33528" y="27432"/>
                </a:lnTo>
                <a:lnTo>
                  <a:pt x="45720" y="27432"/>
                </a:lnTo>
                <a:close/>
              </a:path>
              <a:path w="250189" h="254635">
                <a:moveTo>
                  <a:pt x="44196" y="228569"/>
                </a:moveTo>
                <a:lnTo>
                  <a:pt x="13716" y="228569"/>
                </a:lnTo>
                <a:lnTo>
                  <a:pt x="25908" y="240761"/>
                </a:lnTo>
                <a:lnTo>
                  <a:pt x="25908" y="246857"/>
                </a:lnTo>
                <a:lnTo>
                  <a:pt x="44196" y="228569"/>
                </a:lnTo>
                <a:close/>
              </a:path>
              <a:path w="250189" h="254635">
                <a:moveTo>
                  <a:pt x="25908" y="246857"/>
                </a:moveTo>
                <a:lnTo>
                  <a:pt x="25908" y="240761"/>
                </a:lnTo>
                <a:lnTo>
                  <a:pt x="13716" y="228569"/>
                </a:lnTo>
                <a:lnTo>
                  <a:pt x="13716" y="241523"/>
                </a:lnTo>
                <a:lnTo>
                  <a:pt x="22860" y="249905"/>
                </a:lnTo>
                <a:lnTo>
                  <a:pt x="25908" y="246857"/>
                </a:lnTo>
                <a:close/>
              </a:path>
              <a:path w="250189" h="254635">
                <a:moveTo>
                  <a:pt x="50292" y="32004"/>
                </a:moveTo>
                <a:lnTo>
                  <a:pt x="45720" y="27432"/>
                </a:lnTo>
                <a:lnTo>
                  <a:pt x="33528" y="27432"/>
                </a:lnTo>
                <a:lnTo>
                  <a:pt x="28956" y="33528"/>
                </a:lnTo>
                <a:lnTo>
                  <a:pt x="28956" y="47061"/>
                </a:lnTo>
                <a:lnTo>
                  <a:pt x="32004" y="50276"/>
                </a:lnTo>
                <a:lnTo>
                  <a:pt x="50292" y="32004"/>
                </a:lnTo>
                <a:close/>
              </a:path>
              <a:path w="250189" h="254635">
                <a:moveTo>
                  <a:pt x="50292" y="44180"/>
                </a:moveTo>
                <a:lnTo>
                  <a:pt x="50292" y="32004"/>
                </a:lnTo>
                <a:lnTo>
                  <a:pt x="32004" y="50276"/>
                </a:lnTo>
                <a:lnTo>
                  <a:pt x="28956" y="47061"/>
                </a:lnTo>
                <a:lnTo>
                  <a:pt x="28956" y="207402"/>
                </a:lnTo>
                <a:lnTo>
                  <a:pt x="32004" y="204185"/>
                </a:lnTo>
                <a:lnTo>
                  <a:pt x="41148" y="213329"/>
                </a:lnTo>
                <a:lnTo>
                  <a:pt x="41148" y="53324"/>
                </a:lnTo>
                <a:lnTo>
                  <a:pt x="50292" y="44180"/>
                </a:lnTo>
                <a:close/>
              </a:path>
              <a:path w="250189" h="254635">
                <a:moveTo>
                  <a:pt x="47244" y="225521"/>
                </a:moveTo>
                <a:lnTo>
                  <a:pt x="33528" y="225521"/>
                </a:lnTo>
                <a:lnTo>
                  <a:pt x="28956" y="220949"/>
                </a:lnTo>
                <a:lnTo>
                  <a:pt x="28956" y="228569"/>
                </a:lnTo>
                <a:lnTo>
                  <a:pt x="44196" y="228569"/>
                </a:lnTo>
                <a:lnTo>
                  <a:pt x="47244" y="225521"/>
                </a:lnTo>
                <a:close/>
              </a:path>
              <a:path w="250189" h="254635">
                <a:moveTo>
                  <a:pt x="53340" y="53324"/>
                </a:moveTo>
                <a:lnTo>
                  <a:pt x="53340" y="41132"/>
                </a:lnTo>
                <a:lnTo>
                  <a:pt x="41148" y="53324"/>
                </a:lnTo>
                <a:lnTo>
                  <a:pt x="53340" y="53324"/>
                </a:lnTo>
                <a:close/>
              </a:path>
              <a:path w="250189" h="254635">
                <a:moveTo>
                  <a:pt x="53340" y="201137"/>
                </a:moveTo>
                <a:lnTo>
                  <a:pt x="53340" y="53324"/>
                </a:lnTo>
                <a:lnTo>
                  <a:pt x="41148" y="53324"/>
                </a:lnTo>
                <a:lnTo>
                  <a:pt x="41148" y="201137"/>
                </a:lnTo>
                <a:lnTo>
                  <a:pt x="53340" y="201137"/>
                </a:lnTo>
                <a:close/>
              </a:path>
              <a:path w="250189" h="254635">
                <a:moveTo>
                  <a:pt x="208772" y="201137"/>
                </a:moveTo>
                <a:lnTo>
                  <a:pt x="41148" y="201137"/>
                </a:lnTo>
                <a:lnTo>
                  <a:pt x="53340" y="213329"/>
                </a:lnTo>
                <a:lnTo>
                  <a:pt x="53340" y="225521"/>
                </a:lnTo>
                <a:lnTo>
                  <a:pt x="196580" y="225521"/>
                </a:lnTo>
                <a:lnTo>
                  <a:pt x="196580" y="213329"/>
                </a:lnTo>
                <a:lnTo>
                  <a:pt x="208772" y="201137"/>
                </a:lnTo>
                <a:close/>
              </a:path>
              <a:path w="250189" h="254635">
                <a:moveTo>
                  <a:pt x="53340" y="225521"/>
                </a:moveTo>
                <a:lnTo>
                  <a:pt x="53340" y="213329"/>
                </a:lnTo>
                <a:lnTo>
                  <a:pt x="41148" y="201137"/>
                </a:lnTo>
                <a:lnTo>
                  <a:pt x="41148" y="213329"/>
                </a:lnTo>
                <a:lnTo>
                  <a:pt x="50292" y="222473"/>
                </a:lnTo>
                <a:lnTo>
                  <a:pt x="50292" y="225521"/>
                </a:lnTo>
                <a:lnTo>
                  <a:pt x="53340" y="225521"/>
                </a:lnTo>
                <a:close/>
              </a:path>
              <a:path w="250189" h="254635">
                <a:moveTo>
                  <a:pt x="204454" y="27432"/>
                </a:moveTo>
                <a:lnTo>
                  <a:pt x="45720" y="27432"/>
                </a:lnTo>
                <a:lnTo>
                  <a:pt x="50292" y="32004"/>
                </a:lnTo>
                <a:lnTo>
                  <a:pt x="50292" y="44180"/>
                </a:lnTo>
                <a:lnTo>
                  <a:pt x="53340" y="41132"/>
                </a:lnTo>
                <a:lnTo>
                  <a:pt x="53340" y="53324"/>
                </a:lnTo>
                <a:lnTo>
                  <a:pt x="196580" y="53324"/>
                </a:lnTo>
                <a:lnTo>
                  <a:pt x="196580" y="41132"/>
                </a:lnTo>
                <a:lnTo>
                  <a:pt x="199628" y="44180"/>
                </a:lnTo>
                <a:lnTo>
                  <a:pt x="199628" y="32004"/>
                </a:lnTo>
                <a:lnTo>
                  <a:pt x="204454" y="27432"/>
                </a:lnTo>
                <a:close/>
              </a:path>
              <a:path w="250189" h="254635">
                <a:moveTo>
                  <a:pt x="50292" y="225521"/>
                </a:moveTo>
                <a:lnTo>
                  <a:pt x="50292" y="222473"/>
                </a:lnTo>
                <a:lnTo>
                  <a:pt x="47244" y="225521"/>
                </a:lnTo>
                <a:lnTo>
                  <a:pt x="50292" y="225521"/>
                </a:lnTo>
                <a:close/>
              </a:path>
              <a:path w="250189" h="254635">
                <a:moveTo>
                  <a:pt x="208772" y="53324"/>
                </a:moveTo>
                <a:lnTo>
                  <a:pt x="196580" y="41132"/>
                </a:lnTo>
                <a:lnTo>
                  <a:pt x="196580" y="53324"/>
                </a:lnTo>
                <a:lnTo>
                  <a:pt x="208772" y="53324"/>
                </a:lnTo>
                <a:close/>
              </a:path>
              <a:path w="250189" h="254635">
                <a:moveTo>
                  <a:pt x="208772" y="201137"/>
                </a:moveTo>
                <a:lnTo>
                  <a:pt x="208772" y="53324"/>
                </a:lnTo>
                <a:lnTo>
                  <a:pt x="196580" y="53324"/>
                </a:lnTo>
                <a:lnTo>
                  <a:pt x="196580" y="201137"/>
                </a:lnTo>
                <a:lnTo>
                  <a:pt x="208772" y="201137"/>
                </a:lnTo>
                <a:close/>
              </a:path>
              <a:path w="250189" h="254635">
                <a:moveTo>
                  <a:pt x="208772" y="213329"/>
                </a:moveTo>
                <a:lnTo>
                  <a:pt x="208772" y="201137"/>
                </a:lnTo>
                <a:lnTo>
                  <a:pt x="196580" y="213329"/>
                </a:lnTo>
                <a:lnTo>
                  <a:pt x="196580" y="225521"/>
                </a:lnTo>
                <a:lnTo>
                  <a:pt x="199628" y="225521"/>
                </a:lnTo>
                <a:lnTo>
                  <a:pt x="199628" y="222473"/>
                </a:lnTo>
                <a:lnTo>
                  <a:pt x="208772" y="213329"/>
                </a:lnTo>
                <a:close/>
              </a:path>
              <a:path w="250189" h="254635">
                <a:moveTo>
                  <a:pt x="222488" y="45453"/>
                </a:moveTo>
                <a:lnTo>
                  <a:pt x="222488" y="33528"/>
                </a:lnTo>
                <a:lnTo>
                  <a:pt x="216392" y="27432"/>
                </a:lnTo>
                <a:lnTo>
                  <a:pt x="204454" y="27432"/>
                </a:lnTo>
                <a:lnTo>
                  <a:pt x="199628" y="32004"/>
                </a:lnTo>
                <a:lnTo>
                  <a:pt x="217916" y="50276"/>
                </a:lnTo>
                <a:lnTo>
                  <a:pt x="222488" y="45453"/>
                </a:lnTo>
                <a:close/>
              </a:path>
              <a:path w="250189" h="254635">
                <a:moveTo>
                  <a:pt x="222488" y="209011"/>
                </a:moveTo>
                <a:lnTo>
                  <a:pt x="222488" y="45453"/>
                </a:lnTo>
                <a:lnTo>
                  <a:pt x="217916" y="50276"/>
                </a:lnTo>
                <a:lnTo>
                  <a:pt x="199628" y="32004"/>
                </a:lnTo>
                <a:lnTo>
                  <a:pt x="199628" y="44180"/>
                </a:lnTo>
                <a:lnTo>
                  <a:pt x="208772" y="53324"/>
                </a:lnTo>
                <a:lnTo>
                  <a:pt x="208772" y="213329"/>
                </a:lnTo>
                <a:lnTo>
                  <a:pt x="217916" y="204185"/>
                </a:lnTo>
                <a:lnTo>
                  <a:pt x="222488" y="209011"/>
                </a:lnTo>
                <a:close/>
              </a:path>
              <a:path w="250189" h="254635">
                <a:moveTo>
                  <a:pt x="245348" y="233141"/>
                </a:moveTo>
                <a:lnTo>
                  <a:pt x="217916" y="204185"/>
                </a:lnTo>
                <a:lnTo>
                  <a:pt x="199628" y="222473"/>
                </a:lnTo>
                <a:lnTo>
                  <a:pt x="202846" y="225521"/>
                </a:lnTo>
                <a:lnTo>
                  <a:pt x="216392" y="225521"/>
                </a:lnTo>
                <a:lnTo>
                  <a:pt x="222488" y="220949"/>
                </a:lnTo>
                <a:lnTo>
                  <a:pt x="222488" y="228569"/>
                </a:lnTo>
                <a:lnTo>
                  <a:pt x="237728" y="228569"/>
                </a:lnTo>
                <a:lnTo>
                  <a:pt x="237728" y="240761"/>
                </a:lnTo>
                <a:lnTo>
                  <a:pt x="245348" y="233141"/>
                </a:lnTo>
                <a:close/>
              </a:path>
              <a:path w="250189" h="254635">
                <a:moveTo>
                  <a:pt x="202846" y="225521"/>
                </a:moveTo>
                <a:lnTo>
                  <a:pt x="199628" y="222473"/>
                </a:lnTo>
                <a:lnTo>
                  <a:pt x="199628" y="225521"/>
                </a:lnTo>
                <a:lnTo>
                  <a:pt x="202846" y="225521"/>
                </a:lnTo>
                <a:close/>
              </a:path>
              <a:path w="250189" h="254635">
                <a:moveTo>
                  <a:pt x="222488" y="228569"/>
                </a:moveTo>
                <a:lnTo>
                  <a:pt x="222488" y="220949"/>
                </a:lnTo>
                <a:lnTo>
                  <a:pt x="216392" y="225521"/>
                </a:lnTo>
                <a:lnTo>
                  <a:pt x="202846" y="225521"/>
                </a:lnTo>
                <a:lnTo>
                  <a:pt x="206063" y="228569"/>
                </a:lnTo>
                <a:lnTo>
                  <a:pt x="222488" y="228569"/>
                </a:lnTo>
                <a:close/>
              </a:path>
              <a:path w="250189" h="254635">
                <a:moveTo>
                  <a:pt x="237728" y="29375"/>
                </a:moveTo>
                <a:lnTo>
                  <a:pt x="237728" y="25908"/>
                </a:lnTo>
                <a:lnTo>
                  <a:pt x="206063" y="25908"/>
                </a:lnTo>
                <a:lnTo>
                  <a:pt x="204454" y="27432"/>
                </a:lnTo>
                <a:lnTo>
                  <a:pt x="216392" y="27432"/>
                </a:lnTo>
                <a:lnTo>
                  <a:pt x="222488" y="33528"/>
                </a:lnTo>
                <a:lnTo>
                  <a:pt x="222488" y="45453"/>
                </a:lnTo>
                <a:lnTo>
                  <a:pt x="237728" y="29375"/>
                </a:lnTo>
                <a:close/>
              </a:path>
              <a:path w="250189" h="254635">
                <a:moveTo>
                  <a:pt x="245348" y="21336"/>
                </a:moveTo>
                <a:lnTo>
                  <a:pt x="228584" y="4572"/>
                </a:lnTo>
                <a:lnTo>
                  <a:pt x="206063" y="25908"/>
                </a:lnTo>
                <a:lnTo>
                  <a:pt x="224012" y="25908"/>
                </a:lnTo>
                <a:lnTo>
                  <a:pt x="224012" y="12192"/>
                </a:lnTo>
                <a:lnTo>
                  <a:pt x="237728" y="25908"/>
                </a:lnTo>
                <a:lnTo>
                  <a:pt x="237728" y="29375"/>
                </a:lnTo>
                <a:lnTo>
                  <a:pt x="245348" y="21336"/>
                </a:lnTo>
                <a:close/>
              </a:path>
              <a:path w="250189" h="254635">
                <a:moveTo>
                  <a:pt x="237728" y="228569"/>
                </a:moveTo>
                <a:lnTo>
                  <a:pt x="206063" y="228569"/>
                </a:lnTo>
                <a:lnTo>
                  <a:pt x="224012" y="245574"/>
                </a:lnTo>
                <a:lnTo>
                  <a:pt x="224012" y="240761"/>
                </a:lnTo>
                <a:lnTo>
                  <a:pt x="237728" y="228569"/>
                </a:lnTo>
                <a:close/>
              </a:path>
              <a:path w="250189" h="254635">
                <a:moveTo>
                  <a:pt x="237728" y="25908"/>
                </a:moveTo>
                <a:lnTo>
                  <a:pt x="224012" y="12192"/>
                </a:lnTo>
                <a:lnTo>
                  <a:pt x="224012" y="25908"/>
                </a:lnTo>
                <a:lnTo>
                  <a:pt x="237728" y="25908"/>
                </a:lnTo>
                <a:close/>
              </a:path>
              <a:path w="250189" h="254635">
                <a:moveTo>
                  <a:pt x="245348" y="233141"/>
                </a:moveTo>
                <a:lnTo>
                  <a:pt x="245348" y="21336"/>
                </a:lnTo>
                <a:lnTo>
                  <a:pt x="224012" y="43845"/>
                </a:lnTo>
                <a:lnTo>
                  <a:pt x="224012" y="210620"/>
                </a:lnTo>
                <a:lnTo>
                  <a:pt x="245348" y="233141"/>
                </a:lnTo>
                <a:close/>
              </a:path>
              <a:path w="250189" h="254635">
                <a:moveTo>
                  <a:pt x="237728" y="240761"/>
                </a:moveTo>
                <a:lnTo>
                  <a:pt x="237728" y="228569"/>
                </a:lnTo>
                <a:lnTo>
                  <a:pt x="224012" y="240761"/>
                </a:lnTo>
                <a:lnTo>
                  <a:pt x="224012" y="245574"/>
                </a:lnTo>
                <a:lnTo>
                  <a:pt x="228584" y="249905"/>
                </a:lnTo>
                <a:lnTo>
                  <a:pt x="237728" y="240761"/>
                </a:lnTo>
                <a:close/>
              </a:path>
            </a:pathLst>
          </a:custGeom>
          <a:solidFill>
            <a:srgbClr val="000000"/>
          </a:solidFill>
        </p:spPr>
        <p:txBody>
          <a:bodyPr wrap="square" lIns="0" tIns="0" rIns="0" bIns="0" rtlCol="0"/>
          <a:lstStyle/>
          <a:p>
            <a:endParaRPr/>
          </a:p>
        </p:txBody>
      </p:sp>
      <p:sp>
        <p:nvSpPr>
          <p:cNvPr id="18" name="object 18"/>
          <p:cNvSpPr/>
          <p:nvPr/>
        </p:nvSpPr>
        <p:spPr>
          <a:xfrm>
            <a:off x="3130555" y="5568756"/>
            <a:ext cx="224012" cy="228569"/>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3118363" y="5556565"/>
            <a:ext cx="250190" cy="254635"/>
          </a:xfrm>
          <a:custGeom>
            <a:avLst/>
            <a:gdLst/>
            <a:ahLst/>
            <a:cxnLst/>
            <a:rect l="l" t="t" r="r" b="b"/>
            <a:pathLst>
              <a:path w="250189" h="254635">
                <a:moveTo>
                  <a:pt x="249920" y="248381"/>
                </a:moveTo>
                <a:lnTo>
                  <a:pt x="249920" y="6096"/>
                </a:lnTo>
                <a:lnTo>
                  <a:pt x="243824" y="0"/>
                </a:lnTo>
                <a:lnTo>
                  <a:pt x="6096" y="0"/>
                </a:lnTo>
                <a:lnTo>
                  <a:pt x="0" y="6096"/>
                </a:lnTo>
                <a:lnTo>
                  <a:pt x="0" y="248381"/>
                </a:lnTo>
                <a:lnTo>
                  <a:pt x="4572" y="252953"/>
                </a:lnTo>
                <a:lnTo>
                  <a:pt x="4572" y="21336"/>
                </a:lnTo>
                <a:lnTo>
                  <a:pt x="21336" y="4572"/>
                </a:lnTo>
                <a:lnTo>
                  <a:pt x="43845" y="25908"/>
                </a:lnTo>
                <a:lnTo>
                  <a:pt x="205724" y="25908"/>
                </a:lnTo>
                <a:lnTo>
                  <a:pt x="227060" y="4572"/>
                </a:lnTo>
                <a:lnTo>
                  <a:pt x="245348" y="21336"/>
                </a:lnTo>
                <a:lnTo>
                  <a:pt x="245348" y="252953"/>
                </a:lnTo>
                <a:lnTo>
                  <a:pt x="249920" y="248381"/>
                </a:lnTo>
                <a:close/>
              </a:path>
              <a:path w="250189" h="254635">
                <a:moveTo>
                  <a:pt x="43845" y="25908"/>
                </a:moveTo>
                <a:lnTo>
                  <a:pt x="21336" y="4572"/>
                </a:lnTo>
                <a:lnTo>
                  <a:pt x="4572" y="21336"/>
                </a:lnTo>
                <a:lnTo>
                  <a:pt x="12192" y="29375"/>
                </a:lnTo>
                <a:lnTo>
                  <a:pt x="12192" y="25908"/>
                </a:lnTo>
                <a:lnTo>
                  <a:pt x="25908" y="12192"/>
                </a:lnTo>
                <a:lnTo>
                  <a:pt x="25908" y="25908"/>
                </a:lnTo>
                <a:lnTo>
                  <a:pt x="43845" y="25908"/>
                </a:lnTo>
                <a:close/>
              </a:path>
              <a:path w="250189" h="254635">
                <a:moveTo>
                  <a:pt x="25908" y="210620"/>
                </a:moveTo>
                <a:lnTo>
                  <a:pt x="25908" y="43845"/>
                </a:lnTo>
                <a:lnTo>
                  <a:pt x="4572" y="21336"/>
                </a:lnTo>
                <a:lnTo>
                  <a:pt x="4572" y="233141"/>
                </a:lnTo>
                <a:lnTo>
                  <a:pt x="25908" y="210620"/>
                </a:lnTo>
                <a:close/>
              </a:path>
              <a:path w="250189" h="254635">
                <a:moveTo>
                  <a:pt x="50276" y="222473"/>
                </a:moveTo>
                <a:lnTo>
                  <a:pt x="32004" y="204185"/>
                </a:lnTo>
                <a:lnTo>
                  <a:pt x="4572" y="233141"/>
                </a:lnTo>
                <a:lnTo>
                  <a:pt x="12192" y="240761"/>
                </a:lnTo>
                <a:lnTo>
                  <a:pt x="12192" y="228569"/>
                </a:lnTo>
                <a:lnTo>
                  <a:pt x="27432" y="228569"/>
                </a:lnTo>
                <a:lnTo>
                  <a:pt x="27432" y="220949"/>
                </a:lnTo>
                <a:lnTo>
                  <a:pt x="33528" y="225521"/>
                </a:lnTo>
                <a:lnTo>
                  <a:pt x="47061" y="225521"/>
                </a:lnTo>
                <a:lnTo>
                  <a:pt x="50276" y="222473"/>
                </a:lnTo>
                <a:close/>
              </a:path>
              <a:path w="250189" h="254635">
                <a:moveTo>
                  <a:pt x="245348" y="252953"/>
                </a:moveTo>
                <a:lnTo>
                  <a:pt x="245348" y="233141"/>
                </a:lnTo>
                <a:lnTo>
                  <a:pt x="227060" y="249905"/>
                </a:lnTo>
                <a:lnTo>
                  <a:pt x="205724" y="228569"/>
                </a:lnTo>
                <a:lnTo>
                  <a:pt x="43845" y="228569"/>
                </a:lnTo>
                <a:lnTo>
                  <a:pt x="21336" y="249905"/>
                </a:lnTo>
                <a:lnTo>
                  <a:pt x="4572" y="233141"/>
                </a:lnTo>
                <a:lnTo>
                  <a:pt x="4572" y="252953"/>
                </a:lnTo>
                <a:lnTo>
                  <a:pt x="6096" y="254477"/>
                </a:lnTo>
                <a:lnTo>
                  <a:pt x="243824" y="254477"/>
                </a:lnTo>
                <a:lnTo>
                  <a:pt x="245348" y="252953"/>
                </a:lnTo>
                <a:close/>
              </a:path>
              <a:path w="250189" h="254635">
                <a:moveTo>
                  <a:pt x="25908" y="25908"/>
                </a:moveTo>
                <a:lnTo>
                  <a:pt x="25908" y="12192"/>
                </a:lnTo>
                <a:lnTo>
                  <a:pt x="12192" y="25908"/>
                </a:lnTo>
                <a:lnTo>
                  <a:pt x="25908" y="25908"/>
                </a:lnTo>
                <a:close/>
              </a:path>
              <a:path w="250189" h="254635">
                <a:moveTo>
                  <a:pt x="45453" y="27432"/>
                </a:moveTo>
                <a:lnTo>
                  <a:pt x="43845" y="25908"/>
                </a:lnTo>
                <a:lnTo>
                  <a:pt x="12192" y="25908"/>
                </a:lnTo>
                <a:lnTo>
                  <a:pt x="12192" y="29375"/>
                </a:lnTo>
                <a:lnTo>
                  <a:pt x="27432" y="45453"/>
                </a:lnTo>
                <a:lnTo>
                  <a:pt x="27432" y="33528"/>
                </a:lnTo>
                <a:lnTo>
                  <a:pt x="33528" y="27432"/>
                </a:lnTo>
                <a:lnTo>
                  <a:pt x="45453" y="27432"/>
                </a:lnTo>
                <a:close/>
              </a:path>
              <a:path w="250189" h="254635">
                <a:moveTo>
                  <a:pt x="43845" y="228569"/>
                </a:moveTo>
                <a:lnTo>
                  <a:pt x="12192" y="228569"/>
                </a:lnTo>
                <a:lnTo>
                  <a:pt x="25908" y="240761"/>
                </a:lnTo>
                <a:lnTo>
                  <a:pt x="25908" y="245571"/>
                </a:lnTo>
                <a:lnTo>
                  <a:pt x="43845" y="228569"/>
                </a:lnTo>
                <a:close/>
              </a:path>
              <a:path w="250189" h="254635">
                <a:moveTo>
                  <a:pt x="25908" y="245571"/>
                </a:moveTo>
                <a:lnTo>
                  <a:pt x="25908" y="240761"/>
                </a:lnTo>
                <a:lnTo>
                  <a:pt x="12192" y="228569"/>
                </a:lnTo>
                <a:lnTo>
                  <a:pt x="12192" y="240761"/>
                </a:lnTo>
                <a:lnTo>
                  <a:pt x="21336" y="249905"/>
                </a:lnTo>
                <a:lnTo>
                  <a:pt x="25908" y="245571"/>
                </a:lnTo>
                <a:close/>
              </a:path>
              <a:path w="250189" h="254635">
                <a:moveTo>
                  <a:pt x="50276" y="32004"/>
                </a:moveTo>
                <a:lnTo>
                  <a:pt x="45453" y="27432"/>
                </a:lnTo>
                <a:lnTo>
                  <a:pt x="33528" y="27432"/>
                </a:lnTo>
                <a:lnTo>
                  <a:pt x="27432" y="33528"/>
                </a:lnTo>
                <a:lnTo>
                  <a:pt x="27432" y="45453"/>
                </a:lnTo>
                <a:lnTo>
                  <a:pt x="32004" y="50276"/>
                </a:lnTo>
                <a:lnTo>
                  <a:pt x="50276" y="32004"/>
                </a:lnTo>
                <a:close/>
              </a:path>
              <a:path w="250189" h="254635">
                <a:moveTo>
                  <a:pt x="50276" y="44184"/>
                </a:moveTo>
                <a:lnTo>
                  <a:pt x="50276" y="32004"/>
                </a:lnTo>
                <a:lnTo>
                  <a:pt x="32004" y="50276"/>
                </a:lnTo>
                <a:lnTo>
                  <a:pt x="27432" y="45453"/>
                </a:lnTo>
                <a:lnTo>
                  <a:pt x="27432" y="209011"/>
                </a:lnTo>
                <a:lnTo>
                  <a:pt x="32004" y="204185"/>
                </a:lnTo>
                <a:lnTo>
                  <a:pt x="41148" y="213337"/>
                </a:lnTo>
                <a:lnTo>
                  <a:pt x="41148" y="53324"/>
                </a:lnTo>
                <a:lnTo>
                  <a:pt x="50276" y="44184"/>
                </a:lnTo>
                <a:close/>
              </a:path>
              <a:path w="250189" h="254635">
                <a:moveTo>
                  <a:pt x="47061" y="225521"/>
                </a:moveTo>
                <a:lnTo>
                  <a:pt x="33528" y="225521"/>
                </a:lnTo>
                <a:lnTo>
                  <a:pt x="27432" y="220949"/>
                </a:lnTo>
                <a:lnTo>
                  <a:pt x="27432" y="228569"/>
                </a:lnTo>
                <a:lnTo>
                  <a:pt x="43845" y="228569"/>
                </a:lnTo>
                <a:lnTo>
                  <a:pt x="47061" y="225521"/>
                </a:lnTo>
                <a:close/>
              </a:path>
              <a:path w="250189" h="254635">
                <a:moveTo>
                  <a:pt x="53324" y="53324"/>
                </a:moveTo>
                <a:lnTo>
                  <a:pt x="53324" y="41132"/>
                </a:lnTo>
                <a:lnTo>
                  <a:pt x="41148" y="53324"/>
                </a:lnTo>
                <a:lnTo>
                  <a:pt x="53324" y="53324"/>
                </a:lnTo>
                <a:close/>
              </a:path>
              <a:path w="250189" h="254635">
                <a:moveTo>
                  <a:pt x="53324" y="201137"/>
                </a:moveTo>
                <a:lnTo>
                  <a:pt x="53324" y="53324"/>
                </a:lnTo>
                <a:lnTo>
                  <a:pt x="41148" y="53324"/>
                </a:lnTo>
                <a:lnTo>
                  <a:pt x="41148" y="201137"/>
                </a:lnTo>
                <a:lnTo>
                  <a:pt x="53324" y="201137"/>
                </a:lnTo>
                <a:close/>
              </a:path>
              <a:path w="250189" h="254635">
                <a:moveTo>
                  <a:pt x="208772" y="201137"/>
                </a:moveTo>
                <a:lnTo>
                  <a:pt x="41148" y="201137"/>
                </a:lnTo>
                <a:lnTo>
                  <a:pt x="53324" y="213329"/>
                </a:lnTo>
                <a:lnTo>
                  <a:pt x="53324" y="225521"/>
                </a:lnTo>
                <a:lnTo>
                  <a:pt x="196580" y="225521"/>
                </a:lnTo>
                <a:lnTo>
                  <a:pt x="196580" y="213329"/>
                </a:lnTo>
                <a:lnTo>
                  <a:pt x="208772" y="201137"/>
                </a:lnTo>
                <a:close/>
              </a:path>
              <a:path w="250189" h="254635">
                <a:moveTo>
                  <a:pt x="53324" y="225521"/>
                </a:moveTo>
                <a:lnTo>
                  <a:pt x="53324" y="213329"/>
                </a:lnTo>
                <a:lnTo>
                  <a:pt x="41148" y="201137"/>
                </a:lnTo>
                <a:lnTo>
                  <a:pt x="41148" y="213337"/>
                </a:lnTo>
                <a:lnTo>
                  <a:pt x="50276" y="222473"/>
                </a:lnTo>
                <a:lnTo>
                  <a:pt x="50276" y="225521"/>
                </a:lnTo>
                <a:lnTo>
                  <a:pt x="53324" y="225521"/>
                </a:lnTo>
                <a:close/>
              </a:path>
              <a:path w="250189" h="254635">
                <a:moveTo>
                  <a:pt x="204200" y="27432"/>
                </a:moveTo>
                <a:lnTo>
                  <a:pt x="45453" y="27432"/>
                </a:lnTo>
                <a:lnTo>
                  <a:pt x="50276" y="32004"/>
                </a:lnTo>
                <a:lnTo>
                  <a:pt x="50276" y="44184"/>
                </a:lnTo>
                <a:lnTo>
                  <a:pt x="53324" y="41132"/>
                </a:lnTo>
                <a:lnTo>
                  <a:pt x="53324" y="53324"/>
                </a:lnTo>
                <a:lnTo>
                  <a:pt x="196580" y="53324"/>
                </a:lnTo>
                <a:lnTo>
                  <a:pt x="196580" y="41132"/>
                </a:lnTo>
                <a:lnTo>
                  <a:pt x="199628" y="44180"/>
                </a:lnTo>
                <a:lnTo>
                  <a:pt x="199628" y="32004"/>
                </a:lnTo>
                <a:lnTo>
                  <a:pt x="204200" y="27432"/>
                </a:lnTo>
                <a:close/>
              </a:path>
              <a:path w="250189" h="254635">
                <a:moveTo>
                  <a:pt x="50276" y="225521"/>
                </a:moveTo>
                <a:lnTo>
                  <a:pt x="50276" y="222473"/>
                </a:lnTo>
                <a:lnTo>
                  <a:pt x="47061" y="225521"/>
                </a:lnTo>
                <a:lnTo>
                  <a:pt x="50276" y="225521"/>
                </a:lnTo>
                <a:close/>
              </a:path>
              <a:path w="250189" h="254635">
                <a:moveTo>
                  <a:pt x="208772" y="53324"/>
                </a:moveTo>
                <a:lnTo>
                  <a:pt x="196580" y="41132"/>
                </a:lnTo>
                <a:lnTo>
                  <a:pt x="196580" y="53324"/>
                </a:lnTo>
                <a:lnTo>
                  <a:pt x="208772" y="53324"/>
                </a:lnTo>
                <a:close/>
              </a:path>
              <a:path w="250189" h="254635">
                <a:moveTo>
                  <a:pt x="208772" y="201137"/>
                </a:moveTo>
                <a:lnTo>
                  <a:pt x="208772" y="53324"/>
                </a:lnTo>
                <a:lnTo>
                  <a:pt x="196580" y="53324"/>
                </a:lnTo>
                <a:lnTo>
                  <a:pt x="196580" y="201137"/>
                </a:lnTo>
                <a:lnTo>
                  <a:pt x="208772" y="201137"/>
                </a:lnTo>
                <a:close/>
              </a:path>
              <a:path w="250189" h="254635">
                <a:moveTo>
                  <a:pt x="208772" y="213329"/>
                </a:moveTo>
                <a:lnTo>
                  <a:pt x="208772" y="201137"/>
                </a:lnTo>
                <a:lnTo>
                  <a:pt x="196580" y="213329"/>
                </a:lnTo>
                <a:lnTo>
                  <a:pt x="196580" y="225521"/>
                </a:lnTo>
                <a:lnTo>
                  <a:pt x="199628" y="225521"/>
                </a:lnTo>
                <a:lnTo>
                  <a:pt x="199628" y="222473"/>
                </a:lnTo>
                <a:lnTo>
                  <a:pt x="208772" y="213329"/>
                </a:lnTo>
                <a:close/>
              </a:path>
              <a:path w="250189" h="254635">
                <a:moveTo>
                  <a:pt x="220964" y="47061"/>
                </a:moveTo>
                <a:lnTo>
                  <a:pt x="220964" y="33528"/>
                </a:lnTo>
                <a:lnTo>
                  <a:pt x="216392" y="27432"/>
                </a:lnTo>
                <a:lnTo>
                  <a:pt x="204200" y="27432"/>
                </a:lnTo>
                <a:lnTo>
                  <a:pt x="199628" y="32004"/>
                </a:lnTo>
                <a:lnTo>
                  <a:pt x="217916" y="50276"/>
                </a:lnTo>
                <a:lnTo>
                  <a:pt x="220964" y="47061"/>
                </a:lnTo>
                <a:close/>
              </a:path>
              <a:path w="250189" h="254635">
                <a:moveTo>
                  <a:pt x="220964" y="207402"/>
                </a:moveTo>
                <a:lnTo>
                  <a:pt x="220964" y="47061"/>
                </a:lnTo>
                <a:lnTo>
                  <a:pt x="217916" y="50276"/>
                </a:lnTo>
                <a:lnTo>
                  <a:pt x="199628" y="32004"/>
                </a:lnTo>
                <a:lnTo>
                  <a:pt x="199628" y="44180"/>
                </a:lnTo>
                <a:lnTo>
                  <a:pt x="208772" y="53324"/>
                </a:lnTo>
                <a:lnTo>
                  <a:pt x="208772" y="213329"/>
                </a:lnTo>
                <a:lnTo>
                  <a:pt x="217916" y="204185"/>
                </a:lnTo>
                <a:lnTo>
                  <a:pt x="220964" y="207402"/>
                </a:lnTo>
                <a:close/>
              </a:path>
              <a:path w="250189" h="254635">
                <a:moveTo>
                  <a:pt x="245348" y="233141"/>
                </a:moveTo>
                <a:lnTo>
                  <a:pt x="217916" y="204185"/>
                </a:lnTo>
                <a:lnTo>
                  <a:pt x="199628" y="222473"/>
                </a:lnTo>
                <a:lnTo>
                  <a:pt x="202676" y="225521"/>
                </a:lnTo>
                <a:lnTo>
                  <a:pt x="216392" y="225521"/>
                </a:lnTo>
                <a:lnTo>
                  <a:pt x="220964" y="220949"/>
                </a:lnTo>
                <a:lnTo>
                  <a:pt x="220964" y="228569"/>
                </a:lnTo>
                <a:lnTo>
                  <a:pt x="236204" y="228569"/>
                </a:lnTo>
                <a:lnTo>
                  <a:pt x="236204" y="241523"/>
                </a:lnTo>
                <a:lnTo>
                  <a:pt x="245348" y="233141"/>
                </a:lnTo>
                <a:close/>
              </a:path>
              <a:path w="250189" h="254635">
                <a:moveTo>
                  <a:pt x="202676" y="225521"/>
                </a:moveTo>
                <a:lnTo>
                  <a:pt x="199628" y="222473"/>
                </a:lnTo>
                <a:lnTo>
                  <a:pt x="199628" y="225521"/>
                </a:lnTo>
                <a:lnTo>
                  <a:pt x="202676" y="225521"/>
                </a:lnTo>
                <a:close/>
              </a:path>
              <a:path w="250189" h="254635">
                <a:moveTo>
                  <a:pt x="220964" y="228569"/>
                </a:moveTo>
                <a:lnTo>
                  <a:pt x="220964" y="220949"/>
                </a:lnTo>
                <a:lnTo>
                  <a:pt x="216392" y="225521"/>
                </a:lnTo>
                <a:lnTo>
                  <a:pt x="202676" y="225521"/>
                </a:lnTo>
                <a:lnTo>
                  <a:pt x="205724" y="228569"/>
                </a:lnTo>
                <a:lnTo>
                  <a:pt x="220964" y="228569"/>
                </a:lnTo>
                <a:close/>
              </a:path>
              <a:path w="250189" h="254635">
                <a:moveTo>
                  <a:pt x="236204" y="30982"/>
                </a:moveTo>
                <a:lnTo>
                  <a:pt x="236204" y="25908"/>
                </a:lnTo>
                <a:lnTo>
                  <a:pt x="205724" y="25908"/>
                </a:lnTo>
                <a:lnTo>
                  <a:pt x="204200" y="27432"/>
                </a:lnTo>
                <a:lnTo>
                  <a:pt x="216392" y="27432"/>
                </a:lnTo>
                <a:lnTo>
                  <a:pt x="220964" y="33528"/>
                </a:lnTo>
                <a:lnTo>
                  <a:pt x="220964" y="47061"/>
                </a:lnTo>
                <a:lnTo>
                  <a:pt x="236204" y="30982"/>
                </a:lnTo>
                <a:close/>
              </a:path>
              <a:path w="250189" h="254635">
                <a:moveTo>
                  <a:pt x="245348" y="21336"/>
                </a:moveTo>
                <a:lnTo>
                  <a:pt x="227060" y="4572"/>
                </a:lnTo>
                <a:lnTo>
                  <a:pt x="205724" y="25908"/>
                </a:lnTo>
                <a:lnTo>
                  <a:pt x="224012" y="25908"/>
                </a:lnTo>
                <a:lnTo>
                  <a:pt x="224012" y="12192"/>
                </a:lnTo>
                <a:lnTo>
                  <a:pt x="236204" y="25908"/>
                </a:lnTo>
                <a:lnTo>
                  <a:pt x="236204" y="30982"/>
                </a:lnTo>
                <a:lnTo>
                  <a:pt x="245348" y="21336"/>
                </a:lnTo>
                <a:close/>
              </a:path>
              <a:path w="250189" h="254635">
                <a:moveTo>
                  <a:pt x="236204" y="228569"/>
                </a:moveTo>
                <a:lnTo>
                  <a:pt x="205724" y="228569"/>
                </a:lnTo>
                <a:lnTo>
                  <a:pt x="224012" y="246857"/>
                </a:lnTo>
                <a:lnTo>
                  <a:pt x="224012" y="240761"/>
                </a:lnTo>
                <a:lnTo>
                  <a:pt x="236204" y="228569"/>
                </a:lnTo>
                <a:close/>
              </a:path>
              <a:path w="250189" h="254635">
                <a:moveTo>
                  <a:pt x="236204" y="25908"/>
                </a:moveTo>
                <a:lnTo>
                  <a:pt x="224012" y="12192"/>
                </a:lnTo>
                <a:lnTo>
                  <a:pt x="224012" y="25908"/>
                </a:lnTo>
                <a:lnTo>
                  <a:pt x="236204" y="25908"/>
                </a:lnTo>
                <a:close/>
              </a:path>
              <a:path w="250189" h="254635">
                <a:moveTo>
                  <a:pt x="245348" y="233141"/>
                </a:moveTo>
                <a:lnTo>
                  <a:pt x="245348" y="21336"/>
                </a:lnTo>
                <a:lnTo>
                  <a:pt x="224012" y="43845"/>
                </a:lnTo>
                <a:lnTo>
                  <a:pt x="224012" y="210620"/>
                </a:lnTo>
                <a:lnTo>
                  <a:pt x="245348" y="233141"/>
                </a:lnTo>
                <a:close/>
              </a:path>
              <a:path w="250189" h="254635">
                <a:moveTo>
                  <a:pt x="236204" y="241523"/>
                </a:moveTo>
                <a:lnTo>
                  <a:pt x="236204" y="228569"/>
                </a:lnTo>
                <a:lnTo>
                  <a:pt x="224012" y="240761"/>
                </a:lnTo>
                <a:lnTo>
                  <a:pt x="224012" y="246857"/>
                </a:lnTo>
                <a:lnTo>
                  <a:pt x="227060" y="249905"/>
                </a:lnTo>
                <a:lnTo>
                  <a:pt x="236204" y="241523"/>
                </a:lnTo>
                <a:close/>
              </a:path>
            </a:pathLst>
          </a:custGeom>
          <a:solidFill>
            <a:srgbClr val="000000"/>
          </a:solidFill>
        </p:spPr>
        <p:txBody>
          <a:bodyPr wrap="square" lIns="0" tIns="0" rIns="0" bIns="0" rtlCol="0"/>
          <a:lstStyle/>
          <a:p>
            <a:endParaRPr/>
          </a:p>
        </p:txBody>
      </p:sp>
      <p:sp>
        <p:nvSpPr>
          <p:cNvPr id="20" name="object 20"/>
          <p:cNvSpPr/>
          <p:nvPr/>
        </p:nvSpPr>
        <p:spPr>
          <a:xfrm>
            <a:off x="3148843" y="4578233"/>
            <a:ext cx="224012" cy="228569"/>
          </a:xfrm>
          <a:prstGeom prst="rect">
            <a:avLst/>
          </a:prstGeom>
          <a:blipFill>
            <a:blip r:embed="rId7" cstate="print"/>
            <a:stretch>
              <a:fillRect/>
            </a:stretch>
          </a:blipFill>
        </p:spPr>
        <p:txBody>
          <a:bodyPr wrap="square" lIns="0" tIns="0" rIns="0" bIns="0" rtlCol="0"/>
          <a:lstStyle/>
          <a:p>
            <a:endParaRPr/>
          </a:p>
        </p:txBody>
      </p:sp>
      <p:sp>
        <p:nvSpPr>
          <p:cNvPr id="21" name="object 21"/>
          <p:cNvSpPr/>
          <p:nvPr/>
        </p:nvSpPr>
        <p:spPr>
          <a:xfrm>
            <a:off x="3136651" y="4566041"/>
            <a:ext cx="248920" cy="254635"/>
          </a:xfrm>
          <a:custGeom>
            <a:avLst/>
            <a:gdLst/>
            <a:ahLst/>
            <a:cxnLst/>
            <a:rect l="l" t="t" r="r" b="b"/>
            <a:pathLst>
              <a:path w="248920" h="254635">
                <a:moveTo>
                  <a:pt x="248381" y="248381"/>
                </a:moveTo>
                <a:lnTo>
                  <a:pt x="248381" y="6096"/>
                </a:lnTo>
                <a:lnTo>
                  <a:pt x="242300" y="0"/>
                </a:lnTo>
                <a:lnTo>
                  <a:pt x="4572" y="0"/>
                </a:lnTo>
                <a:lnTo>
                  <a:pt x="0" y="6096"/>
                </a:lnTo>
                <a:lnTo>
                  <a:pt x="0" y="248381"/>
                </a:lnTo>
                <a:lnTo>
                  <a:pt x="3048" y="252445"/>
                </a:lnTo>
                <a:lnTo>
                  <a:pt x="3048" y="21336"/>
                </a:lnTo>
                <a:lnTo>
                  <a:pt x="21336" y="4572"/>
                </a:lnTo>
                <a:lnTo>
                  <a:pt x="42656" y="25904"/>
                </a:lnTo>
                <a:lnTo>
                  <a:pt x="205728" y="25904"/>
                </a:lnTo>
                <a:lnTo>
                  <a:pt x="227060" y="4572"/>
                </a:lnTo>
                <a:lnTo>
                  <a:pt x="245333" y="21336"/>
                </a:lnTo>
                <a:lnTo>
                  <a:pt x="245333" y="251437"/>
                </a:lnTo>
                <a:lnTo>
                  <a:pt x="248381" y="248381"/>
                </a:lnTo>
                <a:close/>
              </a:path>
              <a:path w="248920" h="254635">
                <a:moveTo>
                  <a:pt x="42660" y="25908"/>
                </a:moveTo>
                <a:lnTo>
                  <a:pt x="21336" y="4572"/>
                </a:lnTo>
                <a:lnTo>
                  <a:pt x="3048" y="21336"/>
                </a:lnTo>
                <a:lnTo>
                  <a:pt x="12192" y="30993"/>
                </a:lnTo>
                <a:lnTo>
                  <a:pt x="12192" y="25908"/>
                </a:lnTo>
                <a:lnTo>
                  <a:pt x="24384" y="12192"/>
                </a:lnTo>
                <a:lnTo>
                  <a:pt x="24384" y="25908"/>
                </a:lnTo>
                <a:lnTo>
                  <a:pt x="42660" y="25908"/>
                </a:lnTo>
                <a:close/>
              </a:path>
              <a:path w="248920" h="254635">
                <a:moveTo>
                  <a:pt x="24384" y="210622"/>
                </a:moveTo>
                <a:lnTo>
                  <a:pt x="24384" y="43869"/>
                </a:lnTo>
                <a:lnTo>
                  <a:pt x="3048" y="21336"/>
                </a:lnTo>
                <a:lnTo>
                  <a:pt x="3048" y="233156"/>
                </a:lnTo>
                <a:lnTo>
                  <a:pt x="24384" y="210622"/>
                </a:lnTo>
                <a:close/>
              </a:path>
              <a:path w="248920" h="254635">
                <a:moveTo>
                  <a:pt x="48752" y="222488"/>
                </a:moveTo>
                <a:lnTo>
                  <a:pt x="30464" y="204200"/>
                </a:lnTo>
                <a:lnTo>
                  <a:pt x="3048" y="233156"/>
                </a:lnTo>
                <a:lnTo>
                  <a:pt x="12192" y="241531"/>
                </a:lnTo>
                <a:lnTo>
                  <a:pt x="12192" y="228584"/>
                </a:lnTo>
                <a:lnTo>
                  <a:pt x="27432" y="228584"/>
                </a:lnTo>
                <a:lnTo>
                  <a:pt x="27432" y="220964"/>
                </a:lnTo>
                <a:lnTo>
                  <a:pt x="33512" y="225536"/>
                </a:lnTo>
                <a:lnTo>
                  <a:pt x="45704" y="225536"/>
                </a:lnTo>
                <a:lnTo>
                  <a:pt x="48752" y="222488"/>
                </a:lnTo>
                <a:close/>
              </a:path>
              <a:path w="248920" h="254635">
                <a:moveTo>
                  <a:pt x="245333" y="251437"/>
                </a:moveTo>
                <a:lnTo>
                  <a:pt x="245333" y="233156"/>
                </a:lnTo>
                <a:lnTo>
                  <a:pt x="227060" y="249905"/>
                </a:lnTo>
                <a:lnTo>
                  <a:pt x="205728" y="228584"/>
                </a:lnTo>
                <a:lnTo>
                  <a:pt x="42656" y="228584"/>
                </a:lnTo>
                <a:lnTo>
                  <a:pt x="21336" y="249905"/>
                </a:lnTo>
                <a:lnTo>
                  <a:pt x="3048" y="233156"/>
                </a:lnTo>
                <a:lnTo>
                  <a:pt x="3048" y="252445"/>
                </a:lnTo>
                <a:lnTo>
                  <a:pt x="4572" y="254477"/>
                </a:lnTo>
                <a:lnTo>
                  <a:pt x="242300" y="254477"/>
                </a:lnTo>
                <a:lnTo>
                  <a:pt x="245333" y="251437"/>
                </a:lnTo>
                <a:close/>
              </a:path>
              <a:path w="248920" h="254635">
                <a:moveTo>
                  <a:pt x="24384" y="25908"/>
                </a:moveTo>
                <a:lnTo>
                  <a:pt x="24384" y="12192"/>
                </a:lnTo>
                <a:lnTo>
                  <a:pt x="12192" y="25908"/>
                </a:lnTo>
                <a:lnTo>
                  <a:pt x="24384" y="25908"/>
                </a:lnTo>
                <a:close/>
              </a:path>
              <a:path w="248920" h="254635">
                <a:moveTo>
                  <a:pt x="44183" y="27432"/>
                </a:moveTo>
                <a:lnTo>
                  <a:pt x="42660" y="25908"/>
                </a:lnTo>
                <a:lnTo>
                  <a:pt x="12192" y="25908"/>
                </a:lnTo>
                <a:lnTo>
                  <a:pt x="12192" y="30993"/>
                </a:lnTo>
                <a:lnTo>
                  <a:pt x="27432" y="47088"/>
                </a:lnTo>
                <a:lnTo>
                  <a:pt x="27432" y="33528"/>
                </a:lnTo>
                <a:lnTo>
                  <a:pt x="33512" y="27432"/>
                </a:lnTo>
                <a:lnTo>
                  <a:pt x="44183" y="27432"/>
                </a:lnTo>
                <a:close/>
              </a:path>
              <a:path w="248920" h="254635">
                <a:moveTo>
                  <a:pt x="42656" y="228584"/>
                </a:moveTo>
                <a:lnTo>
                  <a:pt x="12192" y="228584"/>
                </a:lnTo>
                <a:lnTo>
                  <a:pt x="24384" y="240761"/>
                </a:lnTo>
                <a:lnTo>
                  <a:pt x="24384" y="246857"/>
                </a:lnTo>
                <a:lnTo>
                  <a:pt x="42656" y="228584"/>
                </a:lnTo>
                <a:close/>
              </a:path>
              <a:path w="248920" h="254635">
                <a:moveTo>
                  <a:pt x="24384" y="246857"/>
                </a:moveTo>
                <a:lnTo>
                  <a:pt x="24384" y="240761"/>
                </a:lnTo>
                <a:lnTo>
                  <a:pt x="12192" y="228584"/>
                </a:lnTo>
                <a:lnTo>
                  <a:pt x="12192" y="241531"/>
                </a:lnTo>
                <a:lnTo>
                  <a:pt x="21336" y="249905"/>
                </a:lnTo>
                <a:lnTo>
                  <a:pt x="24384" y="246857"/>
                </a:lnTo>
                <a:close/>
              </a:path>
              <a:path w="248920" h="254635">
                <a:moveTo>
                  <a:pt x="48752" y="32004"/>
                </a:moveTo>
                <a:lnTo>
                  <a:pt x="44183" y="27432"/>
                </a:lnTo>
                <a:lnTo>
                  <a:pt x="33512" y="27432"/>
                </a:lnTo>
                <a:lnTo>
                  <a:pt x="27432" y="33528"/>
                </a:lnTo>
                <a:lnTo>
                  <a:pt x="27432" y="47088"/>
                </a:lnTo>
                <a:lnTo>
                  <a:pt x="30464" y="50292"/>
                </a:lnTo>
                <a:lnTo>
                  <a:pt x="48752" y="32004"/>
                </a:lnTo>
                <a:close/>
              </a:path>
              <a:path w="248920" h="254635">
                <a:moveTo>
                  <a:pt x="48752" y="45212"/>
                </a:moveTo>
                <a:lnTo>
                  <a:pt x="48752" y="32004"/>
                </a:lnTo>
                <a:lnTo>
                  <a:pt x="30464" y="50292"/>
                </a:lnTo>
                <a:lnTo>
                  <a:pt x="27432" y="47088"/>
                </a:lnTo>
                <a:lnTo>
                  <a:pt x="27432" y="207403"/>
                </a:lnTo>
                <a:lnTo>
                  <a:pt x="30464" y="204200"/>
                </a:lnTo>
                <a:lnTo>
                  <a:pt x="39608" y="213344"/>
                </a:lnTo>
                <a:lnTo>
                  <a:pt x="39608" y="53340"/>
                </a:lnTo>
                <a:lnTo>
                  <a:pt x="48752" y="45212"/>
                </a:lnTo>
                <a:close/>
              </a:path>
              <a:path w="248920" h="254635">
                <a:moveTo>
                  <a:pt x="45704" y="225536"/>
                </a:moveTo>
                <a:lnTo>
                  <a:pt x="33512" y="225536"/>
                </a:lnTo>
                <a:lnTo>
                  <a:pt x="27432" y="220964"/>
                </a:lnTo>
                <a:lnTo>
                  <a:pt x="27432" y="228584"/>
                </a:lnTo>
                <a:lnTo>
                  <a:pt x="42660" y="228581"/>
                </a:lnTo>
                <a:lnTo>
                  <a:pt x="45704" y="225536"/>
                </a:lnTo>
                <a:close/>
              </a:path>
              <a:path w="248920" h="254635">
                <a:moveTo>
                  <a:pt x="53324" y="53340"/>
                </a:moveTo>
                <a:lnTo>
                  <a:pt x="53324" y="41148"/>
                </a:lnTo>
                <a:lnTo>
                  <a:pt x="39608" y="53340"/>
                </a:lnTo>
                <a:lnTo>
                  <a:pt x="53324" y="53340"/>
                </a:lnTo>
                <a:close/>
              </a:path>
              <a:path w="248920" h="254635">
                <a:moveTo>
                  <a:pt x="53324" y="201152"/>
                </a:moveTo>
                <a:lnTo>
                  <a:pt x="53324" y="53340"/>
                </a:lnTo>
                <a:lnTo>
                  <a:pt x="39608" y="53340"/>
                </a:lnTo>
                <a:lnTo>
                  <a:pt x="39608" y="201152"/>
                </a:lnTo>
                <a:lnTo>
                  <a:pt x="53324" y="201152"/>
                </a:lnTo>
                <a:close/>
              </a:path>
              <a:path w="248920" h="254635">
                <a:moveTo>
                  <a:pt x="207248" y="201152"/>
                </a:moveTo>
                <a:lnTo>
                  <a:pt x="39608" y="201152"/>
                </a:lnTo>
                <a:lnTo>
                  <a:pt x="53324" y="213344"/>
                </a:lnTo>
                <a:lnTo>
                  <a:pt x="53324" y="225536"/>
                </a:lnTo>
                <a:lnTo>
                  <a:pt x="195056" y="225536"/>
                </a:lnTo>
                <a:lnTo>
                  <a:pt x="195056" y="213344"/>
                </a:lnTo>
                <a:lnTo>
                  <a:pt x="207248" y="201152"/>
                </a:lnTo>
                <a:close/>
              </a:path>
              <a:path w="248920" h="254635">
                <a:moveTo>
                  <a:pt x="53324" y="225536"/>
                </a:moveTo>
                <a:lnTo>
                  <a:pt x="53324" y="213344"/>
                </a:lnTo>
                <a:lnTo>
                  <a:pt x="39608" y="201152"/>
                </a:lnTo>
                <a:lnTo>
                  <a:pt x="39608" y="213344"/>
                </a:lnTo>
                <a:lnTo>
                  <a:pt x="48752" y="222488"/>
                </a:lnTo>
                <a:lnTo>
                  <a:pt x="48752" y="225536"/>
                </a:lnTo>
                <a:lnTo>
                  <a:pt x="53324" y="225536"/>
                </a:lnTo>
                <a:close/>
              </a:path>
              <a:path w="248920" h="254635">
                <a:moveTo>
                  <a:pt x="204200" y="27432"/>
                </a:moveTo>
                <a:lnTo>
                  <a:pt x="44183" y="27432"/>
                </a:lnTo>
                <a:lnTo>
                  <a:pt x="48752" y="32004"/>
                </a:lnTo>
                <a:lnTo>
                  <a:pt x="48752" y="45212"/>
                </a:lnTo>
                <a:lnTo>
                  <a:pt x="53324" y="41148"/>
                </a:lnTo>
                <a:lnTo>
                  <a:pt x="53324" y="53340"/>
                </a:lnTo>
                <a:lnTo>
                  <a:pt x="195056" y="53340"/>
                </a:lnTo>
                <a:lnTo>
                  <a:pt x="195056" y="41148"/>
                </a:lnTo>
                <a:lnTo>
                  <a:pt x="199628" y="45720"/>
                </a:lnTo>
                <a:lnTo>
                  <a:pt x="199628" y="32004"/>
                </a:lnTo>
                <a:lnTo>
                  <a:pt x="204200" y="27432"/>
                </a:lnTo>
                <a:close/>
              </a:path>
              <a:path w="248920" h="254635">
                <a:moveTo>
                  <a:pt x="48752" y="225536"/>
                </a:moveTo>
                <a:lnTo>
                  <a:pt x="48752" y="222488"/>
                </a:lnTo>
                <a:lnTo>
                  <a:pt x="45704" y="225536"/>
                </a:lnTo>
                <a:lnTo>
                  <a:pt x="48752" y="225536"/>
                </a:lnTo>
                <a:close/>
              </a:path>
              <a:path w="248920" h="254635">
                <a:moveTo>
                  <a:pt x="207248" y="53340"/>
                </a:moveTo>
                <a:lnTo>
                  <a:pt x="195056" y="41148"/>
                </a:lnTo>
                <a:lnTo>
                  <a:pt x="195056" y="53340"/>
                </a:lnTo>
                <a:lnTo>
                  <a:pt x="207248" y="53340"/>
                </a:lnTo>
                <a:close/>
              </a:path>
              <a:path w="248920" h="254635">
                <a:moveTo>
                  <a:pt x="207248" y="201152"/>
                </a:moveTo>
                <a:lnTo>
                  <a:pt x="207248" y="53340"/>
                </a:lnTo>
                <a:lnTo>
                  <a:pt x="195056" y="53340"/>
                </a:lnTo>
                <a:lnTo>
                  <a:pt x="195056" y="201152"/>
                </a:lnTo>
                <a:lnTo>
                  <a:pt x="207248" y="201152"/>
                </a:lnTo>
                <a:close/>
              </a:path>
              <a:path w="248920" h="254635">
                <a:moveTo>
                  <a:pt x="207248" y="214176"/>
                </a:moveTo>
                <a:lnTo>
                  <a:pt x="207248" y="201152"/>
                </a:lnTo>
                <a:lnTo>
                  <a:pt x="195056" y="213344"/>
                </a:lnTo>
                <a:lnTo>
                  <a:pt x="195056" y="225536"/>
                </a:lnTo>
                <a:lnTo>
                  <a:pt x="199628" y="225536"/>
                </a:lnTo>
                <a:lnTo>
                  <a:pt x="199628" y="222488"/>
                </a:lnTo>
                <a:lnTo>
                  <a:pt x="207248" y="214176"/>
                </a:lnTo>
                <a:close/>
              </a:path>
              <a:path w="248920" h="254635">
                <a:moveTo>
                  <a:pt x="220964" y="45717"/>
                </a:moveTo>
                <a:lnTo>
                  <a:pt x="220964" y="33528"/>
                </a:lnTo>
                <a:lnTo>
                  <a:pt x="214868" y="27432"/>
                </a:lnTo>
                <a:lnTo>
                  <a:pt x="204200" y="27432"/>
                </a:lnTo>
                <a:lnTo>
                  <a:pt x="199628" y="32004"/>
                </a:lnTo>
                <a:lnTo>
                  <a:pt x="216392" y="50292"/>
                </a:lnTo>
                <a:lnTo>
                  <a:pt x="220964" y="45717"/>
                </a:lnTo>
                <a:close/>
              </a:path>
              <a:path w="248920" h="254635">
                <a:moveTo>
                  <a:pt x="220964" y="208775"/>
                </a:moveTo>
                <a:lnTo>
                  <a:pt x="220964" y="45717"/>
                </a:lnTo>
                <a:lnTo>
                  <a:pt x="216392" y="50292"/>
                </a:lnTo>
                <a:lnTo>
                  <a:pt x="199628" y="32004"/>
                </a:lnTo>
                <a:lnTo>
                  <a:pt x="199628" y="45720"/>
                </a:lnTo>
                <a:lnTo>
                  <a:pt x="207248" y="53340"/>
                </a:lnTo>
                <a:lnTo>
                  <a:pt x="207248" y="214176"/>
                </a:lnTo>
                <a:lnTo>
                  <a:pt x="216392" y="204200"/>
                </a:lnTo>
                <a:lnTo>
                  <a:pt x="220964" y="208775"/>
                </a:lnTo>
                <a:close/>
              </a:path>
              <a:path w="248920" h="254635">
                <a:moveTo>
                  <a:pt x="245333" y="233156"/>
                </a:moveTo>
                <a:lnTo>
                  <a:pt x="216392" y="204200"/>
                </a:lnTo>
                <a:lnTo>
                  <a:pt x="199628" y="222488"/>
                </a:lnTo>
                <a:lnTo>
                  <a:pt x="202678" y="225536"/>
                </a:lnTo>
                <a:lnTo>
                  <a:pt x="214868" y="225536"/>
                </a:lnTo>
                <a:lnTo>
                  <a:pt x="220964" y="220964"/>
                </a:lnTo>
                <a:lnTo>
                  <a:pt x="220964" y="228584"/>
                </a:lnTo>
                <a:lnTo>
                  <a:pt x="236204" y="228584"/>
                </a:lnTo>
                <a:lnTo>
                  <a:pt x="236204" y="241524"/>
                </a:lnTo>
                <a:lnTo>
                  <a:pt x="245333" y="233156"/>
                </a:lnTo>
                <a:close/>
              </a:path>
              <a:path w="248920" h="254635">
                <a:moveTo>
                  <a:pt x="202678" y="225536"/>
                </a:moveTo>
                <a:lnTo>
                  <a:pt x="199628" y="222488"/>
                </a:lnTo>
                <a:lnTo>
                  <a:pt x="199628" y="225536"/>
                </a:lnTo>
                <a:lnTo>
                  <a:pt x="202678" y="225536"/>
                </a:lnTo>
                <a:close/>
              </a:path>
              <a:path w="248920" h="254635">
                <a:moveTo>
                  <a:pt x="220964" y="228584"/>
                </a:moveTo>
                <a:lnTo>
                  <a:pt x="220964" y="220964"/>
                </a:lnTo>
                <a:lnTo>
                  <a:pt x="214868" y="225536"/>
                </a:lnTo>
                <a:lnTo>
                  <a:pt x="202678" y="225536"/>
                </a:lnTo>
                <a:lnTo>
                  <a:pt x="205724" y="228581"/>
                </a:lnTo>
                <a:lnTo>
                  <a:pt x="220964" y="228584"/>
                </a:lnTo>
                <a:close/>
              </a:path>
              <a:path w="248920" h="254635">
                <a:moveTo>
                  <a:pt x="236204" y="30469"/>
                </a:moveTo>
                <a:lnTo>
                  <a:pt x="236204" y="25908"/>
                </a:lnTo>
                <a:lnTo>
                  <a:pt x="205724" y="25908"/>
                </a:lnTo>
                <a:lnTo>
                  <a:pt x="204200" y="27432"/>
                </a:lnTo>
                <a:lnTo>
                  <a:pt x="214868" y="27432"/>
                </a:lnTo>
                <a:lnTo>
                  <a:pt x="220964" y="33528"/>
                </a:lnTo>
                <a:lnTo>
                  <a:pt x="220964" y="45717"/>
                </a:lnTo>
                <a:lnTo>
                  <a:pt x="236204" y="30469"/>
                </a:lnTo>
                <a:close/>
              </a:path>
              <a:path w="248920" h="254635">
                <a:moveTo>
                  <a:pt x="245333" y="21336"/>
                </a:moveTo>
                <a:lnTo>
                  <a:pt x="227060" y="4572"/>
                </a:lnTo>
                <a:lnTo>
                  <a:pt x="205724" y="25908"/>
                </a:lnTo>
                <a:lnTo>
                  <a:pt x="222488" y="25908"/>
                </a:lnTo>
                <a:lnTo>
                  <a:pt x="222488" y="12192"/>
                </a:lnTo>
                <a:lnTo>
                  <a:pt x="236204" y="25908"/>
                </a:lnTo>
                <a:lnTo>
                  <a:pt x="236204" y="30469"/>
                </a:lnTo>
                <a:lnTo>
                  <a:pt x="245333" y="21336"/>
                </a:lnTo>
                <a:close/>
              </a:path>
              <a:path w="248920" h="254635">
                <a:moveTo>
                  <a:pt x="236204" y="228584"/>
                </a:moveTo>
                <a:lnTo>
                  <a:pt x="205728" y="228584"/>
                </a:lnTo>
                <a:lnTo>
                  <a:pt x="222488" y="245336"/>
                </a:lnTo>
                <a:lnTo>
                  <a:pt x="222488" y="240761"/>
                </a:lnTo>
                <a:lnTo>
                  <a:pt x="236204" y="228584"/>
                </a:lnTo>
                <a:close/>
              </a:path>
              <a:path w="248920" h="254635">
                <a:moveTo>
                  <a:pt x="236204" y="25908"/>
                </a:moveTo>
                <a:lnTo>
                  <a:pt x="222488" y="12192"/>
                </a:lnTo>
                <a:lnTo>
                  <a:pt x="222488" y="25908"/>
                </a:lnTo>
                <a:lnTo>
                  <a:pt x="236204" y="25908"/>
                </a:lnTo>
                <a:close/>
              </a:path>
              <a:path w="248920" h="254635">
                <a:moveTo>
                  <a:pt x="245333" y="233156"/>
                </a:moveTo>
                <a:lnTo>
                  <a:pt x="245333" y="21336"/>
                </a:lnTo>
                <a:lnTo>
                  <a:pt x="222488" y="44192"/>
                </a:lnTo>
                <a:lnTo>
                  <a:pt x="222488" y="210299"/>
                </a:lnTo>
                <a:lnTo>
                  <a:pt x="245333" y="233156"/>
                </a:lnTo>
                <a:close/>
              </a:path>
              <a:path w="248920" h="254635">
                <a:moveTo>
                  <a:pt x="236204" y="241524"/>
                </a:moveTo>
                <a:lnTo>
                  <a:pt x="236204" y="228584"/>
                </a:lnTo>
                <a:lnTo>
                  <a:pt x="222488" y="240761"/>
                </a:lnTo>
                <a:lnTo>
                  <a:pt x="222488" y="245336"/>
                </a:lnTo>
                <a:lnTo>
                  <a:pt x="227060" y="249905"/>
                </a:lnTo>
                <a:lnTo>
                  <a:pt x="236204" y="241524"/>
                </a:lnTo>
                <a:close/>
              </a:path>
            </a:pathLst>
          </a:custGeom>
          <a:solidFill>
            <a:srgbClr val="000000"/>
          </a:solidFill>
        </p:spPr>
        <p:txBody>
          <a:bodyPr wrap="square" lIns="0" tIns="0" rIns="0" bIns="0" rtlCol="0"/>
          <a:lstStyle/>
          <a:p>
            <a:endParaRPr/>
          </a:p>
        </p:txBody>
      </p:sp>
      <p:sp>
        <p:nvSpPr>
          <p:cNvPr id="22" name="object 22"/>
          <p:cNvSpPr/>
          <p:nvPr/>
        </p:nvSpPr>
        <p:spPr>
          <a:xfrm>
            <a:off x="3148843" y="3586185"/>
            <a:ext cx="224012" cy="228584"/>
          </a:xfrm>
          <a:prstGeom prst="rect">
            <a:avLst/>
          </a:prstGeom>
          <a:blipFill>
            <a:blip r:embed="rId8" cstate="print"/>
            <a:stretch>
              <a:fillRect/>
            </a:stretch>
          </a:blipFill>
        </p:spPr>
        <p:txBody>
          <a:bodyPr wrap="square" lIns="0" tIns="0" rIns="0" bIns="0" rtlCol="0"/>
          <a:lstStyle/>
          <a:p>
            <a:endParaRPr/>
          </a:p>
        </p:txBody>
      </p:sp>
      <p:sp>
        <p:nvSpPr>
          <p:cNvPr id="23" name="object 23"/>
          <p:cNvSpPr/>
          <p:nvPr/>
        </p:nvSpPr>
        <p:spPr>
          <a:xfrm>
            <a:off x="3136651" y="3573993"/>
            <a:ext cx="248920" cy="254635"/>
          </a:xfrm>
          <a:custGeom>
            <a:avLst/>
            <a:gdLst/>
            <a:ahLst/>
            <a:cxnLst/>
            <a:rect l="l" t="t" r="r" b="b"/>
            <a:pathLst>
              <a:path w="248920" h="254635">
                <a:moveTo>
                  <a:pt x="248381" y="248396"/>
                </a:moveTo>
                <a:lnTo>
                  <a:pt x="248381" y="6096"/>
                </a:lnTo>
                <a:lnTo>
                  <a:pt x="242300" y="0"/>
                </a:lnTo>
                <a:lnTo>
                  <a:pt x="4572" y="0"/>
                </a:lnTo>
                <a:lnTo>
                  <a:pt x="0" y="6096"/>
                </a:lnTo>
                <a:lnTo>
                  <a:pt x="0" y="248396"/>
                </a:lnTo>
                <a:lnTo>
                  <a:pt x="3048" y="252460"/>
                </a:lnTo>
                <a:lnTo>
                  <a:pt x="3048" y="21336"/>
                </a:lnTo>
                <a:lnTo>
                  <a:pt x="21336" y="4572"/>
                </a:lnTo>
                <a:lnTo>
                  <a:pt x="42660" y="25908"/>
                </a:lnTo>
                <a:lnTo>
                  <a:pt x="205724" y="25908"/>
                </a:lnTo>
                <a:lnTo>
                  <a:pt x="227060" y="4572"/>
                </a:lnTo>
                <a:lnTo>
                  <a:pt x="245333" y="21336"/>
                </a:lnTo>
                <a:lnTo>
                  <a:pt x="245333" y="251452"/>
                </a:lnTo>
                <a:lnTo>
                  <a:pt x="248381" y="248396"/>
                </a:lnTo>
                <a:close/>
              </a:path>
              <a:path w="248920" h="254635">
                <a:moveTo>
                  <a:pt x="42660" y="25908"/>
                </a:moveTo>
                <a:lnTo>
                  <a:pt x="21336" y="4572"/>
                </a:lnTo>
                <a:lnTo>
                  <a:pt x="3048" y="21336"/>
                </a:lnTo>
                <a:lnTo>
                  <a:pt x="12192" y="30993"/>
                </a:lnTo>
                <a:lnTo>
                  <a:pt x="12192" y="25908"/>
                </a:lnTo>
                <a:lnTo>
                  <a:pt x="24384" y="12192"/>
                </a:lnTo>
                <a:lnTo>
                  <a:pt x="24384" y="25908"/>
                </a:lnTo>
                <a:lnTo>
                  <a:pt x="42660" y="25908"/>
                </a:lnTo>
                <a:close/>
              </a:path>
              <a:path w="248920" h="254635">
                <a:moveTo>
                  <a:pt x="24384" y="210622"/>
                </a:moveTo>
                <a:lnTo>
                  <a:pt x="24384" y="43869"/>
                </a:lnTo>
                <a:lnTo>
                  <a:pt x="3048" y="21336"/>
                </a:lnTo>
                <a:lnTo>
                  <a:pt x="3048" y="233156"/>
                </a:lnTo>
                <a:lnTo>
                  <a:pt x="24384" y="210622"/>
                </a:lnTo>
                <a:close/>
              </a:path>
              <a:path w="248920" h="254635">
                <a:moveTo>
                  <a:pt x="48752" y="222488"/>
                </a:moveTo>
                <a:lnTo>
                  <a:pt x="30464" y="204200"/>
                </a:lnTo>
                <a:lnTo>
                  <a:pt x="3048" y="233156"/>
                </a:lnTo>
                <a:lnTo>
                  <a:pt x="12192" y="241538"/>
                </a:lnTo>
                <a:lnTo>
                  <a:pt x="12192" y="228584"/>
                </a:lnTo>
                <a:lnTo>
                  <a:pt x="27432" y="228584"/>
                </a:lnTo>
                <a:lnTo>
                  <a:pt x="27432" y="220964"/>
                </a:lnTo>
                <a:lnTo>
                  <a:pt x="33512" y="225536"/>
                </a:lnTo>
                <a:lnTo>
                  <a:pt x="45706" y="225536"/>
                </a:lnTo>
                <a:lnTo>
                  <a:pt x="48752" y="222488"/>
                </a:lnTo>
                <a:close/>
              </a:path>
              <a:path w="248920" h="254635">
                <a:moveTo>
                  <a:pt x="245333" y="251452"/>
                </a:moveTo>
                <a:lnTo>
                  <a:pt x="245333" y="233156"/>
                </a:lnTo>
                <a:lnTo>
                  <a:pt x="227060" y="249920"/>
                </a:lnTo>
                <a:lnTo>
                  <a:pt x="205724" y="228584"/>
                </a:lnTo>
                <a:lnTo>
                  <a:pt x="42660" y="228584"/>
                </a:lnTo>
                <a:lnTo>
                  <a:pt x="21336" y="249920"/>
                </a:lnTo>
                <a:lnTo>
                  <a:pt x="3048" y="233156"/>
                </a:lnTo>
                <a:lnTo>
                  <a:pt x="3048" y="252460"/>
                </a:lnTo>
                <a:lnTo>
                  <a:pt x="4572" y="254492"/>
                </a:lnTo>
                <a:lnTo>
                  <a:pt x="242300" y="254492"/>
                </a:lnTo>
                <a:lnTo>
                  <a:pt x="245333" y="251452"/>
                </a:lnTo>
                <a:close/>
              </a:path>
              <a:path w="248920" h="254635">
                <a:moveTo>
                  <a:pt x="24384" y="25908"/>
                </a:moveTo>
                <a:lnTo>
                  <a:pt x="24384" y="12192"/>
                </a:lnTo>
                <a:lnTo>
                  <a:pt x="12192" y="25908"/>
                </a:lnTo>
                <a:lnTo>
                  <a:pt x="24384" y="25908"/>
                </a:lnTo>
                <a:close/>
              </a:path>
              <a:path w="248920" h="254635">
                <a:moveTo>
                  <a:pt x="44183" y="27432"/>
                </a:moveTo>
                <a:lnTo>
                  <a:pt x="42660" y="25908"/>
                </a:lnTo>
                <a:lnTo>
                  <a:pt x="12192" y="25908"/>
                </a:lnTo>
                <a:lnTo>
                  <a:pt x="12192" y="30993"/>
                </a:lnTo>
                <a:lnTo>
                  <a:pt x="27432" y="47088"/>
                </a:lnTo>
                <a:lnTo>
                  <a:pt x="27432" y="33528"/>
                </a:lnTo>
                <a:lnTo>
                  <a:pt x="33512" y="27432"/>
                </a:lnTo>
                <a:lnTo>
                  <a:pt x="44183" y="27432"/>
                </a:lnTo>
                <a:close/>
              </a:path>
              <a:path w="248920" h="254635">
                <a:moveTo>
                  <a:pt x="42660" y="228584"/>
                </a:moveTo>
                <a:lnTo>
                  <a:pt x="12192" y="228584"/>
                </a:lnTo>
                <a:lnTo>
                  <a:pt x="24384" y="240776"/>
                </a:lnTo>
                <a:lnTo>
                  <a:pt x="24384" y="246871"/>
                </a:lnTo>
                <a:lnTo>
                  <a:pt x="42660" y="228584"/>
                </a:lnTo>
                <a:close/>
              </a:path>
              <a:path w="248920" h="254635">
                <a:moveTo>
                  <a:pt x="24384" y="246871"/>
                </a:moveTo>
                <a:lnTo>
                  <a:pt x="24384" y="240776"/>
                </a:lnTo>
                <a:lnTo>
                  <a:pt x="12192" y="228584"/>
                </a:lnTo>
                <a:lnTo>
                  <a:pt x="12192" y="241538"/>
                </a:lnTo>
                <a:lnTo>
                  <a:pt x="21336" y="249920"/>
                </a:lnTo>
                <a:lnTo>
                  <a:pt x="24384" y="246871"/>
                </a:lnTo>
                <a:close/>
              </a:path>
              <a:path w="248920" h="254635">
                <a:moveTo>
                  <a:pt x="48752" y="32004"/>
                </a:moveTo>
                <a:lnTo>
                  <a:pt x="44183" y="27432"/>
                </a:lnTo>
                <a:lnTo>
                  <a:pt x="33512" y="27432"/>
                </a:lnTo>
                <a:lnTo>
                  <a:pt x="27432" y="33528"/>
                </a:lnTo>
                <a:lnTo>
                  <a:pt x="27432" y="47088"/>
                </a:lnTo>
                <a:lnTo>
                  <a:pt x="30464" y="50292"/>
                </a:lnTo>
                <a:lnTo>
                  <a:pt x="48752" y="32004"/>
                </a:lnTo>
                <a:close/>
              </a:path>
              <a:path w="248920" h="254635">
                <a:moveTo>
                  <a:pt x="48752" y="45212"/>
                </a:moveTo>
                <a:lnTo>
                  <a:pt x="48752" y="32004"/>
                </a:lnTo>
                <a:lnTo>
                  <a:pt x="30464" y="50292"/>
                </a:lnTo>
                <a:lnTo>
                  <a:pt x="27432" y="47088"/>
                </a:lnTo>
                <a:lnTo>
                  <a:pt x="27432" y="207403"/>
                </a:lnTo>
                <a:lnTo>
                  <a:pt x="30464" y="204200"/>
                </a:lnTo>
                <a:lnTo>
                  <a:pt x="39608" y="213344"/>
                </a:lnTo>
                <a:lnTo>
                  <a:pt x="39608" y="53340"/>
                </a:lnTo>
                <a:lnTo>
                  <a:pt x="48752" y="45212"/>
                </a:lnTo>
                <a:close/>
              </a:path>
              <a:path w="248920" h="254635">
                <a:moveTo>
                  <a:pt x="45706" y="225536"/>
                </a:moveTo>
                <a:lnTo>
                  <a:pt x="33512" y="225536"/>
                </a:lnTo>
                <a:lnTo>
                  <a:pt x="27432" y="220964"/>
                </a:lnTo>
                <a:lnTo>
                  <a:pt x="27432" y="228584"/>
                </a:lnTo>
                <a:lnTo>
                  <a:pt x="42660" y="228584"/>
                </a:lnTo>
                <a:lnTo>
                  <a:pt x="45706" y="225536"/>
                </a:lnTo>
                <a:close/>
              </a:path>
              <a:path w="248920" h="254635">
                <a:moveTo>
                  <a:pt x="53324" y="53340"/>
                </a:moveTo>
                <a:lnTo>
                  <a:pt x="53324" y="41148"/>
                </a:lnTo>
                <a:lnTo>
                  <a:pt x="39608" y="53340"/>
                </a:lnTo>
                <a:lnTo>
                  <a:pt x="53324" y="53340"/>
                </a:lnTo>
                <a:close/>
              </a:path>
              <a:path w="248920" h="254635">
                <a:moveTo>
                  <a:pt x="53324" y="201152"/>
                </a:moveTo>
                <a:lnTo>
                  <a:pt x="53324" y="53340"/>
                </a:lnTo>
                <a:lnTo>
                  <a:pt x="39608" y="53340"/>
                </a:lnTo>
                <a:lnTo>
                  <a:pt x="39608" y="201152"/>
                </a:lnTo>
                <a:lnTo>
                  <a:pt x="53324" y="201152"/>
                </a:lnTo>
                <a:close/>
              </a:path>
              <a:path w="248920" h="254635">
                <a:moveTo>
                  <a:pt x="207248" y="201152"/>
                </a:moveTo>
                <a:lnTo>
                  <a:pt x="39608" y="201152"/>
                </a:lnTo>
                <a:lnTo>
                  <a:pt x="53324" y="213344"/>
                </a:lnTo>
                <a:lnTo>
                  <a:pt x="53324" y="225536"/>
                </a:lnTo>
                <a:lnTo>
                  <a:pt x="195056" y="225536"/>
                </a:lnTo>
                <a:lnTo>
                  <a:pt x="195056" y="213344"/>
                </a:lnTo>
                <a:lnTo>
                  <a:pt x="207248" y="201152"/>
                </a:lnTo>
                <a:close/>
              </a:path>
              <a:path w="248920" h="254635">
                <a:moveTo>
                  <a:pt x="53324" y="225536"/>
                </a:moveTo>
                <a:lnTo>
                  <a:pt x="53324" y="213344"/>
                </a:lnTo>
                <a:lnTo>
                  <a:pt x="39608" y="201152"/>
                </a:lnTo>
                <a:lnTo>
                  <a:pt x="39608" y="213344"/>
                </a:lnTo>
                <a:lnTo>
                  <a:pt x="48752" y="222488"/>
                </a:lnTo>
                <a:lnTo>
                  <a:pt x="48752" y="225536"/>
                </a:lnTo>
                <a:lnTo>
                  <a:pt x="53324" y="225536"/>
                </a:lnTo>
                <a:close/>
              </a:path>
              <a:path w="248920" h="254635">
                <a:moveTo>
                  <a:pt x="204200" y="27432"/>
                </a:moveTo>
                <a:lnTo>
                  <a:pt x="44183" y="27432"/>
                </a:lnTo>
                <a:lnTo>
                  <a:pt x="48752" y="32004"/>
                </a:lnTo>
                <a:lnTo>
                  <a:pt x="48752" y="45212"/>
                </a:lnTo>
                <a:lnTo>
                  <a:pt x="53324" y="41148"/>
                </a:lnTo>
                <a:lnTo>
                  <a:pt x="53324" y="53340"/>
                </a:lnTo>
                <a:lnTo>
                  <a:pt x="195056" y="53340"/>
                </a:lnTo>
                <a:lnTo>
                  <a:pt x="195056" y="41148"/>
                </a:lnTo>
                <a:lnTo>
                  <a:pt x="199628" y="45720"/>
                </a:lnTo>
                <a:lnTo>
                  <a:pt x="199628" y="32004"/>
                </a:lnTo>
                <a:lnTo>
                  <a:pt x="204200" y="27432"/>
                </a:lnTo>
                <a:close/>
              </a:path>
              <a:path w="248920" h="254635">
                <a:moveTo>
                  <a:pt x="48752" y="225536"/>
                </a:moveTo>
                <a:lnTo>
                  <a:pt x="48752" y="222488"/>
                </a:lnTo>
                <a:lnTo>
                  <a:pt x="45706" y="225536"/>
                </a:lnTo>
                <a:lnTo>
                  <a:pt x="48752" y="225536"/>
                </a:lnTo>
                <a:close/>
              </a:path>
              <a:path w="248920" h="254635">
                <a:moveTo>
                  <a:pt x="207248" y="53340"/>
                </a:moveTo>
                <a:lnTo>
                  <a:pt x="195056" y="41148"/>
                </a:lnTo>
                <a:lnTo>
                  <a:pt x="195056" y="53340"/>
                </a:lnTo>
                <a:lnTo>
                  <a:pt x="207248" y="53340"/>
                </a:lnTo>
                <a:close/>
              </a:path>
              <a:path w="248920" h="254635">
                <a:moveTo>
                  <a:pt x="207248" y="201152"/>
                </a:moveTo>
                <a:lnTo>
                  <a:pt x="207248" y="53340"/>
                </a:lnTo>
                <a:lnTo>
                  <a:pt x="195056" y="53340"/>
                </a:lnTo>
                <a:lnTo>
                  <a:pt x="195056" y="201152"/>
                </a:lnTo>
                <a:lnTo>
                  <a:pt x="207248" y="201152"/>
                </a:lnTo>
                <a:close/>
              </a:path>
              <a:path w="248920" h="254635">
                <a:moveTo>
                  <a:pt x="207248" y="214176"/>
                </a:moveTo>
                <a:lnTo>
                  <a:pt x="207248" y="201152"/>
                </a:lnTo>
                <a:lnTo>
                  <a:pt x="195056" y="213344"/>
                </a:lnTo>
                <a:lnTo>
                  <a:pt x="195056" y="225536"/>
                </a:lnTo>
                <a:lnTo>
                  <a:pt x="199628" y="225536"/>
                </a:lnTo>
                <a:lnTo>
                  <a:pt x="199628" y="222488"/>
                </a:lnTo>
                <a:lnTo>
                  <a:pt x="207248" y="214176"/>
                </a:lnTo>
                <a:close/>
              </a:path>
              <a:path w="248920" h="254635">
                <a:moveTo>
                  <a:pt x="220964" y="45717"/>
                </a:moveTo>
                <a:lnTo>
                  <a:pt x="220964" y="33528"/>
                </a:lnTo>
                <a:lnTo>
                  <a:pt x="214868" y="27432"/>
                </a:lnTo>
                <a:lnTo>
                  <a:pt x="204200" y="27432"/>
                </a:lnTo>
                <a:lnTo>
                  <a:pt x="199628" y="32004"/>
                </a:lnTo>
                <a:lnTo>
                  <a:pt x="216392" y="50292"/>
                </a:lnTo>
                <a:lnTo>
                  <a:pt x="220964" y="45717"/>
                </a:lnTo>
                <a:close/>
              </a:path>
              <a:path w="248920" h="254635">
                <a:moveTo>
                  <a:pt x="220964" y="208775"/>
                </a:moveTo>
                <a:lnTo>
                  <a:pt x="220964" y="45717"/>
                </a:lnTo>
                <a:lnTo>
                  <a:pt x="216392" y="50292"/>
                </a:lnTo>
                <a:lnTo>
                  <a:pt x="199628" y="32004"/>
                </a:lnTo>
                <a:lnTo>
                  <a:pt x="199628" y="45720"/>
                </a:lnTo>
                <a:lnTo>
                  <a:pt x="207248" y="53340"/>
                </a:lnTo>
                <a:lnTo>
                  <a:pt x="207248" y="214176"/>
                </a:lnTo>
                <a:lnTo>
                  <a:pt x="216392" y="204200"/>
                </a:lnTo>
                <a:lnTo>
                  <a:pt x="220964" y="208775"/>
                </a:lnTo>
                <a:close/>
              </a:path>
              <a:path w="248920" h="254635">
                <a:moveTo>
                  <a:pt x="245333" y="233156"/>
                </a:moveTo>
                <a:lnTo>
                  <a:pt x="216392" y="204200"/>
                </a:lnTo>
                <a:lnTo>
                  <a:pt x="199628" y="222488"/>
                </a:lnTo>
                <a:lnTo>
                  <a:pt x="202676" y="225536"/>
                </a:lnTo>
                <a:lnTo>
                  <a:pt x="214868" y="225536"/>
                </a:lnTo>
                <a:lnTo>
                  <a:pt x="220964" y="220964"/>
                </a:lnTo>
                <a:lnTo>
                  <a:pt x="220964" y="228584"/>
                </a:lnTo>
                <a:lnTo>
                  <a:pt x="236204" y="228584"/>
                </a:lnTo>
                <a:lnTo>
                  <a:pt x="236204" y="241531"/>
                </a:lnTo>
                <a:lnTo>
                  <a:pt x="245333" y="233156"/>
                </a:lnTo>
                <a:close/>
              </a:path>
              <a:path w="248920" h="254635">
                <a:moveTo>
                  <a:pt x="202676" y="225536"/>
                </a:moveTo>
                <a:lnTo>
                  <a:pt x="199628" y="222488"/>
                </a:lnTo>
                <a:lnTo>
                  <a:pt x="199628" y="225536"/>
                </a:lnTo>
                <a:lnTo>
                  <a:pt x="202676" y="225536"/>
                </a:lnTo>
                <a:close/>
              </a:path>
              <a:path w="248920" h="254635">
                <a:moveTo>
                  <a:pt x="220964" y="228584"/>
                </a:moveTo>
                <a:lnTo>
                  <a:pt x="220964" y="220964"/>
                </a:lnTo>
                <a:lnTo>
                  <a:pt x="214868" y="225536"/>
                </a:lnTo>
                <a:lnTo>
                  <a:pt x="202676" y="225536"/>
                </a:lnTo>
                <a:lnTo>
                  <a:pt x="205724" y="228584"/>
                </a:lnTo>
                <a:lnTo>
                  <a:pt x="220964" y="228584"/>
                </a:lnTo>
                <a:close/>
              </a:path>
              <a:path w="248920" h="254635">
                <a:moveTo>
                  <a:pt x="236204" y="30469"/>
                </a:moveTo>
                <a:lnTo>
                  <a:pt x="236204" y="25908"/>
                </a:lnTo>
                <a:lnTo>
                  <a:pt x="205724" y="25908"/>
                </a:lnTo>
                <a:lnTo>
                  <a:pt x="204200" y="27432"/>
                </a:lnTo>
                <a:lnTo>
                  <a:pt x="214868" y="27432"/>
                </a:lnTo>
                <a:lnTo>
                  <a:pt x="220964" y="33528"/>
                </a:lnTo>
                <a:lnTo>
                  <a:pt x="220964" y="45717"/>
                </a:lnTo>
                <a:lnTo>
                  <a:pt x="236204" y="30469"/>
                </a:lnTo>
                <a:close/>
              </a:path>
              <a:path w="248920" h="254635">
                <a:moveTo>
                  <a:pt x="245333" y="21336"/>
                </a:moveTo>
                <a:lnTo>
                  <a:pt x="227060" y="4572"/>
                </a:lnTo>
                <a:lnTo>
                  <a:pt x="205724" y="25908"/>
                </a:lnTo>
                <a:lnTo>
                  <a:pt x="222488" y="25908"/>
                </a:lnTo>
                <a:lnTo>
                  <a:pt x="222488" y="12192"/>
                </a:lnTo>
                <a:lnTo>
                  <a:pt x="236204" y="25908"/>
                </a:lnTo>
                <a:lnTo>
                  <a:pt x="236204" y="30469"/>
                </a:lnTo>
                <a:lnTo>
                  <a:pt x="245333" y="21336"/>
                </a:lnTo>
                <a:close/>
              </a:path>
              <a:path w="248920" h="254635">
                <a:moveTo>
                  <a:pt x="236204" y="228584"/>
                </a:moveTo>
                <a:lnTo>
                  <a:pt x="205724" y="228584"/>
                </a:lnTo>
                <a:lnTo>
                  <a:pt x="222488" y="245348"/>
                </a:lnTo>
                <a:lnTo>
                  <a:pt x="222488" y="240776"/>
                </a:lnTo>
                <a:lnTo>
                  <a:pt x="236204" y="228584"/>
                </a:lnTo>
                <a:close/>
              </a:path>
              <a:path w="248920" h="254635">
                <a:moveTo>
                  <a:pt x="236204" y="25908"/>
                </a:moveTo>
                <a:lnTo>
                  <a:pt x="222488" y="12192"/>
                </a:lnTo>
                <a:lnTo>
                  <a:pt x="222488" y="25908"/>
                </a:lnTo>
                <a:lnTo>
                  <a:pt x="236204" y="25908"/>
                </a:lnTo>
                <a:close/>
              </a:path>
              <a:path w="248920" h="254635">
                <a:moveTo>
                  <a:pt x="245333" y="233156"/>
                </a:moveTo>
                <a:lnTo>
                  <a:pt x="245333" y="21336"/>
                </a:lnTo>
                <a:lnTo>
                  <a:pt x="222488" y="44192"/>
                </a:lnTo>
                <a:lnTo>
                  <a:pt x="222488" y="210299"/>
                </a:lnTo>
                <a:lnTo>
                  <a:pt x="245333" y="233156"/>
                </a:lnTo>
                <a:close/>
              </a:path>
              <a:path w="248920" h="254635">
                <a:moveTo>
                  <a:pt x="236204" y="241531"/>
                </a:moveTo>
                <a:lnTo>
                  <a:pt x="236204" y="228584"/>
                </a:lnTo>
                <a:lnTo>
                  <a:pt x="222488" y="240776"/>
                </a:lnTo>
                <a:lnTo>
                  <a:pt x="222488" y="245348"/>
                </a:lnTo>
                <a:lnTo>
                  <a:pt x="227060" y="249920"/>
                </a:lnTo>
                <a:lnTo>
                  <a:pt x="236204" y="241531"/>
                </a:lnTo>
                <a:close/>
              </a:path>
            </a:pathLst>
          </a:custGeom>
          <a:solidFill>
            <a:srgbClr val="000000"/>
          </a:solidFill>
        </p:spPr>
        <p:txBody>
          <a:bodyPr wrap="square" lIns="0" tIns="0" rIns="0" bIns="0" rtlCol="0"/>
          <a:lstStyle/>
          <a:p>
            <a:endParaRPr/>
          </a:p>
        </p:txBody>
      </p:sp>
      <p:sp>
        <p:nvSpPr>
          <p:cNvPr id="24" name="object 24"/>
          <p:cNvSpPr/>
          <p:nvPr/>
        </p:nvSpPr>
        <p:spPr>
          <a:xfrm>
            <a:off x="5020162" y="7016435"/>
            <a:ext cx="223997" cy="228569"/>
          </a:xfrm>
          <a:prstGeom prst="rect">
            <a:avLst/>
          </a:prstGeom>
          <a:blipFill>
            <a:blip r:embed="rId9" cstate="print"/>
            <a:stretch>
              <a:fillRect/>
            </a:stretch>
          </a:blipFill>
        </p:spPr>
        <p:txBody>
          <a:bodyPr wrap="square" lIns="0" tIns="0" rIns="0" bIns="0" rtlCol="0"/>
          <a:lstStyle/>
          <a:p>
            <a:endParaRPr/>
          </a:p>
        </p:txBody>
      </p:sp>
      <p:sp>
        <p:nvSpPr>
          <p:cNvPr id="25" name="object 25"/>
          <p:cNvSpPr/>
          <p:nvPr/>
        </p:nvSpPr>
        <p:spPr>
          <a:xfrm>
            <a:off x="5007970" y="7004243"/>
            <a:ext cx="248920" cy="254635"/>
          </a:xfrm>
          <a:custGeom>
            <a:avLst/>
            <a:gdLst/>
            <a:ahLst/>
            <a:cxnLst/>
            <a:rect l="l" t="t" r="r" b="b"/>
            <a:pathLst>
              <a:path w="248920" h="254634">
                <a:moveTo>
                  <a:pt x="248381" y="248381"/>
                </a:moveTo>
                <a:lnTo>
                  <a:pt x="248381" y="6096"/>
                </a:lnTo>
                <a:lnTo>
                  <a:pt x="243809" y="0"/>
                </a:lnTo>
                <a:lnTo>
                  <a:pt x="4572" y="0"/>
                </a:lnTo>
                <a:lnTo>
                  <a:pt x="0" y="6096"/>
                </a:lnTo>
                <a:lnTo>
                  <a:pt x="0" y="248381"/>
                </a:lnTo>
                <a:lnTo>
                  <a:pt x="3048" y="252445"/>
                </a:lnTo>
                <a:lnTo>
                  <a:pt x="3048" y="21320"/>
                </a:lnTo>
                <a:lnTo>
                  <a:pt x="21320" y="4572"/>
                </a:lnTo>
                <a:lnTo>
                  <a:pt x="42653" y="25892"/>
                </a:lnTo>
                <a:lnTo>
                  <a:pt x="205712" y="25892"/>
                </a:lnTo>
                <a:lnTo>
                  <a:pt x="227045" y="4572"/>
                </a:lnTo>
                <a:lnTo>
                  <a:pt x="245333" y="21320"/>
                </a:lnTo>
                <a:lnTo>
                  <a:pt x="245333" y="252445"/>
                </a:lnTo>
                <a:lnTo>
                  <a:pt x="248381" y="248381"/>
                </a:lnTo>
                <a:close/>
              </a:path>
              <a:path w="248920" h="254634">
                <a:moveTo>
                  <a:pt x="42653" y="25892"/>
                </a:moveTo>
                <a:lnTo>
                  <a:pt x="21320" y="4572"/>
                </a:lnTo>
                <a:lnTo>
                  <a:pt x="3048" y="21320"/>
                </a:lnTo>
                <a:lnTo>
                  <a:pt x="12192" y="30469"/>
                </a:lnTo>
                <a:lnTo>
                  <a:pt x="12192" y="25892"/>
                </a:lnTo>
                <a:lnTo>
                  <a:pt x="24368" y="12192"/>
                </a:lnTo>
                <a:lnTo>
                  <a:pt x="24368" y="25892"/>
                </a:lnTo>
                <a:lnTo>
                  <a:pt x="42653" y="25892"/>
                </a:lnTo>
                <a:close/>
              </a:path>
              <a:path w="248920" h="254634">
                <a:moveTo>
                  <a:pt x="24368" y="211820"/>
                </a:moveTo>
                <a:lnTo>
                  <a:pt x="24368" y="42652"/>
                </a:lnTo>
                <a:lnTo>
                  <a:pt x="3048" y="21320"/>
                </a:lnTo>
                <a:lnTo>
                  <a:pt x="3048" y="233141"/>
                </a:lnTo>
                <a:lnTo>
                  <a:pt x="24368" y="211820"/>
                </a:lnTo>
                <a:close/>
              </a:path>
              <a:path w="248920" h="254634">
                <a:moveTo>
                  <a:pt x="48752" y="222488"/>
                </a:moveTo>
                <a:lnTo>
                  <a:pt x="31988" y="204200"/>
                </a:lnTo>
                <a:lnTo>
                  <a:pt x="3048" y="233141"/>
                </a:lnTo>
                <a:lnTo>
                  <a:pt x="12192" y="241530"/>
                </a:lnTo>
                <a:lnTo>
                  <a:pt x="12192" y="228584"/>
                </a:lnTo>
                <a:lnTo>
                  <a:pt x="27416" y="228584"/>
                </a:lnTo>
                <a:lnTo>
                  <a:pt x="27416" y="220964"/>
                </a:lnTo>
                <a:lnTo>
                  <a:pt x="33512" y="225536"/>
                </a:lnTo>
                <a:lnTo>
                  <a:pt x="45703" y="225536"/>
                </a:lnTo>
                <a:lnTo>
                  <a:pt x="48752" y="222488"/>
                </a:lnTo>
                <a:close/>
              </a:path>
              <a:path w="248920" h="254634">
                <a:moveTo>
                  <a:pt x="245333" y="252445"/>
                </a:moveTo>
                <a:lnTo>
                  <a:pt x="245333" y="233141"/>
                </a:lnTo>
                <a:lnTo>
                  <a:pt x="227045" y="249905"/>
                </a:lnTo>
                <a:lnTo>
                  <a:pt x="205712" y="228584"/>
                </a:lnTo>
                <a:lnTo>
                  <a:pt x="42653" y="228584"/>
                </a:lnTo>
                <a:lnTo>
                  <a:pt x="21320" y="249905"/>
                </a:lnTo>
                <a:lnTo>
                  <a:pt x="3048" y="233141"/>
                </a:lnTo>
                <a:lnTo>
                  <a:pt x="3048" y="252445"/>
                </a:lnTo>
                <a:lnTo>
                  <a:pt x="4572" y="254477"/>
                </a:lnTo>
                <a:lnTo>
                  <a:pt x="243809" y="254477"/>
                </a:lnTo>
                <a:lnTo>
                  <a:pt x="245333" y="252445"/>
                </a:lnTo>
                <a:close/>
              </a:path>
              <a:path w="248920" h="254634">
                <a:moveTo>
                  <a:pt x="24368" y="25892"/>
                </a:moveTo>
                <a:lnTo>
                  <a:pt x="24368" y="12192"/>
                </a:lnTo>
                <a:lnTo>
                  <a:pt x="12192" y="25892"/>
                </a:lnTo>
                <a:lnTo>
                  <a:pt x="24368" y="25892"/>
                </a:lnTo>
                <a:close/>
              </a:path>
              <a:path w="248920" h="254634">
                <a:moveTo>
                  <a:pt x="44178" y="27416"/>
                </a:moveTo>
                <a:lnTo>
                  <a:pt x="42653" y="25892"/>
                </a:lnTo>
                <a:lnTo>
                  <a:pt x="12192" y="25892"/>
                </a:lnTo>
                <a:lnTo>
                  <a:pt x="12192" y="30469"/>
                </a:lnTo>
                <a:lnTo>
                  <a:pt x="27416" y="45702"/>
                </a:lnTo>
                <a:lnTo>
                  <a:pt x="27416" y="33512"/>
                </a:lnTo>
                <a:lnTo>
                  <a:pt x="33512" y="27416"/>
                </a:lnTo>
                <a:lnTo>
                  <a:pt x="44178" y="27416"/>
                </a:lnTo>
                <a:close/>
              </a:path>
              <a:path w="248920" h="254634">
                <a:moveTo>
                  <a:pt x="42653" y="228584"/>
                </a:moveTo>
                <a:lnTo>
                  <a:pt x="12192" y="228584"/>
                </a:lnTo>
                <a:lnTo>
                  <a:pt x="24368" y="240761"/>
                </a:lnTo>
                <a:lnTo>
                  <a:pt x="24368" y="246859"/>
                </a:lnTo>
                <a:lnTo>
                  <a:pt x="42653" y="228584"/>
                </a:lnTo>
                <a:close/>
              </a:path>
              <a:path w="248920" h="254634">
                <a:moveTo>
                  <a:pt x="24368" y="246859"/>
                </a:moveTo>
                <a:lnTo>
                  <a:pt x="24368" y="240761"/>
                </a:lnTo>
                <a:lnTo>
                  <a:pt x="12192" y="228584"/>
                </a:lnTo>
                <a:lnTo>
                  <a:pt x="12192" y="241530"/>
                </a:lnTo>
                <a:lnTo>
                  <a:pt x="21320" y="249905"/>
                </a:lnTo>
                <a:lnTo>
                  <a:pt x="24368" y="246859"/>
                </a:lnTo>
                <a:close/>
              </a:path>
              <a:path w="248920" h="254634">
                <a:moveTo>
                  <a:pt x="48752" y="31988"/>
                </a:moveTo>
                <a:lnTo>
                  <a:pt x="44178" y="27416"/>
                </a:lnTo>
                <a:lnTo>
                  <a:pt x="33512" y="27416"/>
                </a:lnTo>
                <a:lnTo>
                  <a:pt x="27416" y="33512"/>
                </a:lnTo>
                <a:lnTo>
                  <a:pt x="27416" y="45702"/>
                </a:lnTo>
                <a:lnTo>
                  <a:pt x="31988" y="50276"/>
                </a:lnTo>
                <a:lnTo>
                  <a:pt x="48752" y="31988"/>
                </a:lnTo>
                <a:close/>
              </a:path>
              <a:path w="248920" h="254634">
                <a:moveTo>
                  <a:pt x="48752" y="45196"/>
                </a:moveTo>
                <a:lnTo>
                  <a:pt x="48752" y="31988"/>
                </a:lnTo>
                <a:lnTo>
                  <a:pt x="31988" y="50276"/>
                </a:lnTo>
                <a:lnTo>
                  <a:pt x="27416" y="45702"/>
                </a:lnTo>
                <a:lnTo>
                  <a:pt x="27416" y="208772"/>
                </a:lnTo>
                <a:lnTo>
                  <a:pt x="31988" y="204200"/>
                </a:lnTo>
                <a:lnTo>
                  <a:pt x="39608" y="212513"/>
                </a:lnTo>
                <a:lnTo>
                  <a:pt x="39608" y="53324"/>
                </a:lnTo>
                <a:lnTo>
                  <a:pt x="48752" y="45196"/>
                </a:lnTo>
                <a:close/>
              </a:path>
              <a:path w="248920" h="254634">
                <a:moveTo>
                  <a:pt x="45703" y="225536"/>
                </a:moveTo>
                <a:lnTo>
                  <a:pt x="33512" y="225536"/>
                </a:lnTo>
                <a:lnTo>
                  <a:pt x="27416" y="220964"/>
                </a:lnTo>
                <a:lnTo>
                  <a:pt x="27416" y="228584"/>
                </a:lnTo>
                <a:lnTo>
                  <a:pt x="42653" y="228584"/>
                </a:lnTo>
                <a:lnTo>
                  <a:pt x="45703" y="225536"/>
                </a:lnTo>
                <a:close/>
              </a:path>
              <a:path w="248920" h="254634">
                <a:moveTo>
                  <a:pt x="53324" y="53324"/>
                </a:moveTo>
                <a:lnTo>
                  <a:pt x="53324" y="41132"/>
                </a:lnTo>
                <a:lnTo>
                  <a:pt x="39608" y="53324"/>
                </a:lnTo>
                <a:lnTo>
                  <a:pt x="53324" y="53324"/>
                </a:lnTo>
                <a:close/>
              </a:path>
              <a:path w="248920" h="254634">
                <a:moveTo>
                  <a:pt x="53324" y="201152"/>
                </a:moveTo>
                <a:lnTo>
                  <a:pt x="53324" y="53324"/>
                </a:lnTo>
                <a:lnTo>
                  <a:pt x="39608" y="53324"/>
                </a:lnTo>
                <a:lnTo>
                  <a:pt x="39608" y="201152"/>
                </a:lnTo>
                <a:lnTo>
                  <a:pt x="53324" y="201152"/>
                </a:lnTo>
                <a:close/>
              </a:path>
              <a:path w="248920" h="254634">
                <a:moveTo>
                  <a:pt x="208757" y="201152"/>
                </a:moveTo>
                <a:lnTo>
                  <a:pt x="39608" y="201152"/>
                </a:lnTo>
                <a:lnTo>
                  <a:pt x="53324" y="213344"/>
                </a:lnTo>
                <a:lnTo>
                  <a:pt x="53324" y="225536"/>
                </a:lnTo>
                <a:lnTo>
                  <a:pt x="195041" y="225536"/>
                </a:lnTo>
                <a:lnTo>
                  <a:pt x="195041" y="213344"/>
                </a:lnTo>
                <a:lnTo>
                  <a:pt x="208757" y="201152"/>
                </a:lnTo>
                <a:close/>
              </a:path>
              <a:path w="248920" h="254634">
                <a:moveTo>
                  <a:pt x="53324" y="225536"/>
                </a:moveTo>
                <a:lnTo>
                  <a:pt x="53324" y="213344"/>
                </a:lnTo>
                <a:lnTo>
                  <a:pt x="39608" y="201152"/>
                </a:lnTo>
                <a:lnTo>
                  <a:pt x="39608" y="212513"/>
                </a:lnTo>
                <a:lnTo>
                  <a:pt x="48752" y="222488"/>
                </a:lnTo>
                <a:lnTo>
                  <a:pt x="48752" y="225536"/>
                </a:lnTo>
                <a:lnTo>
                  <a:pt x="53324" y="225536"/>
                </a:lnTo>
                <a:close/>
              </a:path>
              <a:path w="248920" h="254634">
                <a:moveTo>
                  <a:pt x="204188" y="27416"/>
                </a:moveTo>
                <a:lnTo>
                  <a:pt x="44178" y="27416"/>
                </a:lnTo>
                <a:lnTo>
                  <a:pt x="48752" y="31988"/>
                </a:lnTo>
                <a:lnTo>
                  <a:pt x="48752" y="45196"/>
                </a:lnTo>
                <a:lnTo>
                  <a:pt x="53324" y="41132"/>
                </a:lnTo>
                <a:lnTo>
                  <a:pt x="53324" y="53324"/>
                </a:lnTo>
                <a:lnTo>
                  <a:pt x="195041" y="53324"/>
                </a:lnTo>
                <a:lnTo>
                  <a:pt x="195041" y="41132"/>
                </a:lnTo>
                <a:lnTo>
                  <a:pt x="199613" y="45196"/>
                </a:lnTo>
                <a:lnTo>
                  <a:pt x="199613" y="31988"/>
                </a:lnTo>
                <a:lnTo>
                  <a:pt x="204188" y="27416"/>
                </a:lnTo>
                <a:close/>
              </a:path>
              <a:path w="248920" h="254634">
                <a:moveTo>
                  <a:pt x="48752" y="225536"/>
                </a:moveTo>
                <a:lnTo>
                  <a:pt x="48752" y="222488"/>
                </a:lnTo>
                <a:lnTo>
                  <a:pt x="45703" y="225536"/>
                </a:lnTo>
                <a:lnTo>
                  <a:pt x="48752" y="225536"/>
                </a:lnTo>
                <a:close/>
              </a:path>
              <a:path w="248920" h="254634">
                <a:moveTo>
                  <a:pt x="208757" y="53324"/>
                </a:moveTo>
                <a:lnTo>
                  <a:pt x="195041" y="41132"/>
                </a:lnTo>
                <a:lnTo>
                  <a:pt x="195041" y="53324"/>
                </a:lnTo>
                <a:lnTo>
                  <a:pt x="208757" y="53324"/>
                </a:lnTo>
                <a:close/>
              </a:path>
              <a:path w="248920" h="254634">
                <a:moveTo>
                  <a:pt x="208757" y="201152"/>
                </a:moveTo>
                <a:lnTo>
                  <a:pt x="208757" y="53324"/>
                </a:lnTo>
                <a:lnTo>
                  <a:pt x="195041" y="53324"/>
                </a:lnTo>
                <a:lnTo>
                  <a:pt x="195041" y="201152"/>
                </a:lnTo>
                <a:lnTo>
                  <a:pt x="208757" y="201152"/>
                </a:lnTo>
                <a:close/>
              </a:path>
              <a:path w="248920" h="254634">
                <a:moveTo>
                  <a:pt x="208757" y="212513"/>
                </a:moveTo>
                <a:lnTo>
                  <a:pt x="208757" y="201152"/>
                </a:lnTo>
                <a:lnTo>
                  <a:pt x="195041" y="213344"/>
                </a:lnTo>
                <a:lnTo>
                  <a:pt x="195041" y="225536"/>
                </a:lnTo>
                <a:lnTo>
                  <a:pt x="199613" y="225536"/>
                </a:lnTo>
                <a:lnTo>
                  <a:pt x="199613" y="222488"/>
                </a:lnTo>
                <a:lnTo>
                  <a:pt x="208757" y="212513"/>
                </a:lnTo>
                <a:close/>
              </a:path>
              <a:path w="248920" h="254634">
                <a:moveTo>
                  <a:pt x="220949" y="45704"/>
                </a:moveTo>
                <a:lnTo>
                  <a:pt x="220949" y="33512"/>
                </a:lnTo>
                <a:lnTo>
                  <a:pt x="214853" y="27416"/>
                </a:lnTo>
                <a:lnTo>
                  <a:pt x="204188" y="27416"/>
                </a:lnTo>
                <a:lnTo>
                  <a:pt x="199613" y="31988"/>
                </a:lnTo>
                <a:lnTo>
                  <a:pt x="216377" y="50276"/>
                </a:lnTo>
                <a:lnTo>
                  <a:pt x="220949" y="45704"/>
                </a:lnTo>
                <a:close/>
              </a:path>
              <a:path w="248920" h="254634">
                <a:moveTo>
                  <a:pt x="220949" y="208770"/>
                </a:moveTo>
                <a:lnTo>
                  <a:pt x="220949" y="45704"/>
                </a:lnTo>
                <a:lnTo>
                  <a:pt x="216377" y="50276"/>
                </a:lnTo>
                <a:lnTo>
                  <a:pt x="199613" y="31988"/>
                </a:lnTo>
                <a:lnTo>
                  <a:pt x="199613" y="45196"/>
                </a:lnTo>
                <a:lnTo>
                  <a:pt x="208757" y="53324"/>
                </a:lnTo>
                <a:lnTo>
                  <a:pt x="208757" y="212513"/>
                </a:lnTo>
                <a:lnTo>
                  <a:pt x="216377" y="204200"/>
                </a:lnTo>
                <a:lnTo>
                  <a:pt x="220949" y="208770"/>
                </a:lnTo>
                <a:close/>
              </a:path>
              <a:path w="248920" h="254634">
                <a:moveTo>
                  <a:pt x="245333" y="233141"/>
                </a:moveTo>
                <a:lnTo>
                  <a:pt x="216377" y="204200"/>
                </a:lnTo>
                <a:lnTo>
                  <a:pt x="199613" y="222488"/>
                </a:lnTo>
                <a:lnTo>
                  <a:pt x="202663" y="225536"/>
                </a:lnTo>
                <a:lnTo>
                  <a:pt x="214853" y="225536"/>
                </a:lnTo>
                <a:lnTo>
                  <a:pt x="220949" y="220964"/>
                </a:lnTo>
                <a:lnTo>
                  <a:pt x="220949" y="228584"/>
                </a:lnTo>
                <a:lnTo>
                  <a:pt x="236189" y="228584"/>
                </a:lnTo>
                <a:lnTo>
                  <a:pt x="236189" y="241523"/>
                </a:lnTo>
                <a:lnTo>
                  <a:pt x="245333" y="233141"/>
                </a:lnTo>
                <a:close/>
              </a:path>
              <a:path w="248920" h="254634">
                <a:moveTo>
                  <a:pt x="202663" y="225536"/>
                </a:moveTo>
                <a:lnTo>
                  <a:pt x="199613" y="222488"/>
                </a:lnTo>
                <a:lnTo>
                  <a:pt x="199613" y="225536"/>
                </a:lnTo>
                <a:lnTo>
                  <a:pt x="202663" y="225536"/>
                </a:lnTo>
                <a:close/>
              </a:path>
              <a:path w="248920" h="254634">
                <a:moveTo>
                  <a:pt x="220949" y="228584"/>
                </a:moveTo>
                <a:lnTo>
                  <a:pt x="220949" y="220964"/>
                </a:lnTo>
                <a:lnTo>
                  <a:pt x="214853" y="225536"/>
                </a:lnTo>
                <a:lnTo>
                  <a:pt x="202663" y="225536"/>
                </a:lnTo>
                <a:lnTo>
                  <a:pt x="205712" y="228584"/>
                </a:lnTo>
                <a:lnTo>
                  <a:pt x="220949" y="228584"/>
                </a:lnTo>
                <a:close/>
              </a:path>
              <a:path w="248920" h="254634">
                <a:moveTo>
                  <a:pt x="236189" y="30464"/>
                </a:moveTo>
                <a:lnTo>
                  <a:pt x="236189" y="25892"/>
                </a:lnTo>
                <a:lnTo>
                  <a:pt x="205712" y="25892"/>
                </a:lnTo>
                <a:lnTo>
                  <a:pt x="204188" y="27416"/>
                </a:lnTo>
                <a:lnTo>
                  <a:pt x="214853" y="27416"/>
                </a:lnTo>
                <a:lnTo>
                  <a:pt x="220949" y="33512"/>
                </a:lnTo>
                <a:lnTo>
                  <a:pt x="220949" y="45704"/>
                </a:lnTo>
                <a:lnTo>
                  <a:pt x="236189" y="30464"/>
                </a:lnTo>
                <a:close/>
              </a:path>
              <a:path w="248920" h="254634">
                <a:moveTo>
                  <a:pt x="245333" y="21320"/>
                </a:moveTo>
                <a:lnTo>
                  <a:pt x="227045" y="4572"/>
                </a:lnTo>
                <a:lnTo>
                  <a:pt x="205712" y="25892"/>
                </a:lnTo>
                <a:lnTo>
                  <a:pt x="223997" y="25892"/>
                </a:lnTo>
                <a:lnTo>
                  <a:pt x="223997" y="12192"/>
                </a:lnTo>
                <a:lnTo>
                  <a:pt x="236189" y="25892"/>
                </a:lnTo>
                <a:lnTo>
                  <a:pt x="236189" y="30464"/>
                </a:lnTo>
                <a:lnTo>
                  <a:pt x="245333" y="21320"/>
                </a:lnTo>
                <a:close/>
              </a:path>
              <a:path w="248920" h="254634">
                <a:moveTo>
                  <a:pt x="236189" y="228584"/>
                </a:moveTo>
                <a:lnTo>
                  <a:pt x="205712" y="228584"/>
                </a:lnTo>
                <a:lnTo>
                  <a:pt x="223997" y="246859"/>
                </a:lnTo>
                <a:lnTo>
                  <a:pt x="223997" y="240761"/>
                </a:lnTo>
                <a:lnTo>
                  <a:pt x="236189" y="228584"/>
                </a:lnTo>
                <a:close/>
              </a:path>
              <a:path w="248920" h="254634">
                <a:moveTo>
                  <a:pt x="236189" y="25892"/>
                </a:moveTo>
                <a:lnTo>
                  <a:pt x="223997" y="12192"/>
                </a:lnTo>
                <a:lnTo>
                  <a:pt x="223997" y="25892"/>
                </a:lnTo>
                <a:lnTo>
                  <a:pt x="236189" y="25892"/>
                </a:lnTo>
                <a:close/>
              </a:path>
              <a:path w="248920" h="254634">
                <a:moveTo>
                  <a:pt x="245333" y="233141"/>
                </a:moveTo>
                <a:lnTo>
                  <a:pt x="245333" y="21320"/>
                </a:lnTo>
                <a:lnTo>
                  <a:pt x="223997" y="42656"/>
                </a:lnTo>
                <a:lnTo>
                  <a:pt x="223997" y="211816"/>
                </a:lnTo>
                <a:lnTo>
                  <a:pt x="245333" y="233141"/>
                </a:lnTo>
                <a:close/>
              </a:path>
              <a:path w="248920" h="254634">
                <a:moveTo>
                  <a:pt x="236189" y="241523"/>
                </a:moveTo>
                <a:lnTo>
                  <a:pt x="236189" y="228584"/>
                </a:lnTo>
                <a:lnTo>
                  <a:pt x="223997" y="240761"/>
                </a:lnTo>
                <a:lnTo>
                  <a:pt x="223997" y="246859"/>
                </a:lnTo>
                <a:lnTo>
                  <a:pt x="227045" y="249905"/>
                </a:lnTo>
                <a:lnTo>
                  <a:pt x="236189" y="241523"/>
                </a:lnTo>
                <a:close/>
              </a:path>
            </a:pathLst>
          </a:custGeom>
          <a:solidFill>
            <a:srgbClr val="000000"/>
          </a:solid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91228" y="6735521"/>
            <a:ext cx="21526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16</a:t>
            </a:r>
            <a:endParaRPr sz="1400">
              <a:latin typeface="Comic Sans MS"/>
              <a:cs typeface="Comic Sans MS"/>
            </a:endParaRPr>
          </a:p>
        </p:txBody>
      </p:sp>
      <p:sp>
        <p:nvSpPr>
          <p:cNvPr id="3" name="object 3"/>
          <p:cNvSpPr txBox="1">
            <a:spLocks noGrp="1"/>
          </p:cNvSpPr>
          <p:nvPr>
            <p:ph type="title"/>
          </p:nvPr>
        </p:nvSpPr>
        <p:spPr>
          <a:xfrm>
            <a:off x="3488155" y="632405"/>
            <a:ext cx="3259454" cy="696595"/>
          </a:xfrm>
          <a:prstGeom prst="rect">
            <a:avLst/>
          </a:prstGeom>
        </p:spPr>
        <p:txBody>
          <a:bodyPr vert="horz" wrap="square" lIns="0" tIns="12700" rIns="0" bIns="0" rtlCol="0">
            <a:spAutoFit/>
          </a:bodyPr>
          <a:lstStyle/>
          <a:p>
            <a:pPr marL="12700">
              <a:lnSpc>
                <a:spcPct val="100000"/>
              </a:lnSpc>
              <a:spcBef>
                <a:spcPts val="100"/>
              </a:spcBef>
            </a:pPr>
            <a:r>
              <a:rPr dirty="0"/>
              <a:t>Sample</a:t>
            </a:r>
            <a:r>
              <a:rPr spc="-85" dirty="0"/>
              <a:t> </a:t>
            </a:r>
            <a:r>
              <a:rPr spc="-5" dirty="0"/>
              <a:t>Quiz</a:t>
            </a:r>
          </a:p>
        </p:txBody>
      </p:sp>
      <p:sp>
        <p:nvSpPr>
          <p:cNvPr id="4" name="object 4"/>
          <p:cNvSpPr txBox="1"/>
          <p:nvPr/>
        </p:nvSpPr>
        <p:spPr>
          <a:xfrm>
            <a:off x="1228245" y="1357779"/>
            <a:ext cx="7214870" cy="5895340"/>
          </a:xfrm>
          <a:prstGeom prst="rect">
            <a:avLst/>
          </a:prstGeom>
        </p:spPr>
        <p:txBody>
          <a:bodyPr vert="horz" wrap="square" lIns="0" tIns="12065" rIns="0" bIns="0" rtlCol="0">
            <a:spAutoFit/>
          </a:bodyPr>
          <a:lstStyle/>
          <a:p>
            <a:pPr marL="12700" marR="90805">
              <a:lnSpc>
                <a:spcPct val="100000"/>
              </a:lnSpc>
              <a:spcBef>
                <a:spcPts val="95"/>
              </a:spcBef>
              <a:buAutoNum type="arabicPeriod" startAt="6"/>
              <a:tabLst>
                <a:tab pos="346710" algn="l"/>
              </a:tabLst>
            </a:pPr>
            <a:r>
              <a:rPr sz="2200" spc="-5" dirty="0">
                <a:latin typeface="Trebuchet MS"/>
                <a:cs typeface="Trebuchet MS"/>
              </a:rPr>
              <a:t>Duplicating company keys is a breach of </a:t>
            </a:r>
            <a:r>
              <a:rPr sz="2200" spc="-10" dirty="0">
                <a:latin typeface="Trebuchet MS"/>
                <a:cs typeface="Trebuchet MS"/>
              </a:rPr>
              <a:t>TSCS </a:t>
            </a:r>
            <a:r>
              <a:rPr sz="2200" spc="-5" dirty="0">
                <a:latin typeface="Trebuchet MS"/>
                <a:cs typeface="Trebuchet MS"/>
              </a:rPr>
              <a:t>security  </a:t>
            </a:r>
            <a:r>
              <a:rPr sz="2200" spc="-10" dirty="0">
                <a:latin typeface="Trebuchet MS"/>
                <a:cs typeface="Trebuchet MS"/>
              </a:rPr>
              <a:t>and </a:t>
            </a:r>
            <a:r>
              <a:rPr sz="2200" spc="-5" dirty="0">
                <a:latin typeface="Trebuchet MS"/>
                <a:cs typeface="Trebuchet MS"/>
              </a:rPr>
              <a:t>may result in the </a:t>
            </a:r>
            <a:r>
              <a:rPr sz="2200" spc="-10" dirty="0">
                <a:latin typeface="Trebuchet MS"/>
                <a:cs typeface="Trebuchet MS"/>
              </a:rPr>
              <a:t>dismissal </a:t>
            </a:r>
            <a:r>
              <a:rPr sz="2200" spc="-5" dirty="0">
                <a:latin typeface="Trebuchet MS"/>
                <a:cs typeface="Trebuchet MS"/>
              </a:rPr>
              <a:t>of the</a:t>
            </a:r>
            <a:r>
              <a:rPr sz="2200" spc="30" dirty="0">
                <a:latin typeface="Trebuchet MS"/>
                <a:cs typeface="Trebuchet MS"/>
              </a:rPr>
              <a:t> </a:t>
            </a:r>
            <a:r>
              <a:rPr sz="2200" spc="-5" dirty="0">
                <a:latin typeface="Trebuchet MS"/>
                <a:cs typeface="Trebuchet MS"/>
              </a:rPr>
              <a:t>employee.</a:t>
            </a:r>
            <a:endParaRPr sz="2200">
              <a:latin typeface="Trebuchet MS"/>
              <a:cs typeface="Trebuchet MS"/>
            </a:endParaRPr>
          </a:p>
          <a:p>
            <a:pPr marL="1840864">
              <a:lnSpc>
                <a:spcPct val="100000"/>
              </a:lnSpc>
              <a:spcBef>
                <a:spcPts val="525"/>
              </a:spcBef>
              <a:tabLst>
                <a:tab pos="3669029" algn="l"/>
              </a:tabLst>
            </a:pPr>
            <a:r>
              <a:rPr sz="2200" spc="-5" dirty="0">
                <a:latin typeface="Trebuchet MS"/>
                <a:cs typeface="Trebuchet MS"/>
              </a:rPr>
              <a:t>TRUE	FALSE</a:t>
            </a:r>
            <a:endParaRPr sz="2200">
              <a:latin typeface="Trebuchet MS"/>
              <a:cs typeface="Trebuchet MS"/>
            </a:endParaRPr>
          </a:p>
          <a:p>
            <a:pPr marL="12700" marR="5080">
              <a:lnSpc>
                <a:spcPct val="100000"/>
              </a:lnSpc>
              <a:spcBef>
                <a:spcPts val="530"/>
              </a:spcBef>
              <a:buAutoNum type="arabicPeriod" startAt="7"/>
              <a:tabLst>
                <a:tab pos="346710" algn="l"/>
              </a:tabLst>
            </a:pPr>
            <a:r>
              <a:rPr sz="2200" spc="-10" dirty="0">
                <a:latin typeface="Trebuchet MS"/>
                <a:cs typeface="Trebuchet MS"/>
              </a:rPr>
              <a:t>TSCS </a:t>
            </a:r>
            <a:r>
              <a:rPr sz="2200" spc="-5" dirty="0">
                <a:latin typeface="Trebuchet MS"/>
                <a:cs typeface="Trebuchet MS"/>
              </a:rPr>
              <a:t>drivers </a:t>
            </a:r>
            <a:r>
              <a:rPr sz="2200" spc="-10" dirty="0">
                <a:latin typeface="Trebuchet MS"/>
                <a:cs typeface="Trebuchet MS"/>
              </a:rPr>
              <a:t>are </a:t>
            </a:r>
            <a:r>
              <a:rPr sz="2200" spc="-5" dirty="0">
                <a:latin typeface="Trebuchet MS"/>
                <a:cs typeface="Trebuchet MS"/>
              </a:rPr>
              <a:t>permitted to </a:t>
            </a:r>
            <a:r>
              <a:rPr sz="2200" spc="-10" dirty="0">
                <a:latin typeface="Trebuchet MS"/>
                <a:cs typeface="Trebuchet MS"/>
              </a:rPr>
              <a:t>use </a:t>
            </a:r>
            <a:r>
              <a:rPr sz="2200" spc="-5" dirty="0">
                <a:latin typeface="Trebuchet MS"/>
                <a:cs typeface="Trebuchet MS"/>
              </a:rPr>
              <a:t>the cell </a:t>
            </a:r>
            <a:r>
              <a:rPr sz="2200" spc="-10" dirty="0">
                <a:latin typeface="Trebuchet MS"/>
                <a:cs typeface="Trebuchet MS"/>
              </a:rPr>
              <a:t>phone </a:t>
            </a:r>
            <a:r>
              <a:rPr sz="2200" spc="-5" dirty="0">
                <a:latin typeface="Trebuchet MS"/>
                <a:cs typeface="Trebuchet MS"/>
              </a:rPr>
              <a:t>while  driving as long as it is a </a:t>
            </a:r>
            <a:r>
              <a:rPr sz="2200" spc="-10" dirty="0">
                <a:latin typeface="Trebuchet MS"/>
                <a:cs typeface="Trebuchet MS"/>
              </a:rPr>
              <a:t>work </a:t>
            </a:r>
            <a:r>
              <a:rPr sz="2200" spc="-5" dirty="0">
                <a:latin typeface="Trebuchet MS"/>
                <a:cs typeface="Trebuchet MS"/>
              </a:rPr>
              <a:t>related</a:t>
            </a:r>
            <a:r>
              <a:rPr sz="2200" spc="-10" dirty="0">
                <a:latin typeface="Trebuchet MS"/>
                <a:cs typeface="Trebuchet MS"/>
              </a:rPr>
              <a:t> </a:t>
            </a:r>
            <a:r>
              <a:rPr sz="2200" spc="-5" dirty="0">
                <a:latin typeface="Trebuchet MS"/>
                <a:cs typeface="Trebuchet MS"/>
              </a:rPr>
              <a:t>call.</a:t>
            </a:r>
            <a:endParaRPr sz="2200">
              <a:latin typeface="Trebuchet MS"/>
              <a:cs typeface="Trebuchet MS"/>
            </a:endParaRPr>
          </a:p>
          <a:p>
            <a:pPr marL="1840864">
              <a:lnSpc>
                <a:spcPct val="100000"/>
              </a:lnSpc>
              <a:spcBef>
                <a:spcPts val="525"/>
              </a:spcBef>
              <a:tabLst>
                <a:tab pos="3669029" algn="l"/>
              </a:tabLst>
            </a:pPr>
            <a:r>
              <a:rPr sz="2200" spc="-5" dirty="0">
                <a:latin typeface="Trebuchet MS"/>
                <a:cs typeface="Trebuchet MS"/>
              </a:rPr>
              <a:t>TRUE	FALSE</a:t>
            </a:r>
            <a:endParaRPr sz="2200">
              <a:latin typeface="Trebuchet MS"/>
              <a:cs typeface="Trebuchet MS"/>
            </a:endParaRPr>
          </a:p>
          <a:p>
            <a:pPr marL="346710" marR="191770" indent="-346710">
              <a:lnSpc>
                <a:spcPct val="100000"/>
              </a:lnSpc>
              <a:spcBef>
                <a:spcPts val="530"/>
              </a:spcBef>
              <a:buFont typeface="Trebuchet MS"/>
              <a:buAutoNum type="arabicPeriod" startAt="8"/>
              <a:tabLst>
                <a:tab pos="346710" algn="l"/>
              </a:tabLst>
            </a:pPr>
            <a:r>
              <a:rPr sz="2200" spc="-5" dirty="0">
                <a:latin typeface="Arial"/>
                <a:cs typeface="Arial"/>
              </a:rPr>
              <a:t>All use of agency vehicles must be documented in the  vehicle log.</a:t>
            </a:r>
            <a:endParaRPr sz="2200">
              <a:latin typeface="Arial"/>
              <a:cs typeface="Arial"/>
            </a:endParaRPr>
          </a:p>
          <a:p>
            <a:pPr marL="1840864">
              <a:lnSpc>
                <a:spcPct val="100000"/>
              </a:lnSpc>
              <a:spcBef>
                <a:spcPts val="525"/>
              </a:spcBef>
              <a:tabLst>
                <a:tab pos="3669029" algn="l"/>
              </a:tabLst>
            </a:pPr>
            <a:r>
              <a:rPr sz="2200" spc="-5" dirty="0">
                <a:latin typeface="Trebuchet MS"/>
                <a:cs typeface="Trebuchet MS"/>
              </a:rPr>
              <a:t>TRUE	FALSE</a:t>
            </a:r>
            <a:endParaRPr sz="2200">
              <a:latin typeface="Trebuchet MS"/>
              <a:cs typeface="Trebuchet MS"/>
            </a:endParaRPr>
          </a:p>
          <a:p>
            <a:pPr marL="346710" marR="360680" indent="-346710">
              <a:lnSpc>
                <a:spcPct val="100000"/>
              </a:lnSpc>
              <a:spcBef>
                <a:spcPts val="530"/>
              </a:spcBef>
              <a:buAutoNum type="arabicPeriod" startAt="9"/>
              <a:tabLst>
                <a:tab pos="346710" algn="l"/>
              </a:tabLst>
            </a:pPr>
            <a:r>
              <a:rPr sz="2200" spc="-5" dirty="0">
                <a:latin typeface="Trebuchet MS"/>
                <a:cs typeface="Trebuchet MS"/>
              </a:rPr>
              <a:t>Employees </a:t>
            </a:r>
            <a:r>
              <a:rPr sz="2200" spc="-10" dirty="0">
                <a:latin typeface="Trebuchet MS"/>
                <a:cs typeface="Trebuchet MS"/>
              </a:rPr>
              <a:t>are </a:t>
            </a:r>
            <a:r>
              <a:rPr sz="2200" spc="-5" dirty="0">
                <a:latin typeface="Trebuchet MS"/>
                <a:cs typeface="Trebuchet MS"/>
              </a:rPr>
              <a:t>expected to report safety hazards to  their</a:t>
            </a:r>
            <a:r>
              <a:rPr sz="2200" spc="-10" dirty="0">
                <a:latin typeface="Trebuchet MS"/>
                <a:cs typeface="Trebuchet MS"/>
              </a:rPr>
              <a:t> </a:t>
            </a:r>
            <a:r>
              <a:rPr sz="2200" spc="-5" dirty="0">
                <a:latin typeface="Trebuchet MS"/>
                <a:cs typeface="Trebuchet MS"/>
              </a:rPr>
              <a:t>supervisor.</a:t>
            </a:r>
            <a:endParaRPr sz="2200">
              <a:latin typeface="Trebuchet MS"/>
              <a:cs typeface="Trebuchet MS"/>
            </a:endParaRPr>
          </a:p>
          <a:p>
            <a:pPr marL="1840864">
              <a:lnSpc>
                <a:spcPct val="100000"/>
              </a:lnSpc>
              <a:spcBef>
                <a:spcPts val="530"/>
              </a:spcBef>
              <a:tabLst>
                <a:tab pos="3669029" algn="l"/>
              </a:tabLst>
            </a:pPr>
            <a:r>
              <a:rPr sz="2200" spc="-5" dirty="0">
                <a:latin typeface="Trebuchet MS"/>
                <a:cs typeface="Trebuchet MS"/>
              </a:rPr>
              <a:t>TRUE	FALSE</a:t>
            </a:r>
            <a:endParaRPr sz="2200">
              <a:latin typeface="Trebuchet MS"/>
              <a:cs typeface="Trebuchet MS"/>
            </a:endParaRPr>
          </a:p>
          <a:p>
            <a:pPr marL="621665" marR="447040" indent="381000">
              <a:lnSpc>
                <a:spcPct val="100000"/>
              </a:lnSpc>
              <a:spcBef>
                <a:spcPts val="484"/>
              </a:spcBef>
              <a:buAutoNum type="arabicPeriod" startAt="10"/>
              <a:tabLst>
                <a:tab pos="1438910" algn="l"/>
              </a:tabLst>
            </a:pPr>
            <a:r>
              <a:rPr sz="2000" dirty="0">
                <a:latin typeface="Trebuchet MS"/>
                <a:cs typeface="Trebuchet MS"/>
              </a:rPr>
              <a:t>Any traffic violations received </a:t>
            </a:r>
            <a:r>
              <a:rPr sz="2000" spc="-5" dirty="0">
                <a:latin typeface="Trebuchet MS"/>
                <a:cs typeface="Trebuchet MS"/>
              </a:rPr>
              <a:t>while </a:t>
            </a:r>
            <a:r>
              <a:rPr sz="2000" dirty="0">
                <a:latin typeface="Trebuchet MS"/>
                <a:cs typeface="Trebuchet MS"/>
              </a:rPr>
              <a:t>driving</a:t>
            </a:r>
            <a:r>
              <a:rPr sz="2000" spc="-240" dirty="0">
                <a:latin typeface="Trebuchet MS"/>
                <a:cs typeface="Trebuchet MS"/>
              </a:rPr>
              <a:t> </a:t>
            </a:r>
            <a:r>
              <a:rPr sz="2000" spc="5" dirty="0">
                <a:latin typeface="Trebuchet MS"/>
                <a:cs typeface="Trebuchet MS"/>
              </a:rPr>
              <a:t>on  </a:t>
            </a:r>
            <a:r>
              <a:rPr sz="2000" dirty="0">
                <a:latin typeface="Trebuchet MS"/>
                <a:cs typeface="Trebuchet MS"/>
              </a:rPr>
              <a:t>company business must </a:t>
            </a:r>
            <a:r>
              <a:rPr sz="2000" spc="-5" dirty="0">
                <a:latin typeface="Trebuchet MS"/>
                <a:cs typeface="Trebuchet MS"/>
              </a:rPr>
              <a:t>be </a:t>
            </a:r>
            <a:r>
              <a:rPr sz="2000" dirty="0">
                <a:latin typeface="Trebuchet MS"/>
                <a:cs typeface="Trebuchet MS"/>
              </a:rPr>
              <a:t>reported </a:t>
            </a:r>
            <a:r>
              <a:rPr sz="2000" spc="-5" dirty="0">
                <a:latin typeface="Trebuchet MS"/>
                <a:cs typeface="Trebuchet MS"/>
              </a:rPr>
              <a:t>to the </a:t>
            </a:r>
            <a:r>
              <a:rPr sz="2000" dirty="0">
                <a:latin typeface="Trebuchet MS"/>
                <a:cs typeface="Trebuchet MS"/>
              </a:rPr>
              <a:t>TSCS  </a:t>
            </a:r>
            <a:r>
              <a:rPr sz="2000" spc="-5" dirty="0">
                <a:latin typeface="Trebuchet MS"/>
                <a:cs typeface="Trebuchet MS"/>
              </a:rPr>
              <a:t>Administration</a:t>
            </a:r>
            <a:r>
              <a:rPr sz="2000" spc="-45" dirty="0">
                <a:latin typeface="Trebuchet MS"/>
                <a:cs typeface="Trebuchet MS"/>
              </a:rPr>
              <a:t> </a:t>
            </a:r>
            <a:r>
              <a:rPr sz="2000" spc="-5" dirty="0">
                <a:latin typeface="Trebuchet MS"/>
                <a:cs typeface="Trebuchet MS"/>
              </a:rPr>
              <a:t>immediately.</a:t>
            </a:r>
            <a:endParaRPr sz="2000">
              <a:latin typeface="Trebuchet MS"/>
              <a:cs typeface="Trebuchet MS"/>
            </a:endParaRPr>
          </a:p>
          <a:p>
            <a:pPr marL="1840864">
              <a:lnSpc>
                <a:spcPct val="100000"/>
              </a:lnSpc>
              <a:spcBef>
                <a:spcPts val="520"/>
              </a:spcBef>
              <a:tabLst>
                <a:tab pos="3669029" algn="l"/>
              </a:tabLst>
            </a:pPr>
            <a:r>
              <a:rPr sz="2200" spc="-5" dirty="0">
                <a:latin typeface="Trebuchet MS"/>
                <a:cs typeface="Trebuchet MS"/>
              </a:rPr>
              <a:t>TRUE	FALSE</a:t>
            </a:r>
            <a:endParaRPr sz="2200">
              <a:latin typeface="Trebuchet MS"/>
              <a:cs typeface="Trebuchet MS"/>
            </a:endParaRPr>
          </a:p>
        </p:txBody>
      </p:sp>
      <p:sp>
        <p:nvSpPr>
          <p:cNvPr id="5" name="object 5"/>
          <p:cNvSpPr/>
          <p:nvPr/>
        </p:nvSpPr>
        <p:spPr>
          <a:xfrm>
            <a:off x="2813578" y="7065188"/>
            <a:ext cx="249920" cy="252968"/>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642241" y="7065188"/>
            <a:ext cx="249905" cy="252968"/>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2719105" y="5721141"/>
            <a:ext cx="224012" cy="228569"/>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705389" y="5708949"/>
            <a:ext cx="250190" cy="254635"/>
          </a:xfrm>
          <a:custGeom>
            <a:avLst/>
            <a:gdLst/>
            <a:ahLst/>
            <a:cxnLst/>
            <a:rect l="l" t="t" r="r" b="b"/>
            <a:pathLst>
              <a:path w="250189" h="254635">
                <a:moveTo>
                  <a:pt x="249920" y="248381"/>
                </a:moveTo>
                <a:lnTo>
                  <a:pt x="249920" y="6096"/>
                </a:lnTo>
                <a:lnTo>
                  <a:pt x="243824" y="0"/>
                </a:lnTo>
                <a:lnTo>
                  <a:pt x="6096" y="0"/>
                </a:lnTo>
                <a:lnTo>
                  <a:pt x="0" y="6096"/>
                </a:lnTo>
                <a:lnTo>
                  <a:pt x="0" y="248381"/>
                </a:lnTo>
                <a:lnTo>
                  <a:pt x="4572" y="252953"/>
                </a:lnTo>
                <a:lnTo>
                  <a:pt x="4572" y="21336"/>
                </a:lnTo>
                <a:lnTo>
                  <a:pt x="22860" y="4572"/>
                </a:lnTo>
                <a:lnTo>
                  <a:pt x="44192" y="25892"/>
                </a:lnTo>
                <a:lnTo>
                  <a:pt x="206067" y="25892"/>
                </a:lnTo>
                <a:lnTo>
                  <a:pt x="228584" y="4572"/>
                </a:lnTo>
                <a:lnTo>
                  <a:pt x="245348" y="21336"/>
                </a:lnTo>
                <a:lnTo>
                  <a:pt x="245348" y="252953"/>
                </a:lnTo>
                <a:lnTo>
                  <a:pt x="249920" y="248381"/>
                </a:lnTo>
                <a:close/>
              </a:path>
              <a:path w="250189" h="254635">
                <a:moveTo>
                  <a:pt x="44192" y="25892"/>
                </a:moveTo>
                <a:lnTo>
                  <a:pt x="22860" y="4572"/>
                </a:lnTo>
                <a:lnTo>
                  <a:pt x="4572" y="21336"/>
                </a:lnTo>
                <a:lnTo>
                  <a:pt x="13716" y="30982"/>
                </a:lnTo>
                <a:lnTo>
                  <a:pt x="13716" y="25892"/>
                </a:lnTo>
                <a:lnTo>
                  <a:pt x="25908" y="12192"/>
                </a:lnTo>
                <a:lnTo>
                  <a:pt x="25908" y="25892"/>
                </a:lnTo>
                <a:lnTo>
                  <a:pt x="44192" y="25892"/>
                </a:lnTo>
                <a:close/>
              </a:path>
              <a:path w="250189" h="254635">
                <a:moveTo>
                  <a:pt x="25908" y="210635"/>
                </a:moveTo>
                <a:lnTo>
                  <a:pt x="25908" y="43845"/>
                </a:lnTo>
                <a:lnTo>
                  <a:pt x="4572" y="21336"/>
                </a:lnTo>
                <a:lnTo>
                  <a:pt x="4572" y="233156"/>
                </a:lnTo>
                <a:lnTo>
                  <a:pt x="25908" y="210635"/>
                </a:lnTo>
                <a:close/>
              </a:path>
              <a:path w="250189" h="254635">
                <a:moveTo>
                  <a:pt x="50292" y="222488"/>
                </a:moveTo>
                <a:lnTo>
                  <a:pt x="32004" y="204200"/>
                </a:lnTo>
                <a:lnTo>
                  <a:pt x="4572" y="233156"/>
                </a:lnTo>
                <a:lnTo>
                  <a:pt x="13716" y="241531"/>
                </a:lnTo>
                <a:lnTo>
                  <a:pt x="13716" y="228584"/>
                </a:lnTo>
                <a:lnTo>
                  <a:pt x="28956" y="228584"/>
                </a:lnTo>
                <a:lnTo>
                  <a:pt x="28956" y="220964"/>
                </a:lnTo>
                <a:lnTo>
                  <a:pt x="33528" y="225536"/>
                </a:lnTo>
                <a:lnTo>
                  <a:pt x="47242" y="225536"/>
                </a:lnTo>
                <a:lnTo>
                  <a:pt x="50292" y="222488"/>
                </a:lnTo>
                <a:close/>
              </a:path>
              <a:path w="250189" h="254635">
                <a:moveTo>
                  <a:pt x="245348" y="252953"/>
                </a:moveTo>
                <a:lnTo>
                  <a:pt x="245348" y="233156"/>
                </a:lnTo>
                <a:lnTo>
                  <a:pt x="228584" y="249905"/>
                </a:lnTo>
                <a:lnTo>
                  <a:pt x="206067" y="228584"/>
                </a:lnTo>
                <a:lnTo>
                  <a:pt x="44192" y="228584"/>
                </a:lnTo>
                <a:lnTo>
                  <a:pt x="22860" y="249905"/>
                </a:lnTo>
                <a:lnTo>
                  <a:pt x="4572" y="233156"/>
                </a:lnTo>
                <a:lnTo>
                  <a:pt x="4572" y="252953"/>
                </a:lnTo>
                <a:lnTo>
                  <a:pt x="6096" y="254477"/>
                </a:lnTo>
                <a:lnTo>
                  <a:pt x="243824" y="254477"/>
                </a:lnTo>
                <a:lnTo>
                  <a:pt x="245348" y="252953"/>
                </a:lnTo>
                <a:close/>
              </a:path>
              <a:path w="250189" h="254635">
                <a:moveTo>
                  <a:pt x="25908" y="25892"/>
                </a:moveTo>
                <a:lnTo>
                  <a:pt x="25908" y="12192"/>
                </a:lnTo>
                <a:lnTo>
                  <a:pt x="13716" y="25892"/>
                </a:lnTo>
                <a:lnTo>
                  <a:pt x="25908" y="25892"/>
                </a:lnTo>
                <a:close/>
              </a:path>
              <a:path w="250189" h="254635">
                <a:moveTo>
                  <a:pt x="45717" y="27416"/>
                </a:moveTo>
                <a:lnTo>
                  <a:pt x="44192" y="25892"/>
                </a:lnTo>
                <a:lnTo>
                  <a:pt x="13716" y="25892"/>
                </a:lnTo>
                <a:lnTo>
                  <a:pt x="13716" y="30982"/>
                </a:lnTo>
                <a:lnTo>
                  <a:pt x="28956" y="47061"/>
                </a:lnTo>
                <a:lnTo>
                  <a:pt x="28956" y="33512"/>
                </a:lnTo>
                <a:lnTo>
                  <a:pt x="33528" y="27416"/>
                </a:lnTo>
                <a:lnTo>
                  <a:pt x="45717" y="27416"/>
                </a:lnTo>
                <a:close/>
              </a:path>
              <a:path w="250189" h="254635">
                <a:moveTo>
                  <a:pt x="44192" y="228584"/>
                </a:moveTo>
                <a:lnTo>
                  <a:pt x="13716" y="228584"/>
                </a:lnTo>
                <a:lnTo>
                  <a:pt x="25908" y="240761"/>
                </a:lnTo>
                <a:lnTo>
                  <a:pt x="25908" y="246859"/>
                </a:lnTo>
                <a:lnTo>
                  <a:pt x="44192" y="228584"/>
                </a:lnTo>
                <a:close/>
              </a:path>
              <a:path w="250189" h="254635">
                <a:moveTo>
                  <a:pt x="25908" y="246859"/>
                </a:moveTo>
                <a:lnTo>
                  <a:pt x="25908" y="240761"/>
                </a:lnTo>
                <a:lnTo>
                  <a:pt x="13716" y="228584"/>
                </a:lnTo>
                <a:lnTo>
                  <a:pt x="13716" y="241531"/>
                </a:lnTo>
                <a:lnTo>
                  <a:pt x="22860" y="249905"/>
                </a:lnTo>
                <a:lnTo>
                  <a:pt x="25908" y="246859"/>
                </a:lnTo>
                <a:close/>
              </a:path>
              <a:path w="250189" h="254635">
                <a:moveTo>
                  <a:pt x="50292" y="31988"/>
                </a:moveTo>
                <a:lnTo>
                  <a:pt x="45717" y="27416"/>
                </a:lnTo>
                <a:lnTo>
                  <a:pt x="33528" y="27416"/>
                </a:lnTo>
                <a:lnTo>
                  <a:pt x="28956" y="33512"/>
                </a:lnTo>
                <a:lnTo>
                  <a:pt x="28956" y="47061"/>
                </a:lnTo>
                <a:lnTo>
                  <a:pt x="32004" y="50276"/>
                </a:lnTo>
                <a:lnTo>
                  <a:pt x="50292" y="31988"/>
                </a:lnTo>
                <a:close/>
              </a:path>
              <a:path w="250189" h="254635">
                <a:moveTo>
                  <a:pt x="50292" y="44180"/>
                </a:moveTo>
                <a:lnTo>
                  <a:pt x="50292" y="31988"/>
                </a:lnTo>
                <a:lnTo>
                  <a:pt x="32004" y="50276"/>
                </a:lnTo>
                <a:lnTo>
                  <a:pt x="28956" y="47061"/>
                </a:lnTo>
                <a:lnTo>
                  <a:pt x="28956" y="207418"/>
                </a:lnTo>
                <a:lnTo>
                  <a:pt x="32004" y="204200"/>
                </a:lnTo>
                <a:lnTo>
                  <a:pt x="41148" y="213344"/>
                </a:lnTo>
                <a:lnTo>
                  <a:pt x="41148" y="53324"/>
                </a:lnTo>
                <a:lnTo>
                  <a:pt x="50292" y="44180"/>
                </a:lnTo>
                <a:close/>
              </a:path>
              <a:path w="250189" h="254635">
                <a:moveTo>
                  <a:pt x="47242" y="225536"/>
                </a:moveTo>
                <a:lnTo>
                  <a:pt x="33528" y="225536"/>
                </a:lnTo>
                <a:lnTo>
                  <a:pt x="28956" y="220964"/>
                </a:lnTo>
                <a:lnTo>
                  <a:pt x="28956" y="228584"/>
                </a:lnTo>
                <a:lnTo>
                  <a:pt x="44192" y="228584"/>
                </a:lnTo>
                <a:lnTo>
                  <a:pt x="47242" y="225536"/>
                </a:lnTo>
                <a:close/>
              </a:path>
              <a:path w="250189" h="254635">
                <a:moveTo>
                  <a:pt x="53340" y="53324"/>
                </a:moveTo>
                <a:lnTo>
                  <a:pt x="53340" y="41132"/>
                </a:lnTo>
                <a:lnTo>
                  <a:pt x="41148" y="53324"/>
                </a:lnTo>
                <a:lnTo>
                  <a:pt x="53340" y="53324"/>
                </a:lnTo>
                <a:close/>
              </a:path>
              <a:path w="250189" h="254635">
                <a:moveTo>
                  <a:pt x="53340" y="201152"/>
                </a:moveTo>
                <a:lnTo>
                  <a:pt x="53340" y="53324"/>
                </a:lnTo>
                <a:lnTo>
                  <a:pt x="41148" y="53324"/>
                </a:lnTo>
                <a:lnTo>
                  <a:pt x="41148" y="201152"/>
                </a:lnTo>
                <a:lnTo>
                  <a:pt x="53340" y="201152"/>
                </a:lnTo>
                <a:close/>
              </a:path>
              <a:path w="250189" h="254635">
                <a:moveTo>
                  <a:pt x="208772" y="201152"/>
                </a:moveTo>
                <a:lnTo>
                  <a:pt x="41148" y="201152"/>
                </a:lnTo>
                <a:lnTo>
                  <a:pt x="53340" y="213344"/>
                </a:lnTo>
                <a:lnTo>
                  <a:pt x="53340" y="225536"/>
                </a:lnTo>
                <a:lnTo>
                  <a:pt x="196580" y="225536"/>
                </a:lnTo>
                <a:lnTo>
                  <a:pt x="196580" y="213344"/>
                </a:lnTo>
                <a:lnTo>
                  <a:pt x="208772" y="201152"/>
                </a:lnTo>
                <a:close/>
              </a:path>
              <a:path w="250189" h="254635">
                <a:moveTo>
                  <a:pt x="53340" y="225536"/>
                </a:moveTo>
                <a:lnTo>
                  <a:pt x="53340" y="213344"/>
                </a:lnTo>
                <a:lnTo>
                  <a:pt x="41148" y="201152"/>
                </a:lnTo>
                <a:lnTo>
                  <a:pt x="41148" y="213344"/>
                </a:lnTo>
                <a:lnTo>
                  <a:pt x="50292" y="222488"/>
                </a:lnTo>
                <a:lnTo>
                  <a:pt x="50292" y="225536"/>
                </a:lnTo>
                <a:lnTo>
                  <a:pt x="53340" y="225536"/>
                </a:lnTo>
                <a:close/>
              </a:path>
              <a:path w="250189" h="254635">
                <a:moveTo>
                  <a:pt x="204457" y="27416"/>
                </a:moveTo>
                <a:lnTo>
                  <a:pt x="45717" y="27416"/>
                </a:lnTo>
                <a:lnTo>
                  <a:pt x="50292" y="31988"/>
                </a:lnTo>
                <a:lnTo>
                  <a:pt x="50292" y="44180"/>
                </a:lnTo>
                <a:lnTo>
                  <a:pt x="53340" y="41132"/>
                </a:lnTo>
                <a:lnTo>
                  <a:pt x="53340" y="53324"/>
                </a:lnTo>
                <a:lnTo>
                  <a:pt x="196580" y="53324"/>
                </a:lnTo>
                <a:lnTo>
                  <a:pt x="196580" y="41132"/>
                </a:lnTo>
                <a:lnTo>
                  <a:pt x="199628" y="44180"/>
                </a:lnTo>
                <a:lnTo>
                  <a:pt x="199628" y="31988"/>
                </a:lnTo>
                <a:lnTo>
                  <a:pt x="204457" y="27416"/>
                </a:lnTo>
                <a:close/>
              </a:path>
              <a:path w="250189" h="254635">
                <a:moveTo>
                  <a:pt x="50292" y="225536"/>
                </a:moveTo>
                <a:lnTo>
                  <a:pt x="50292" y="222488"/>
                </a:lnTo>
                <a:lnTo>
                  <a:pt x="47242" y="225536"/>
                </a:lnTo>
                <a:lnTo>
                  <a:pt x="50292" y="225536"/>
                </a:lnTo>
                <a:close/>
              </a:path>
              <a:path w="250189" h="254635">
                <a:moveTo>
                  <a:pt x="208772" y="53324"/>
                </a:moveTo>
                <a:lnTo>
                  <a:pt x="196580" y="41132"/>
                </a:lnTo>
                <a:lnTo>
                  <a:pt x="196580" y="53324"/>
                </a:lnTo>
                <a:lnTo>
                  <a:pt x="208772" y="53324"/>
                </a:lnTo>
                <a:close/>
              </a:path>
              <a:path w="250189" h="254635">
                <a:moveTo>
                  <a:pt x="208772" y="201152"/>
                </a:moveTo>
                <a:lnTo>
                  <a:pt x="208772" y="53324"/>
                </a:lnTo>
                <a:lnTo>
                  <a:pt x="196580" y="53324"/>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0964" y="47061"/>
                </a:moveTo>
                <a:lnTo>
                  <a:pt x="220964" y="33512"/>
                </a:lnTo>
                <a:lnTo>
                  <a:pt x="216392" y="27416"/>
                </a:lnTo>
                <a:lnTo>
                  <a:pt x="204457" y="27416"/>
                </a:lnTo>
                <a:lnTo>
                  <a:pt x="199628" y="31988"/>
                </a:lnTo>
                <a:lnTo>
                  <a:pt x="217916" y="50276"/>
                </a:lnTo>
                <a:lnTo>
                  <a:pt x="220964" y="47061"/>
                </a:lnTo>
                <a:close/>
              </a:path>
              <a:path w="250189" h="254635">
                <a:moveTo>
                  <a:pt x="220964" y="207418"/>
                </a:moveTo>
                <a:lnTo>
                  <a:pt x="220964" y="47061"/>
                </a:lnTo>
                <a:lnTo>
                  <a:pt x="217916" y="50276"/>
                </a:lnTo>
                <a:lnTo>
                  <a:pt x="199628" y="31988"/>
                </a:lnTo>
                <a:lnTo>
                  <a:pt x="199628" y="44180"/>
                </a:lnTo>
                <a:lnTo>
                  <a:pt x="208772" y="53324"/>
                </a:lnTo>
                <a:lnTo>
                  <a:pt x="208772" y="213344"/>
                </a:lnTo>
                <a:lnTo>
                  <a:pt x="217916" y="204200"/>
                </a:lnTo>
                <a:lnTo>
                  <a:pt x="220964" y="207418"/>
                </a:lnTo>
                <a:close/>
              </a:path>
              <a:path w="250189" h="254635">
                <a:moveTo>
                  <a:pt x="245348" y="233156"/>
                </a:moveTo>
                <a:lnTo>
                  <a:pt x="217916" y="204200"/>
                </a:lnTo>
                <a:lnTo>
                  <a:pt x="199628" y="222488"/>
                </a:lnTo>
                <a:lnTo>
                  <a:pt x="202847" y="225536"/>
                </a:lnTo>
                <a:lnTo>
                  <a:pt x="216392" y="225536"/>
                </a:lnTo>
                <a:lnTo>
                  <a:pt x="220964" y="220964"/>
                </a:lnTo>
                <a:lnTo>
                  <a:pt x="220964" y="228584"/>
                </a:lnTo>
                <a:lnTo>
                  <a:pt x="237728" y="228584"/>
                </a:lnTo>
                <a:lnTo>
                  <a:pt x="237728" y="240769"/>
                </a:lnTo>
                <a:lnTo>
                  <a:pt x="245348" y="233156"/>
                </a:lnTo>
                <a:close/>
              </a:path>
              <a:path w="250189" h="254635">
                <a:moveTo>
                  <a:pt x="202847" y="225536"/>
                </a:moveTo>
                <a:lnTo>
                  <a:pt x="199628" y="222488"/>
                </a:lnTo>
                <a:lnTo>
                  <a:pt x="199628" y="225536"/>
                </a:lnTo>
                <a:lnTo>
                  <a:pt x="202847" y="225536"/>
                </a:lnTo>
                <a:close/>
              </a:path>
              <a:path w="250189" h="254635">
                <a:moveTo>
                  <a:pt x="220964" y="228584"/>
                </a:moveTo>
                <a:lnTo>
                  <a:pt x="220964" y="220964"/>
                </a:lnTo>
                <a:lnTo>
                  <a:pt x="216392" y="225536"/>
                </a:lnTo>
                <a:lnTo>
                  <a:pt x="202847" y="225536"/>
                </a:lnTo>
                <a:lnTo>
                  <a:pt x="206067" y="228584"/>
                </a:lnTo>
                <a:lnTo>
                  <a:pt x="220964" y="228584"/>
                </a:lnTo>
                <a:close/>
              </a:path>
              <a:path w="250189" h="254635">
                <a:moveTo>
                  <a:pt x="237728" y="29375"/>
                </a:moveTo>
                <a:lnTo>
                  <a:pt x="237728" y="25892"/>
                </a:lnTo>
                <a:lnTo>
                  <a:pt x="206067" y="25892"/>
                </a:lnTo>
                <a:lnTo>
                  <a:pt x="204457" y="27416"/>
                </a:lnTo>
                <a:lnTo>
                  <a:pt x="216392" y="27416"/>
                </a:lnTo>
                <a:lnTo>
                  <a:pt x="220964" y="33512"/>
                </a:lnTo>
                <a:lnTo>
                  <a:pt x="220964" y="47061"/>
                </a:lnTo>
                <a:lnTo>
                  <a:pt x="237728" y="29375"/>
                </a:lnTo>
                <a:close/>
              </a:path>
              <a:path w="250189" h="254635">
                <a:moveTo>
                  <a:pt x="245348" y="21336"/>
                </a:moveTo>
                <a:lnTo>
                  <a:pt x="228584" y="4572"/>
                </a:lnTo>
                <a:lnTo>
                  <a:pt x="206067" y="25892"/>
                </a:lnTo>
                <a:lnTo>
                  <a:pt x="224012" y="25892"/>
                </a:lnTo>
                <a:lnTo>
                  <a:pt x="224012" y="12192"/>
                </a:lnTo>
                <a:lnTo>
                  <a:pt x="237728" y="25892"/>
                </a:lnTo>
                <a:lnTo>
                  <a:pt x="237728" y="29375"/>
                </a:lnTo>
                <a:lnTo>
                  <a:pt x="245348" y="21336"/>
                </a:lnTo>
                <a:close/>
              </a:path>
              <a:path w="250189" h="254635">
                <a:moveTo>
                  <a:pt x="237728" y="228584"/>
                </a:moveTo>
                <a:lnTo>
                  <a:pt x="206067" y="228584"/>
                </a:lnTo>
                <a:lnTo>
                  <a:pt x="224012" y="245576"/>
                </a:lnTo>
                <a:lnTo>
                  <a:pt x="224012" y="240761"/>
                </a:lnTo>
                <a:lnTo>
                  <a:pt x="237728" y="228584"/>
                </a:lnTo>
                <a:close/>
              </a:path>
              <a:path w="250189" h="254635">
                <a:moveTo>
                  <a:pt x="237728" y="25892"/>
                </a:moveTo>
                <a:lnTo>
                  <a:pt x="224012" y="12192"/>
                </a:lnTo>
                <a:lnTo>
                  <a:pt x="224012" y="25892"/>
                </a:lnTo>
                <a:lnTo>
                  <a:pt x="237728" y="25892"/>
                </a:lnTo>
                <a:close/>
              </a:path>
              <a:path w="250189" h="254635">
                <a:moveTo>
                  <a:pt x="245348" y="233156"/>
                </a:moveTo>
                <a:lnTo>
                  <a:pt x="245348" y="21336"/>
                </a:lnTo>
                <a:lnTo>
                  <a:pt x="224012" y="43845"/>
                </a:lnTo>
                <a:lnTo>
                  <a:pt x="224012" y="210635"/>
                </a:lnTo>
                <a:lnTo>
                  <a:pt x="245348" y="233156"/>
                </a:lnTo>
                <a:close/>
              </a:path>
              <a:path w="250189" h="254635">
                <a:moveTo>
                  <a:pt x="237728" y="240769"/>
                </a:moveTo>
                <a:lnTo>
                  <a:pt x="237728" y="228584"/>
                </a:lnTo>
                <a:lnTo>
                  <a:pt x="224012" y="240761"/>
                </a:lnTo>
                <a:lnTo>
                  <a:pt x="224012" y="245576"/>
                </a:lnTo>
                <a:lnTo>
                  <a:pt x="228584" y="249905"/>
                </a:lnTo>
                <a:lnTo>
                  <a:pt x="237728" y="240769"/>
                </a:lnTo>
                <a:close/>
              </a:path>
            </a:pathLst>
          </a:custGeom>
          <a:solidFill>
            <a:srgbClr val="000000"/>
          </a:solidFill>
        </p:spPr>
        <p:txBody>
          <a:bodyPr wrap="square" lIns="0" tIns="0" rIns="0" bIns="0" rtlCol="0"/>
          <a:lstStyle/>
          <a:p>
            <a:endParaRPr/>
          </a:p>
        </p:txBody>
      </p:sp>
      <p:sp>
        <p:nvSpPr>
          <p:cNvPr id="9" name="object 9"/>
          <p:cNvSpPr/>
          <p:nvPr/>
        </p:nvSpPr>
        <p:spPr>
          <a:xfrm>
            <a:off x="4654433" y="5721141"/>
            <a:ext cx="223997" cy="228569"/>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4642241" y="5708949"/>
            <a:ext cx="250190" cy="254635"/>
          </a:xfrm>
          <a:custGeom>
            <a:avLst/>
            <a:gdLst/>
            <a:ahLst/>
            <a:cxnLst/>
            <a:rect l="l" t="t" r="r" b="b"/>
            <a:pathLst>
              <a:path w="250189" h="254635">
                <a:moveTo>
                  <a:pt x="249905" y="248381"/>
                </a:moveTo>
                <a:lnTo>
                  <a:pt x="249905" y="6096"/>
                </a:lnTo>
                <a:lnTo>
                  <a:pt x="243809" y="0"/>
                </a:lnTo>
                <a:lnTo>
                  <a:pt x="6096" y="0"/>
                </a:lnTo>
                <a:lnTo>
                  <a:pt x="0" y="6096"/>
                </a:lnTo>
                <a:lnTo>
                  <a:pt x="0" y="248381"/>
                </a:lnTo>
                <a:lnTo>
                  <a:pt x="4572" y="252953"/>
                </a:lnTo>
                <a:lnTo>
                  <a:pt x="4572" y="21336"/>
                </a:lnTo>
                <a:lnTo>
                  <a:pt x="21336" y="4572"/>
                </a:lnTo>
                <a:lnTo>
                  <a:pt x="43841" y="25892"/>
                </a:lnTo>
                <a:lnTo>
                  <a:pt x="205712" y="25892"/>
                </a:lnTo>
                <a:lnTo>
                  <a:pt x="227045" y="4572"/>
                </a:lnTo>
                <a:lnTo>
                  <a:pt x="245333" y="21336"/>
                </a:lnTo>
                <a:lnTo>
                  <a:pt x="245333" y="252953"/>
                </a:lnTo>
                <a:lnTo>
                  <a:pt x="249905" y="248381"/>
                </a:lnTo>
                <a:close/>
              </a:path>
              <a:path w="250189" h="254635">
                <a:moveTo>
                  <a:pt x="43841" y="25892"/>
                </a:moveTo>
                <a:lnTo>
                  <a:pt x="21336" y="4572"/>
                </a:lnTo>
                <a:lnTo>
                  <a:pt x="4572" y="21336"/>
                </a:lnTo>
                <a:lnTo>
                  <a:pt x="12192" y="29379"/>
                </a:lnTo>
                <a:lnTo>
                  <a:pt x="12192" y="25892"/>
                </a:lnTo>
                <a:lnTo>
                  <a:pt x="25892" y="12192"/>
                </a:lnTo>
                <a:lnTo>
                  <a:pt x="25892" y="25892"/>
                </a:lnTo>
                <a:lnTo>
                  <a:pt x="43841" y="25892"/>
                </a:lnTo>
                <a:close/>
              </a:path>
              <a:path w="250189" h="254635">
                <a:moveTo>
                  <a:pt x="25892" y="210639"/>
                </a:moveTo>
                <a:lnTo>
                  <a:pt x="25892" y="43841"/>
                </a:lnTo>
                <a:lnTo>
                  <a:pt x="4572" y="21336"/>
                </a:lnTo>
                <a:lnTo>
                  <a:pt x="4572" y="233156"/>
                </a:lnTo>
                <a:lnTo>
                  <a:pt x="25892" y="210639"/>
                </a:lnTo>
                <a:close/>
              </a:path>
              <a:path w="250189" h="254635">
                <a:moveTo>
                  <a:pt x="50276" y="222488"/>
                </a:moveTo>
                <a:lnTo>
                  <a:pt x="31988" y="204200"/>
                </a:lnTo>
                <a:lnTo>
                  <a:pt x="4572" y="233156"/>
                </a:lnTo>
                <a:lnTo>
                  <a:pt x="12192" y="240769"/>
                </a:lnTo>
                <a:lnTo>
                  <a:pt x="12192" y="228584"/>
                </a:lnTo>
                <a:lnTo>
                  <a:pt x="27416" y="228584"/>
                </a:lnTo>
                <a:lnTo>
                  <a:pt x="27416" y="220964"/>
                </a:lnTo>
                <a:lnTo>
                  <a:pt x="33512" y="225536"/>
                </a:lnTo>
                <a:lnTo>
                  <a:pt x="47059" y="225536"/>
                </a:lnTo>
                <a:lnTo>
                  <a:pt x="50276" y="222488"/>
                </a:lnTo>
                <a:close/>
              </a:path>
              <a:path w="250189" h="254635">
                <a:moveTo>
                  <a:pt x="245333" y="252953"/>
                </a:moveTo>
                <a:lnTo>
                  <a:pt x="245333" y="233156"/>
                </a:lnTo>
                <a:lnTo>
                  <a:pt x="227045" y="249905"/>
                </a:lnTo>
                <a:lnTo>
                  <a:pt x="205712" y="228584"/>
                </a:lnTo>
                <a:lnTo>
                  <a:pt x="43841" y="228584"/>
                </a:lnTo>
                <a:lnTo>
                  <a:pt x="21336" y="249905"/>
                </a:lnTo>
                <a:lnTo>
                  <a:pt x="4572" y="233156"/>
                </a:lnTo>
                <a:lnTo>
                  <a:pt x="4572" y="252953"/>
                </a:lnTo>
                <a:lnTo>
                  <a:pt x="6096" y="254477"/>
                </a:lnTo>
                <a:lnTo>
                  <a:pt x="243809" y="254477"/>
                </a:lnTo>
                <a:lnTo>
                  <a:pt x="245333" y="252953"/>
                </a:lnTo>
                <a:close/>
              </a:path>
              <a:path w="250189" h="254635">
                <a:moveTo>
                  <a:pt x="25892" y="25892"/>
                </a:moveTo>
                <a:lnTo>
                  <a:pt x="25892" y="12192"/>
                </a:lnTo>
                <a:lnTo>
                  <a:pt x="12192" y="25892"/>
                </a:lnTo>
                <a:lnTo>
                  <a:pt x="25892" y="25892"/>
                </a:lnTo>
                <a:close/>
              </a:path>
              <a:path w="250189" h="254635">
                <a:moveTo>
                  <a:pt x="45450" y="27416"/>
                </a:moveTo>
                <a:lnTo>
                  <a:pt x="43841" y="25892"/>
                </a:lnTo>
                <a:lnTo>
                  <a:pt x="12192" y="25892"/>
                </a:lnTo>
                <a:lnTo>
                  <a:pt x="12192" y="29379"/>
                </a:lnTo>
                <a:lnTo>
                  <a:pt x="27416" y="45450"/>
                </a:lnTo>
                <a:lnTo>
                  <a:pt x="27416" y="33512"/>
                </a:lnTo>
                <a:lnTo>
                  <a:pt x="33512" y="27416"/>
                </a:lnTo>
                <a:lnTo>
                  <a:pt x="45450" y="27416"/>
                </a:lnTo>
                <a:close/>
              </a:path>
              <a:path w="250189" h="254635">
                <a:moveTo>
                  <a:pt x="43841" y="228584"/>
                </a:moveTo>
                <a:lnTo>
                  <a:pt x="12192" y="228584"/>
                </a:lnTo>
                <a:lnTo>
                  <a:pt x="25892" y="240761"/>
                </a:lnTo>
                <a:lnTo>
                  <a:pt x="25892" y="245588"/>
                </a:lnTo>
                <a:lnTo>
                  <a:pt x="43841" y="228584"/>
                </a:lnTo>
                <a:close/>
              </a:path>
              <a:path w="250189" h="254635">
                <a:moveTo>
                  <a:pt x="25892" y="245588"/>
                </a:moveTo>
                <a:lnTo>
                  <a:pt x="25892" y="240761"/>
                </a:lnTo>
                <a:lnTo>
                  <a:pt x="12192" y="228584"/>
                </a:lnTo>
                <a:lnTo>
                  <a:pt x="12192" y="240769"/>
                </a:lnTo>
                <a:lnTo>
                  <a:pt x="21336" y="249905"/>
                </a:lnTo>
                <a:lnTo>
                  <a:pt x="25892" y="245588"/>
                </a:lnTo>
                <a:close/>
              </a:path>
              <a:path w="250189" h="254635">
                <a:moveTo>
                  <a:pt x="50276" y="31988"/>
                </a:moveTo>
                <a:lnTo>
                  <a:pt x="45450" y="27416"/>
                </a:lnTo>
                <a:lnTo>
                  <a:pt x="33512" y="27416"/>
                </a:lnTo>
                <a:lnTo>
                  <a:pt x="27416" y="33512"/>
                </a:lnTo>
                <a:lnTo>
                  <a:pt x="27416" y="45450"/>
                </a:lnTo>
                <a:lnTo>
                  <a:pt x="31988" y="50276"/>
                </a:lnTo>
                <a:lnTo>
                  <a:pt x="50276" y="31988"/>
                </a:lnTo>
                <a:close/>
              </a:path>
              <a:path w="250189" h="254635">
                <a:moveTo>
                  <a:pt x="50276" y="44180"/>
                </a:moveTo>
                <a:lnTo>
                  <a:pt x="50276" y="31988"/>
                </a:lnTo>
                <a:lnTo>
                  <a:pt x="31988" y="50276"/>
                </a:lnTo>
                <a:lnTo>
                  <a:pt x="27416" y="45450"/>
                </a:lnTo>
                <a:lnTo>
                  <a:pt x="27416" y="209029"/>
                </a:lnTo>
                <a:lnTo>
                  <a:pt x="31988" y="204200"/>
                </a:lnTo>
                <a:lnTo>
                  <a:pt x="41132" y="213344"/>
                </a:lnTo>
                <a:lnTo>
                  <a:pt x="41132" y="53324"/>
                </a:lnTo>
                <a:lnTo>
                  <a:pt x="50276" y="44180"/>
                </a:lnTo>
                <a:close/>
              </a:path>
              <a:path w="250189" h="254635">
                <a:moveTo>
                  <a:pt x="47059" y="225536"/>
                </a:moveTo>
                <a:lnTo>
                  <a:pt x="33512" y="225536"/>
                </a:lnTo>
                <a:lnTo>
                  <a:pt x="27416" y="220964"/>
                </a:lnTo>
                <a:lnTo>
                  <a:pt x="27416" y="228584"/>
                </a:lnTo>
                <a:lnTo>
                  <a:pt x="43841" y="228584"/>
                </a:lnTo>
                <a:lnTo>
                  <a:pt x="47059" y="225536"/>
                </a:lnTo>
                <a:close/>
              </a:path>
              <a:path w="250189" h="254635">
                <a:moveTo>
                  <a:pt x="53324" y="53324"/>
                </a:moveTo>
                <a:lnTo>
                  <a:pt x="53324" y="41132"/>
                </a:lnTo>
                <a:lnTo>
                  <a:pt x="41132" y="53324"/>
                </a:lnTo>
                <a:lnTo>
                  <a:pt x="53324" y="53324"/>
                </a:lnTo>
                <a:close/>
              </a:path>
              <a:path w="250189" h="254635">
                <a:moveTo>
                  <a:pt x="53324" y="201152"/>
                </a:moveTo>
                <a:lnTo>
                  <a:pt x="53324" y="53324"/>
                </a:lnTo>
                <a:lnTo>
                  <a:pt x="41132" y="53324"/>
                </a:lnTo>
                <a:lnTo>
                  <a:pt x="41132" y="201152"/>
                </a:lnTo>
                <a:lnTo>
                  <a:pt x="53324" y="201152"/>
                </a:lnTo>
                <a:close/>
              </a:path>
              <a:path w="250189" h="254635">
                <a:moveTo>
                  <a:pt x="208757" y="201152"/>
                </a:moveTo>
                <a:lnTo>
                  <a:pt x="41132"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188" y="27416"/>
                </a:moveTo>
                <a:lnTo>
                  <a:pt x="45450" y="27416"/>
                </a:lnTo>
                <a:lnTo>
                  <a:pt x="50276" y="31988"/>
                </a:lnTo>
                <a:lnTo>
                  <a:pt x="50276" y="44180"/>
                </a:lnTo>
                <a:lnTo>
                  <a:pt x="53324" y="41132"/>
                </a:lnTo>
                <a:lnTo>
                  <a:pt x="53324" y="53324"/>
                </a:lnTo>
                <a:lnTo>
                  <a:pt x="196565" y="53324"/>
                </a:lnTo>
                <a:lnTo>
                  <a:pt x="196565" y="41132"/>
                </a:lnTo>
                <a:lnTo>
                  <a:pt x="199613" y="44180"/>
                </a:lnTo>
                <a:lnTo>
                  <a:pt x="199613" y="31988"/>
                </a:lnTo>
                <a:lnTo>
                  <a:pt x="204188" y="27416"/>
                </a:lnTo>
                <a:close/>
              </a:path>
              <a:path w="250189" h="254635">
                <a:moveTo>
                  <a:pt x="50276" y="225536"/>
                </a:moveTo>
                <a:lnTo>
                  <a:pt x="50276" y="222488"/>
                </a:lnTo>
                <a:lnTo>
                  <a:pt x="47059" y="225536"/>
                </a:lnTo>
                <a:lnTo>
                  <a:pt x="50276" y="225536"/>
                </a:lnTo>
                <a:close/>
              </a:path>
              <a:path w="250189" h="254635">
                <a:moveTo>
                  <a:pt x="208757" y="53324"/>
                </a:moveTo>
                <a:lnTo>
                  <a:pt x="196565" y="41132"/>
                </a:lnTo>
                <a:lnTo>
                  <a:pt x="196565" y="53324"/>
                </a:lnTo>
                <a:lnTo>
                  <a:pt x="208757" y="53324"/>
                </a:lnTo>
                <a:close/>
              </a:path>
              <a:path w="250189" h="254635">
                <a:moveTo>
                  <a:pt x="208757" y="201152"/>
                </a:moveTo>
                <a:lnTo>
                  <a:pt x="208757" y="53324"/>
                </a:lnTo>
                <a:lnTo>
                  <a:pt x="196565" y="53324"/>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61"/>
                </a:moveTo>
                <a:lnTo>
                  <a:pt x="220949" y="33512"/>
                </a:lnTo>
                <a:lnTo>
                  <a:pt x="216377" y="27416"/>
                </a:lnTo>
                <a:lnTo>
                  <a:pt x="204188" y="27416"/>
                </a:lnTo>
                <a:lnTo>
                  <a:pt x="199613" y="31988"/>
                </a:lnTo>
                <a:lnTo>
                  <a:pt x="217901" y="50276"/>
                </a:lnTo>
                <a:lnTo>
                  <a:pt x="220949" y="47061"/>
                </a:lnTo>
                <a:close/>
              </a:path>
              <a:path w="250189" h="254635">
                <a:moveTo>
                  <a:pt x="220949" y="207418"/>
                </a:moveTo>
                <a:lnTo>
                  <a:pt x="220949" y="47061"/>
                </a:lnTo>
                <a:lnTo>
                  <a:pt x="217901" y="50276"/>
                </a:lnTo>
                <a:lnTo>
                  <a:pt x="199613" y="31988"/>
                </a:lnTo>
                <a:lnTo>
                  <a:pt x="199613" y="44180"/>
                </a:lnTo>
                <a:lnTo>
                  <a:pt x="208757" y="53324"/>
                </a:lnTo>
                <a:lnTo>
                  <a:pt x="208757" y="213344"/>
                </a:lnTo>
                <a:lnTo>
                  <a:pt x="217901" y="204200"/>
                </a:lnTo>
                <a:lnTo>
                  <a:pt x="220949" y="207418"/>
                </a:lnTo>
                <a:close/>
              </a:path>
              <a:path w="250189" h="254635">
                <a:moveTo>
                  <a:pt x="245333" y="233156"/>
                </a:moveTo>
                <a:lnTo>
                  <a:pt x="217901" y="204200"/>
                </a:lnTo>
                <a:lnTo>
                  <a:pt x="199613" y="222488"/>
                </a:lnTo>
                <a:lnTo>
                  <a:pt x="202663" y="225536"/>
                </a:lnTo>
                <a:lnTo>
                  <a:pt x="216377" y="225536"/>
                </a:lnTo>
                <a:lnTo>
                  <a:pt x="220949" y="220964"/>
                </a:lnTo>
                <a:lnTo>
                  <a:pt x="220949" y="228584"/>
                </a:lnTo>
                <a:lnTo>
                  <a:pt x="236189" y="228584"/>
                </a:lnTo>
                <a:lnTo>
                  <a:pt x="236189" y="241531"/>
                </a:lnTo>
                <a:lnTo>
                  <a:pt x="245333" y="233156"/>
                </a:lnTo>
                <a:close/>
              </a:path>
              <a:path w="250189" h="254635">
                <a:moveTo>
                  <a:pt x="202663" y="225536"/>
                </a:moveTo>
                <a:lnTo>
                  <a:pt x="199613" y="222488"/>
                </a:lnTo>
                <a:lnTo>
                  <a:pt x="199613" y="225536"/>
                </a:lnTo>
                <a:lnTo>
                  <a:pt x="202663" y="225536"/>
                </a:lnTo>
                <a:close/>
              </a:path>
              <a:path w="250189" h="254635">
                <a:moveTo>
                  <a:pt x="220949" y="228584"/>
                </a:moveTo>
                <a:lnTo>
                  <a:pt x="220949" y="220964"/>
                </a:lnTo>
                <a:lnTo>
                  <a:pt x="216377" y="225536"/>
                </a:lnTo>
                <a:lnTo>
                  <a:pt x="202663" y="225536"/>
                </a:lnTo>
                <a:lnTo>
                  <a:pt x="205712" y="228584"/>
                </a:lnTo>
                <a:lnTo>
                  <a:pt x="220949" y="228584"/>
                </a:lnTo>
                <a:close/>
              </a:path>
              <a:path w="250189" h="254635">
                <a:moveTo>
                  <a:pt x="236189" y="30982"/>
                </a:moveTo>
                <a:lnTo>
                  <a:pt x="236189" y="25892"/>
                </a:lnTo>
                <a:lnTo>
                  <a:pt x="205712" y="25892"/>
                </a:lnTo>
                <a:lnTo>
                  <a:pt x="204188" y="27416"/>
                </a:lnTo>
                <a:lnTo>
                  <a:pt x="216377" y="27416"/>
                </a:lnTo>
                <a:lnTo>
                  <a:pt x="220949" y="33512"/>
                </a:lnTo>
                <a:lnTo>
                  <a:pt x="220949" y="47061"/>
                </a:lnTo>
                <a:lnTo>
                  <a:pt x="236189" y="30982"/>
                </a:lnTo>
                <a:close/>
              </a:path>
              <a:path w="250189" h="254635">
                <a:moveTo>
                  <a:pt x="245333" y="21336"/>
                </a:moveTo>
                <a:lnTo>
                  <a:pt x="227045" y="4572"/>
                </a:lnTo>
                <a:lnTo>
                  <a:pt x="205712" y="25892"/>
                </a:lnTo>
                <a:lnTo>
                  <a:pt x="223997" y="25892"/>
                </a:lnTo>
                <a:lnTo>
                  <a:pt x="223997" y="12192"/>
                </a:lnTo>
                <a:lnTo>
                  <a:pt x="236189" y="25892"/>
                </a:lnTo>
                <a:lnTo>
                  <a:pt x="236189" y="30982"/>
                </a:lnTo>
                <a:lnTo>
                  <a:pt x="245333" y="21336"/>
                </a:lnTo>
                <a:close/>
              </a:path>
              <a:path w="250189" h="254635">
                <a:moveTo>
                  <a:pt x="236189" y="228584"/>
                </a:moveTo>
                <a:lnTo>
                  <a:pt x="205712" y="228584"/>
                </a:lnTo>
                <a:lnTo>
                  <a:pt x="223997" y="246859"/>
                </a:lnTo>
                <a:lnTo>
                  <a:pt x="223997" y="240761"/>
                </a:lnTo>
                <a:lnTo>
                  <a:pt x="236189" y="228584"/>
                </a:lnTo>
                <a:close/>
              </a:path>
              <a:path w="250189" h="254635">
                <a:moveTo>
                  <a:pt x="236189" y="25892"/>
                </a:moveTo>
                <a:lnTo>
                  <a:pt x="223997" y="12192"/>
                </a:lnTo>
                <a:lnTo>
                  <a:pt x="223997" y="25892"/>
                </a:lnTo>
                <a:lnTo>
                  <a:pt x="236189" y="25892"/>
                </a:lnTo>
                <a:close/>
              </a:path>
              <a:path w="250189" h="254635">
                <a:moveTo>
                  <a:pt x="245333" y="233156"/>
                </a:moveTo>
                <a:lnTo>
                  <a:pt x="245333" y="21336"/>
                </a:lnTo>
                <a:lnTo>
                  <a:pt x="223997" y="43845"/>
                </a:lnTo>
                <a:lnTo>
                  <a:pt x="223997" y="210635"/>
                </a:lnTo>
                <a:lnTo>
                  <a:pt x="245333" y="233156"/>
                </a:lnTo>
                <a:close/>
              </a:path>
              <a:path w="250189" h="254635">
                <a:moveTo>
                  <a:pt x="236189" y="241531"/>
                </a:moveTo>
                <a:lnTo>
                  <a:pt x="236189" y="228584"/>
                </a:lnTo>
                <a:lnTo>
                  <a:pt x="223997" y="240761"/>
                </a:lnTo>
                <a:lnTo>
                  <a:pt x="223997" y="246859"/>
                </a:lnTo>
                <a:lnTo>
                  <a:pt x="227045" y="249905"/>
                </a:lnTo>
                <a:lnTo>
                  <a:pt x="236189" y="241531"/>
                </a:lnTo>
                <a:close/>
              </a:path>
            </a:pathLst>
          </a:custGeom>
          <a:solidFill>
            <a:srgbClr val="000000"/>
          </a:solidFill>
        </p:spPr>
        <p:txBody>
          <a:bodyPr wrap="square" lIns="0" tIns="0" rIns="0" bIns="0" rtlCol="0"/>
          <a:lstStyle/>
          <a:p>
            <a:endParaRPr/>
          </a:p>
        </p:txBody>
      </p:sp>
      <p:sp>
        <p:nvSpPr>
          <p:cNvPr id="11" name="object 11"/>
          <p:cNvSpPr/>
          <p:nvPr/>
        </p:nvSpPr>
        <p:spPr>
          <a:xfrm>
            <a:off x="4654433" y="4578233"/>
            <a:ext cx="223997" cy="228569"/>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642241" y="4566041"/>
            <a:ext cx="250190" cy="254635"/>
          </a:xfrm>
          <a:custGeom>
            <a:avLst/>
            <a:gdLst/>
            <a:ahLst/>
            <a:cxnLst/>
            <a:rect l="l" t="t" r="r" b="b"/>
            <a:pathLst>
              <a:path w="250189" h="254635">
                <a:moveTo>
                  <a:pt x="249905" y="248381"/>
                </a:moveTo>
                <a:lnTo>
                  <a:pt x="249905" y="6096"/>
                </a:lnTo>
                <a:lnTo>
                  <a:pt x="243809" y="0"/>
                </a:lnTo>
                <a:lnTo>
                  <a:pt x="6096" y="0"/>
                </a:lnTo>
                <a:lnTo>
                  <a:pt x="0" y="6096"/>
                </a:lnTo>
                <a:lnTo>
                  <a:pt x="0" y="248381"/>
                </a:lnTo>
                <a:lnTo>
                  <a:pt x="4572" y="252953"/>
                </a:lnTo>
                <a:lnTo>
                  <a:pt x="4572" y="21336"/>
                </a:lnTo>
                <a:lnTo>
                  <a:pt x="21336" y="4572"/>
                </a:lnTo>
                <a:lnTo>
                  <a:pt x="43841" y="25904"/>
                </a:lnTo>
                <a:lnTo>
                  <a:pt x="205712" y="25904"/>
                </a:lnTo>
                <a:lnTo>
                  <a:pt x="227045" y="4572"/>
                </a:lnTo>
                <a:lnTo>
                  <a:pt x="245333" y="21336"/>
                </a:lnTo>
                <a:lnTo>
                  <a:pt x="245333" y="252953"/>
                </a:lnTo>
                <a:lnTo>
                  <a:pt x="249905" y="248381"/>
                </a:lnTo>
                <a:close/>
              </a:path>
              <a:path w="250189" h="254635">
                <a:moveTo>
                  <a:pt x="43845" y="25908"/>
                </a:moveTo>
                <a:lnTo>
                  <a:pt x="21336" y="4572"/>
                </a:lnTo>
                <a:lnTo>
                  <a:pt x="4572" y="21336"/>
                </a:lnTo>
                <a:lnTo>
                  <a:pt x="12192" y="29383"/>
                </a:lnTo>
                <a:lnTo>
                  <a:pt x="12192" y="25908"/>
                </a:lnTo>
                <a:lnTo>
                  <a:pt x="25892" y="12192"/>
                </a:lnTo>
                <a:lnTo>
                  <a:pt x="25892" y="25908"/>
                </a:lnTo>
                <a:lnTo>
                  <a:pt x="43845" y="25908"/>
                </a:lnTo>
                <a:close/>
              </a:path>
              <a:path w="250189" h="254635">
                <a:moveTo>
                  <a:pt x="25892" y="210639"/>
                </a:moveTo>
                <a:lnTo>
                  <a:pt x="25892" y="43853"/>
                </a:lnTo>
                <a:lnTo>
                  <a:pt x="4572" y="21336"/>
                </a:lnTo>
                <a:lnTo>
                  <a:pt x="4572" y="233156"/>
                </a:lnTo>
                <a:lnTo>
                  <a:pt x="25892" y="210639"/>
                </a:lnTo>
                <a:close/>
              </a:path>
              <a:path w="250189" h="254635">
                <a:moveTo>
                  <a:pt x="50276" y="222488"/>
                </a:moveTo>
                <a:lnTo>
                  <a:pt x="31988" y="204200"/>
                </a:lnTo>
                <a:lnTo>
                  <a:pt x="4572" y="233156"/>
                </a:lnTo>
                <a:lnTo>
                  <a:pt x="12192" y="240769"/>
                </a:lnTo>
                <a:lnTo>
                  <a:pt x="12192" y="228584"/>
                </a:lnTo>
                <a:lnTo>
                  <a:pt x="27416" y="228584"/>
                </a:lnTo>
                <a:lnTo>
                  <a:pt x="27416" y="220964"/>
                </a:lnTo>
                <a:lnTo>
                  <a:pt x="33512" y="225536"/>
                </a:lnTo>
                <a:lnTo>
                  <a:pt x="47059" y="225536"/>
                </a:lnTo>
                <a:lnTo>
                  <a:pt x="50276" y="222488"/>
                </a:lnTo>
                <a:close/>
              </a:path>
              <a:path w="250189" h="254635">
                <a:moveTo>
                  <a:pt x="245333" y="252953"/>
                </a:moveTo>
                <a:lnTo>
                  <a:pt x="245333" y="233156"/>
                </a:lnTo>
                <a:lnTo>
                  <a:pt x="227045" y="249905"/>
                </a:lnTo>
                <a:lnTo>
                  <a:pt x="205712" y="228584"/>
                </a:lnTo>
                <a:lnTo>
                  <a:pt x="43841" y="228584"/>
                </a:lnTo>
                <a:lnTo>
                  <a:pt x="21336" y="249905"/>
                </a:lnTo>
                <a:lnTo>
                  <a:pt x="4572" y="233156"/>
                </a:lnTo>
                <a:lnTo>
                  <a:pt x="4572" y="252953"/>
                </a:lnTo>
                <a:lnTo>
                  <a:pt x="6096" y="254477"/>
                </a:lnTo>
                <a:lnTo>
                  <a:pt x="243809" y="254477"/>
                </a:lnTo>
                <a:lnTo>
                  <a:pt x="245333" y="252953"/>
                </a:lnTo>
                <a:close/>
              </a:path>
              <a:path w="250189" h="254635">
                <a:moveTo>
                  <a:pt x="25892" y="25908"/>
                </a:moveTo>
                <a:lnTo>
                  <a:pt x="25892" y="12192"/>
                </a:lnTo>
                <a:lnTo>
                  <a:pt x="12192" y="25908"/>
                </a:lnTo>
                <a:lnTo>
                  <a:pt x="25892" y="25908"/>
                </a:lnTo>
                <a:close/>
              </a:path>
              <a:path w="250189" h="254635">
                <a:moveTo>
                  <a:pt x="45453" y="27432"/>
                </a:moveTo>
                <a:lnTo>
                  <a:pt x="43845" y="25908"/>
                </a:lnTo>
                <a:lnTo>
                  <a:pt x="12192" y="25908"/>
                </a:lnTo>
                <a:lnTo>
                  <a:pt x="12192" y="29383"/>
                </a:lnTo>
                <a:lnTo>
                  <a:pt x="27416" y="45463"/>
                </a:lnTo>
                <a:lnTo>
                  <a:pt x="27416" y="33528"/>
                </a:lnTo>
                <a:lnTo>
                  <a:pt x="33512" y="27432"/>
                </a:lnTo>
                <a:lnTo>
                  <a:pt x="45453" y="27432"/>
                </a:lnTo>
                <a:close/>
              </a:path>
              <a:path w="250189" h="254635">
                <a:moveTo>
                  <a:pt x="43841" y="228584"/>
                </a:moveTo>
                <a:lnTo>
                  <a:pt x="12192" y="228584"/>
                </a:lnTo>
                <a:lnTo>
                  <a:pt x="25892" y="240761"/>
                </a:lnTo>
                <a:lnTo>
                  <a:pt x="25892" y="245588"/>
                </a:lnTo>
                <a:lnTo>
                  <a:pt x="43841" y="228584"/>
                </a:lnTo>
                <a:close/>
              </a:path>
              <a:path w="250189" h="254635">
                <a:moveTo>
                  <a:pt x="25892" y="245588"/>
                </a:moveTo>
                <a:lnTo>
                  <a:pt x="25892" y="240761"/>
                </a:lnTo>
                <a:lnTo>
                  <a:pt x="12192" y="228584"/>
                </a:lnTo>
                <a:lnTo>
                  <a:pt x="12192" y="240769"/>
                </a:lnTo>
                <a:lnTo>
                  <a:pt x="21336" y="249905"/>
                </a:lnTo>
                <a:lnTo>
                  <a:pt x="25892" y="245588"/>
                </a:lnTo>
                <a:close/>
              </a:path>
              <a:path w="250189" h="254635">
                <a:moveTo>
                  <a:pt x="50276" y="32004"/>
                </a:moveTo>
                <a:lnTo>
                  <a:pt x="45453" y="27432"/>
                </a:lnTo>
                <a:lnTo>
                  <a:pt x="33512" y="27432"/>
                </a:lnTo>
                <a:lnTo>
                  <a:pt x="27416" y="33528"/>
                </a:lnTo>
                <a:lnTo>
                  <a:pt x="27416" y="45463"/>
                </a:lnTo>
                <a:lnTo>
                  <a:pt x="31988" y="50292"/>
                </a:lnTo>
                <a:lnTo>
                  <a:pt x="50276" y="32004"/>
                </a:lnTo>
                <a:close/>
              </a:path>
              <a:path w="250189" h="254635">
                <a:moveTo>
                  <a:pt x="50276" y="44196"/>
                </a:moveTo>
                <a:lnTo>
                  <a:pt x="50276" y="32004"/>
                </a:lnTo>
                <a:lnTo>
                  <a:pt x="31988" y="50292"/>
                </a:lnTo>
                <a:lnTo>
                  <a:pt x="27416" y="45463"/>
                </a:lnTo>
                <a:lnTo>
                  <a:pt x="27416" y="209029"/>
                </a:lnTo>
                <a:lnTo>
                  <a:pt x="31988" y="204200"/>
                </a:lnTo>
                <a:lnTo>
                  <a:pt x="41132" y="213344"/>
                </a:lnTo>
                <a:lnTo>
                  <a:pt x="41132" y="53340"/>
                </a:lnTo>
                <a:lnTo>
                  <a:pt x="50276" y="44196"/>
                </a:lnTo>
                <a:close/>
              </a:path>
              <a:path w="250189" h="254635">
                <a:moveTo>
                  <a:pt x="47059" y="225536"/>
                </a:moveTo>
                <a:lnTo>
                  <a:pt x="33512" y="225536"/>
                </a:lnTo>
                <a:lnTo>
                  <a:pt x="27416" y="220964"/>
                </a:lnTo>
                <a:lnTo>
                  <a:pt x="27416" y="228584"/>
                </a:lnTo>
                <a:lnTo>
                  <a:pt x="43845" y="228581"/>
                </a:lnTo>
                <a:lnTo>
                  <a:pt x="47059" y="225536"/>
                </a:lnTo>
                <a:close/>
              </a:path>
              <a:path w="250189" h="254635">
                <a:moveTo>
                  <a:pt x="53324" y="53340"/>
                </a:moveTo>
                <a:lnTo>
                  <a:pt x="53324" y="41148"/>
                </a:lnTo>
                <a:lnTo>
                  <a:pt x="41132" y="53340"/>
                </a:lnTo>
                <a:lnTo>
                  <a:pt x="53324" y="53340"/>
                </a:lnTo>
                <a:close/>
              </a:path>
              <a:path w="250189" h="254635">
                <a:moveTo>
                  <a:pt x="53324" y="201152"/>
                </a:moveTo>
                <a:lnTo>
                  <a:pt x="53324" y="53340"/>
                </a:lnTo>
                <a:lnTo>
                  <a:pt x="41132" y="53340"/>
                </a:lnTo>
                <a:lnTo>
                  <a:pt x="41132" y="201152"/>
                </a:lnTo>
                <a:lnTo>
                  <a:pt x="53324" y="201152"/>
                </a:lnTo>
                <a:close/>
              </a:path>
              <a:path w="250189" h="254635">
                <a:moveTo>
                  <a:pt x="208757" y="201152"/>
                </a:moveTo>
                <a:lnTo>
                  <a:pt x="41132"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185" y="27432"/>
                </a:moveTo>
                <a:lnTo>
                  <a:pt x="45453" y="27432"/>
                </a:lnTo>
                <a:lnTo>
                  <a:pt x="50276" y="32004"/>
                </a:lnTo>
                <a:lnTo>
                  <a:pt x="50276" y="44196"/>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59"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3" y="225536"/>
                </a:lnTo>
                <a:lnTo>
                  <a:pt x="216377" y="225536"/>
                </a:lnTo>
                <a:lnTo>
                  <a:pt x="220949" y="220964"/>
                </a:lnTo>
                <a:lnTo>
                  <a:pt x="220949" y="228584"/>
                </a:lnTo>
                <a:lnTo>
                  <a:pt x="236189" y="228584"/>
                </a:lnTo>
                <a:lnTo>
                  <a:pt x="236189" y="241531"/>
                </a:lnTo>
                <a:lnTo>
                  <a:pt x="245333" y="233156"/>
                </a:lnTo>
                <a:close/>
              </a:path>
              <a:path w="250189" h="254635">
                <a:moveTo>
                  <a:pt x="202663" y="225536"/>
                </a:moveTo>
                <a:lnTo>
                  <a:pt x="199613" y="222488"/>
                </a:lnTo>
                <a:lnTo>
                  <a:pt x="199613" y="225536"/>
                </a:lnTo>
                <a:lnTo>
                  <a:pt x="202663" y="225536"/>
                </a:lnTo>
                <a:close/>
              </a:path>
              <a:path w="250189" h="254635">
                <a:moveTo>
                  <a:pt x="220949" y="228584"/>
                </a:moveTo>
                <a:lnTo>
                  <a:pt x="220949" y="220964"/>
                </a:lnTo>
                <a:lnTo>
                  <a:pt x="216377" y="225536"/>
                </a:lnTo>
                <a:lnTo>
                  <a:pt x="202663" y="225536"/>
                </a:lnTo>
                <a:lnTo>
                  <a:pt x="205709" y="228581"/>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12" y="228584"/>
                </a:lnTo>
                <a:lnTo>
                  <a:pt x="223997" y="246859"/>
                </a:lnTo>
                <a:lnTo>
                  <a:pt x="223997" y="240761"/>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1"/>
                </a:moveTo>
                <a:lnTo>
                  <a:pt x="236189" y="228584"/>
                </a:lnTo>
                <a:lnTo>
                  <a:pt x="223997" y="240761"/>
                </a:lnTo>
                <a:lnTo>
                  <a:pt x="223997" y="246859"/>
                </a:lnTo>
                <a:lnTo>
                  <a:pt x="227045" y="249905"/>
                </a:lnTo>
                <a:lnTo>
                  <a:pt x="236189" y="241531"/>
                </a:lnTo>
                <a:close/>
              </a:path>
            </a:pathLst>
          </a:custGeom>
          <a:solidFill>
            <a:srgbClr val="000000"/>
          </a:solidFill>
        </p:spPr>
        <p:txBody>
          <a:bodyPr wrap="square" lIns="0" tIns="0" rIns="0" bIns="0" rtlCol="0"/>
          <a:lstStyle/>
          <a:p>
            <a:endParaRPr/>
          </a:p>
        </p:txBody>
      </p:sp>
      <p:sp>
        <p:nvSpPr>
          <p:cNvPr id="13" name="object 13"/>
          <p:cNvSpPr/>
          <p:nvPr/>
        </p:nvSpPr>
        <p:spPr>
          <a:xfrm>
            <a:off x="4654433" y="3435324"/>
            <a:ext cx="223997" cy="228584"/>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4642241" y="3423132"/>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68"/>
                </a:lnTo>
                <a:lnTo>
                  <a:pt x="4572" y="21336"/>
                </a:lnTo>
                <a:lnTo>
                  <a:pt x="21336" y="4572"/>
                </a:lnTo>
                <a:lnTo>
                  <a:pt x="43845" y="25908"/>
                </a:lnTo>
                <a:lnTo>
                  <a:pt x="205709" y="25908"/>
                </a:lnTo>
                <a:lnTo>
                  <a:pt x="227045" y="4572"/>
                </a:lnTo>
                <a:lnTo>
                  <a:pt x="245333" y="21336"/>
                </a:lnTo>
                <a:lnTo>
                  <a:pt x="245333" y="252968"/>
                </a:lnTo>
                <a:lnTo>
                  <a:pt x="249905" y="248396"/>
                </a:lnTo>
                <a:close/>
              </a:path>
              <a:path w="250189" h="254635">
                <a:moveTo>
                  <a:pt x="43845" y="25908"/>
                </a:moveTo>
                <a:lnTo>
                  <a:pt x="21336" y="4572"/>
                </a:lnTo>
                <a:lnTo>
                  <a:pt x="4572" y="21336"/>
                </a:lnTo>
                <a:lnTo>
                  <a:pt x="12192" y="29383"/>
                </a:lnTo>
                <a:lnTo>
                  <a:pt x="12192" y="25908"/>
                </a:lnTo>
                <a:lnTo>
                  <a:pt x="25892" y="12192"/>
                </a:lnTo>
                <a:lnTo>
                  <a:pt x="25892" y="25908"/>
                </a:lnTo>
                <a:lnTo>
                  <a:pt x="43845" y="25908"/>
                </a:lnTo>
                <a:close/>
              </a:path>
              <a:path w="250189" h="254635">
                <a:moveTo>
                  <a:pt x="25892" y="210639"/>
                </a:moveTo>
                <a:lnTo>
                  <a:pt x="25892" y="43853"/>
                </a:lnTo>
                <a:lnTo>
                  <a:pt x="4572" y="21336"/>
                </a:lnTo>
                <a:lnTo>
                  <a:pt x="4572" y="233156"/>
                </a:lnTo>
                <a:lnTo>
                  <a:pt x="25892" y="210639"/>
                </a:lnTo>
                <a:close/>
              </a:path>
              <a:path w="250189" h="254635">
                <a:moveTo>
                  <a:pt x="50276" y="222488"/>
                </a:moveTo>
                <a:lnTo>
                  <a:pt x="31988" y="204200"/>
                </a:lnTo>
                <a:lnTo>
                  <a:pt x="4572" y="233156"/>
                </a:lnTo>
                <a:lnTo>
                  <a:pt x="12192" y="240776"/>
                </a:lnTo>
                <a:lnTo>
                  <a:pt x="12192" y="228584"/>
                </a:lnTo>
                <a:lnTo>
                  <a:pt x="27416" y="228584"/>
                </a:lnTo>
                <a:lnTo>
                  <a:pt x="27416" y="220964"/>
                </a:lnTo>
                <a:lnTo>
                  <a:pt x="33512" y="225536"/>
                </a:lnTo>
                <a:lnTo>
                  <a:pt x="47061" y="225536"/>
                </a:lnTo>
                <a:lnTo>
                  <a:pt x="50276" y="222488"/>
                </a:lnTo>
                <a:close/>
              </a:path>
              <a:path w="250189" h="254635">
                <a:moveTo>
                  <a:pt x="245333" y="252968"/>
                </a:moveTo>
                <a:lnTo>
                  <a:pt x="245333" y="233156"/>
                </a:lnTo>
                <a:lnTo>
                  <a:pt x="227045" y="249920"/>
                </a:lnTo>
                <a:lnTo>
                  <a:pt x="205709" y="228584"/>
                </a:lnTo>
                <a:lnTo>
                  <a:pt x="43845" y="228584"/>
                </a:lnTo>
                <a:lnTo>
                  <a:pt x="21336" y="249920"/>
                </a:lnTo>
                <a:lnTo>
                  <a:pt x="4572" y="233156"/>
                </a:lnTo>
                <a:lnTo>
                  <a:pt x="4572" y="252968"/>
                </a:lnTo>
                <a:lnTo>
                  <a:pt x="6096" y="254492"/>
                </a:lnTo>
                <a:lnTo>
                  <a:pt x="243809" y="254492"/>
                </a:lnTo>
                <a:lnTo>
                  <a:pt x="245333" y="252968"/>
                </a:lnTo>
                <a:close/>
              </a:path>
              <a:path w="250189" h="254635">
                <a:moveTo>
                  <a:pt x="25892" y="25908"/>
                </a:moveTo>
                <a:lnTo>
                  <a:pt x="25892" y="12192"/>
                </a:lnTo>
                <a:lnTo>
                  <a:pt x="12192" y="25908"/>
                </a:lnTo>
                <a:lnTo>
                  <a:pt x="25892" y="25908"/>
                </a:lnTo>
                <a:close/>
              </a:path>
              <a:path w="250189" h="254635">
                <a:moveTo>
                  <a:pt x="45453" y="27432"/>
                </a:moveTo>
                <a:lnTo>
                  <a:pt x="43845" y="25908"/>
                </a:lnTo>
                <a:lnTo>
                  <a:pt x="12192" y="25908"/>
                </a:lnTo>
                <a:lnTo>
                  <a:pt x="12192" y="29383"/>
                </a:lnTo>
                <a:lnTo>
                  <a:pt x="27416" y="45463"/>
                </a:lnTo>
                <a:lnTo>
                  <a:pt x="27416" y="33528"/>
                </a:lnTo>
                <a:lnTo>
                  <a:pt x="33512" y="27432"/>
                </a:lnTo>
                <a:lnTo>
                  <a:pt x="45453" y="27432"/>
                </a:lnTo>
                <a:close/>
              </a:path>
              <a:path w="250189" h="254635">
                <a:moveTo>
                  <a:pt x="43845" y="228584"/>
                </a:moveTo>
                <a:lnTo>
                  <a:pt x="12192" y="228584"/>
                </a:lnTo>
                <a:lnTo>
                  <a:pt x="25892" y="240776"/>
                </a:lnTo>
                <a:lnTo>
                  <a:pt x="25892" y="245601"/>
                </a:lnTo>
                <a:lnTo>
                  <a:pt x="43845" y="228584"/>
                </a:lnTo>
                <a:close/>
              </a:path>
              <a:path w="250189" h="254635">
                <a:moveTo>
                  <a:pt x="25892" y="245601"/>
                </a:moveTo>
                <a:lnTo>
                  <a:pt x="25892" y="240776"/>
                </a:lnTo>
                <a:lnTo>
                  <a:pt x="12192" y="228584"/>
                </a:lnTo>
                <a:lnTo>
                  <a:pt x="12192" y="240776"/>
                </a:lnTo>
                <a:lnTo>
                  <a:pt x="21336" y="249920"/>
                </a:lnTo>
                <a:lnTo>
                  <a:pt x="25892" y="245601"/>
                </a:lnTo>
                <a:close/>
              </a:path>
              <a:path w="250189" h="254635">
                <a:moveTo>
                  <a:pt x="50276" y="32004"/>
                </a:moveTo>
                <a:lnTo>
                  <a:pt x="45453" y="27432"/>
                </a:lnTo>
                <a:lnTo>
                  <a:pt x="33512" y="27432"/>
                </a:lnTo>
                <a:lnTo>
                  <a:pt x="27416" y="33528"/>
                </a:lnTo>
                <a:lnTo>
                  <a:pt x="27416" y="45463"/>
                </a:lnTo>
                <a:lnTo>
                  <a:pt x="31988" y="50292"/>
                </a:lnTo>
                <a:lnTo>
                  <a:pt x="50276" y="32004"/>
                </a:lnTo>
                <a:close/>
              </a:path>
              <a:path w="250189" h="254635">
                <a:moveTo>
                  <a:pt x="50276" y="44196"/>
                </a:moveTo>
                <a:lnTo>
                  <a:pt x="50276" y="32004"/>
                </a:lnTo>
                <a:lnTo>
                  <a:pt x="31988" y="50292"/>
                </a:lnTo>
                <a:lnTo>
                  <a:pt x="27416" y="45463"/>
                </a:lnTo>
                <a:lnTo>
                  <a:pt x="27416" y="209029"/>
                </a:lnTo>
                <a:lnTo>
                  <a:pt x="31988" y="204200"/>
                </a:lnTo>
                <a:lnTo>
                  <a:pt x="41132" y="213344"/>
                </a:lnTo>
                <a:lnTo>
                  <a:pt x="41132" y="53340"/>
                </a:lnTo>
                <a:lnTo>
                  <a:pt x="50276" y="44196"/>
                </a:lnTo>
                <a:close/>
              </a:path>
              <a:path w="250189" h="254635">
                <a:moveTo>
                  <a:pt x="47061" y="225536"/>
                </a:moveTo>
                <a:lnTo>
                  <a:pt x="33512" y="225536"/>
                </a:lnTo>
                <a:lnTo>
                  <a:pt x="27416" y="220964"/>
                </a:lnTo>
                <a:lnTo>
                  <a:pt x="27416" y="228584"/>
                </a:lnTo>
                <a:lnTo>
                  <a:pt x="43845" y="228584"/>
                </a:lnTo>
                <a:lnTo>
                  <a:pt x="47061" y="225536"/>
                </a:lnTo>
                <a:close/>
              </a:path>
              <a:path w="250189" h="254635">
                <a:moveTo>
                  <a:pt x="53324" y="53340"/>
                </a:moveTo>
                <a:lnTo>
                  <a:pt x="53324" y="41148"/>
                </a:lnTo>
                <a:lnTo>
                  <a:pt x="41132" y="53340"/>
                </a:lnTo>
                <a:lnTo>
                  <a:pt x="53324" y="53340"/>
                </a:lnTo>
                <a:close/>
              </a:path>
              <a:path w="250189" h="254635">
                <a:moveTo>
                  <a:pt x="53324" y="201152"/>
                </a:moveTo>
                <a:lnTo>
                  <a:pt x="53324" y="53340"/>
                </a:lnTo>
                <a:lnTo>
                  <a:pt x="41132" y="53340"/>
                </a:lnTo>
                <a:lnTo>
                  <a:pt x="41132" y="201152"/>
                </a:lnTo>
                <a:lnTo>
                  <a:pt x="53324" y="201152"/>
                </a:lnTo>
                <a:close/>
              </a:path>
              <a:path w="250189" h="254635">
                <a:moveTo>
                  <a:pt x="208757" y="201152"/>
                </a:moveTo>
                <a:lnTo>
                  <a:pt x="41132"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185" y="27432"/>
                </a:moveTo>
                <a:lnTo>
                  <a:pt x="45453" y="27432"/>
                </a:lnTo>
                <a:lnTo>
                  <a:pt x="50276" y="32004"/>
                </a:lnTo>
                <a:lnTo>
                  <a:pt x="50276" y="44196"/>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61"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1" y="225536"/>
                </a:lnTo>
                <a:lnTo>
                  <a:pt x="216377" y="225536"/>
                </a:lnTo>
                <a:lnTo>
                  <a:pt x="220949" y="220964"/>
                </a:lnTo>
                <a:lnTo>
                  <a:pt x="220949" y="228584"/>
                </a:lnTo>
                <a:lnTo>
                  <a:pt x="236189" y="228584"/>
                </a:lnTo>
                <a:lnTo>
                  <a:pt x="236189" y="241538"/>
                </a:lnTo>
                <a:lnTo>
                  <a:pt x="245333" y="233156"/>
                </a:lnTo>
                <a:close/>
              </a:path>
              <a:path w="250189" h="254635">
                <a:moveTo>
                  <a:pt x="202661" y="225536"/>
                </a:moveTo>
                <a:lnTo>
                  <a:pt x="199613" y="222488"/>
                </a:lnTo>
                <a:lnTo>
                  <a:pt x="199613" y="225536"/>
                </a:lnTo>
                <a:lnTo>
                  <a:pt x="202661" y="225536"/>
                </a:lnTo>
                <a:close/>
              </a:path>
              <a:path w="250189" h="254635">
                <a:moveTo>
                  <a:pt x="220949" y="228584"/>
                </a:moveTo>
                <a:lnTo>
                  <a:pt x="220949" y="220964"/>
                </a:lnTo>
                <a:lnTo>
                  <a:pt x="216377" y="225536"/>
                </a:lnTo>
                <a:lnTo>
                  <a:pt x="202661" y="225536"/>
                </a:lnTo>
                <a:lnTo>
                  <a:pt x="205709" y="228584"/>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09" y="228584"/>
                </a:lnTo>
                <a:lnTo>
                  <a:pt x="223997" y="246872"/>
                </a:lnTo>
                <a:lnTo>
                  <a:pt x="223997" y="240776"/>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5" name="object 15"/>
          <p:cNvSpPr/>
          <p:nvPr/>
        </p:nvSpPr>
        <p:spPr>
          <a:xfrm>
            <a:off x="4654433" y="2292416"/>
            <a:ext cx="223997" cy="228584"/>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4642241" y="2280224"/>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68"/>
                </a:lnTo>
                <a:lnTo>
                  <a:pt x="4572" y="21336"/>
                </a:lnTo>
                <a:lnTo>
                  <a:pt x="21336" y="4572"/>
                </a:lnTo>
                <a:lnTo>
                  <a:pt x="43845" y="25908"/>
                </a:lnTo>
                <a:lnTo>
                  <a:pt x="205709" y="25908"/>
                </a:lnTo>
                <a:lnTo>
                  <a:pt x="227045" y="4572"/>
                </a:lnTo>
                <a:lnTo>
                  <a:pt x="245333" y="21336"/>
                </a:lnTo>
                <a:lnTo>
                  <a:pt x="245333" y="252968"/>
                </a:lnTo>
                <a:lnTo>
                  <a:pt x="249905" y="248396"/>
                </a:lnTo>
                <a:close/>
              </a:path>
              <a:path w="250189" h="254635">
                <a:moveTo>
                  <a:pt x="43845" y="25908"/>
                </a:moveTo>
                <a:lnTo>
                  <a:pt x="21336" y="4572"/>
                </a:lnTo>
                <a:lnTo>
                  <a:pt x="4572" y="21336"/>
                </a:lnTo>
                <a:lnTo>
                  <a:pt x="12192" y="29383"/>
                </a:lnTo>
                <a:lnTo>
                  <a:pt x="12192" y="25908"/>
                </a:lnTo>
                <a:lnTo>
                  <a:pt x="25892" y="12192"/>
                </a:lnTo>
                <a:lnTo>
                  <a:pt x="25892" y="25908"/>
                </a:lnTo>
                <a:lnTo>
                  <a:pt x="43845" y="25908"/>
                </a:lnTo>
                <a:close/>
              </a:path>
              <a:path w="250189" h="254635">
                <a:moveTo>
                  <a:pt x="25892" y="210639"/>
                </a:moveTo>
                <a:lnTo>
                  <a:pt x="25892" y="43853"/>
                </a:lnTo>
                <a:lnTo>
                  <a:pt x="4572" y="21336"/>
                </a:lnTo>
                <a:lnTo>
                  <a:pt x="4572" y="233156"/>
                </a:lnTo>
                <a:lnTo>
                  <a:pt x="25892" y="210639"/>
                </a:lnTo>
                <a:close/>
              </a:path>
              <a:path w="250189" h="254635">
                <a:moveTo>
                  <a:pt x="50276" y="222488"/>
                </a:moveTo>
                <a:lnTo>
                  <a:pt x="31988" y="204200"/>
                </a:lnTo>
                <a:lnTo>
                  <a:pt x="4572" y="233156"/>
                </a:lnTo>
                <a:lnTo>
                  <a:pt x="12192" y="240776"/>
                </a:lnTo>
                <a:lnTo>
                  <a:pt x="12192" y="228584"/>
                </a:lnTo>
                <a:lnTo>
                  <a:pt x="27416" y="228584"/>
                </a:lnTo>
                <a:lnTo>
                  <a:pt x="27416" y="220964"/>
                </a:lnTo>
                <a:lnTo>
                  <a:pt x="33512" y="225536"/>
                </a:lnTo>
                <a:lnTo>
                  <a:pt x="47061" y="225536"/>
                </a:lnTo>
                <a:lnTo>
                  <a:pt x="50276" y="222488"/>
                </a:lnTo>
                <a:close/>
              </a:path>
              <a:path w="250189" h="254635">
                <a:moveTo>
                  <a:pt x="245333" y="252968"/>
                </a:moveTo>
                <a:lnTo>
                  <a:pt x="245333" y="233156"/>
                </a:lnTo>
                <a:lnTo>
                  <a:pt x="227045" y="249920"/>
                </a:lnTo>
                <a:lnTo>
                  <a:pt x="205709" y="228584"/>
                </a:lnTo>
                <a:lnTo>
                  <a:pt x="43845" y="228584"/>
                </a:lnTo>
                <a:lnTo>
                  <a:pt x="21336" y="249920"/>
                </a:lnTo>
                <a:lnTo>
                  <a:pt x="4572" y="233156"/>
                </a:lnTo>
                <a:lnTo>
                  <a:pt x="4572" y="252968"/>
                </a:lnTo>
                <a:lnTo>
                  <a:pt x="6096" y="254492"/>
                </a:lnTo>
                <a:lnTo>
                  <a:pt x="243809" y="254492"/>
                </a:lnTo>
                <a:lnTo>
                  <a:pt x="245333" y="252968"/>
                </a:lnTo>
                <a:close/>
              </a:path>
              <a:path w="250189" h="254635">
                <a:moveTo>
                  <a:pt x="25892" y="25908"/>
                </a:moveTo>
                <a:lnTo>
                  <a:pt x="25892" y="12192"/>
                </a:lnTo>
                <a:lnTo>
                  <a:pt x="12192" y="25908"/>
                </a:lnTo>
                <a:lnTo>
                  <a:pt x="25892" y="25908"/>
                </a:lnTo>
                <a:close/>
              </a:path>
              <a:path w="250189" h="254635">
                <a:moveTo>
                  <a:pt x="45453" y="27432"/>
                </a:moveTo>
                <a:lnTo>
                  <a:pt x="43845" y="25908"/>
                </a:lnTo>
                <a:lnTo>
                  <a:pt x="12192" y="25908"/>
                </a:lnTo>
                <a:lnTo>
                  <a:pt x="12192" y="29383"/>
                </a:lnTo>
                <a:lnTo>
                  <a:pt x="27416" y="45463"/>
                </a:lnTo>
                <a:lnTo>
                  <a:pt x="27416" y="33528"/>
                </a:lnTo>
                <a:lnTo>
                  <a:pt x="33512" y="27432"/>
                </a:lnTo>
                <a:lnTo>
                  <a:pt x="45453" y="27432"/>
                </a:lnTo>
                <a:close/>
              </a:path>
              <a:path w="250189" h="254635">
                <a:moveTo>
                  <a:pt x="43845" y="228584"/>
                </a:moveTo>
                <a:lnTo>
                  <a:pt x="12192" y="228584"/>
                </a:lnTo>
                <a:lnTo>
                  <a:pt x="25892" y="240776"/>
                </a:lnTo>
                <a:lnTo>
                  <a:pt x="25892" y="245601"/>
                </a:lnTo>
                <a:lnTo>
                  <a:pt x="43845" y="228584"/>
                </a:lnTo>
                <a:close/>
              </a:path>
              <a:path w="250189" h="254635">
                <a:moveTo>
                  <a:pt x="25892" y="245601"/>
                </a:moveTo>
                <a:lnTo>
                  <a:pt x="25892" y="240776"/>
                </a:lnTo>
                <a:lnTo>
                  <a:pt x="12192" y="228584"/>
                </a:lnTo>
                <a:lnTo>
                  <a:pt x="12192" y="240776"/>
                </a:lnTo>
                <a:lnTo>
                  <a:pt x="21336" y="249920"/>
                </a:lnTo>
                <a:lnTo>
                  <a:pt x="25892" y="245601"/>
                </a:lnTo>
                <a:close/>
              </a:path>
              <a:path w="250189" h="254635">
                <a:moveTo>
                  <a:pt x="50276" y="32004"/>
                </a:moveTo>
                <a:lnTo>
                  <a:pt x="45453" y="27432"/>
                </a:lnTo>
                <a:lnTo>
                  <a:pt x="33512" y="27432"/>
                </a:lnTo>
                <a:lnTo>
                  <a:pt x="27416" y="33528"/>
                </a:lnTo>
                <a:lnTo>
                  <a:pt x="27416" y="45463"/>
                </a:lnTo>
                <a:lnTo>
                  <a:pt x="31988" y="50292"/>
                </a:lnTo>
                <a:lnTo>
                  <a:pt x="50276" y="32004"/>
                </a:lnTo>
                <a:close/>
              </a:path>
              <a:path w="250189" h="254635">
                <a:moveTo>
                  <a:pt x="50276" y="44196"/>
                </a:moveTo>
                <a:lnTo>
                  <a:pt x="50276" y="32004"/>
                </a:lnTo>
                <a:lnTo>
                  <a:pt x="31988" y="50292"/>
                </a:lnTo>
                <a:lnTo>
                  <a:pt x="27416" y="45463"/>
                </a:lnTo>
                <a:lnTo>
                  <a:pt x="27416" y="209029"/>
                </a:lnTo>
                <a:lnTo>
                  <a:pt x="31988" y="204200"/>
                </a:lnTo>
                <a:lnTo>
                  <a:pt x="41132" y="213344"/>
                </a:lnTo>
                <a:lnTo>
                  <a:pt x="41132" y="53340"/>
                </a:lnTo>
                <a:lnTo>
                  <a:pt x="50276" y="44196"/>
                </a:lnTo>
                <a:close/>
              </a:path>
              <a:path w="250189" h="254635">
                <a:moveTo>
                  <a:pt x="47061" y="225536"/>
                </a:moveTo>
                <a:lnTo>
                  <a:pt x="33512" y="225536"/>
                </a:lnTo>
                <a:lnTo>
                  <a:pt x="27416" y="220964"/>
                </a:lnTo>
                <a:lnTo>
                  <a:pt x="27416" y="228584"/>
                </a:lnTo>
                <a:lnTo>
                  <a:pt x="43845" y="228584"/>
                </a:lnTo>
                <a:lnTo>
                  <a:pt x="47061" y="225536"/>
                </a:lnTo>
                <a:close/>
              </a:path>
              <a:path w="250189" h="254635">
                <a:moveTo>
                  <a:pt x="53324" y="53340"/>
                </a:moveTo>
                <a:lnTo>
                  <a:pt x="53324" y="41148"/>
                </a:lnTo>
                <a:lnTo>
                  <a:pt x="41132" y="53340"/>
                </a:lnTo>
                <a:lnTo>
                  <a:pt x="53324" y="53340"/>
                </a:lnTo>
                <a:close/>
              </a:path>
              <a:path w="250189" h="254635">
                <a:moveTo>
                  <a:pt x="53324" y="201152"/>
                </a:moveTo>
                <a:lnTo>
                  <a:pt x="53324" y="53340"/>
                </a:lnTo>
                <a:lnTo>
                  <a:pt x="41132" y="53340"/>
                </a:lnTo>
                <a:lnTo>
                  <a:pt x="41132" y="201152"/>
                </a:lnTo>
                <a:lnTo>
                  <a:pt x="53324" y="201152"/>
                </a:lnTo>
                <a:close/>
              </a:path>
              <a:path w="250189" h="254635">
                <a:moveTo>
                  <a:pt x="208757" y="201152"/>
                </a:moveTo>
                <a:lnTo>
                  <a:pt x="41132"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185" y="27432"/>
                </a:moveTo>
                <a:lnTo>
                  <a:pt x="45453" y="27432"/>
                </a:lnTo>
                <a:lnTo>
                  <a:pt x="50276" y="32004"/>
                </a:lnTo>
                <a:lnTo>
                  <a:pt x="50276" y="44196"/>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61"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1" y="225536"/>
                </a:lnTo>
                <a:lnTo>
                  <a:pt x="216377" y="225536"/>
                </a:lnTo>
                <a:lnTo>
                  <a:pt x="220949" y="220964"/>
                </a:lnTo>
                <a:lnTo>
                  <a:pt x="220949" y="228584"/>
                </a:lnTo>
                <a:lnTo>
                  <a:pt x="236189" y="228584"/>
                </a:lnTo>
                <a:lnTo>
                  <a:pt x="236189" y="241538"/>
                </a:lnTo>
                <a:lnTo>
                  <a:pt x="245333" y="233156"/>
                </a:lnTo>
                <a:close/>
              </a:path>
              <a:path w="250189" h="254635">
                <a:moveTo>
                  <a:pt x="202661" y="225536"/>
                </a:moveTo>
                <a:lnTo>
                  <a:pt x="199613" y="222488"/>
                </a:lnTo>
                <a:lnTo>
                  <a:pt x="199613" y="225536"/>
                </a:lnTo>
                <a:lnTo>
                  <a:pt x="202661" y="225536"/>
                </a:lnTo>
                <a:close/>
              </a:path>
              <a:path w="250189" h="254635">
                <a:moveTo>
                  <a:pt x="220949" y="228584"/>
                </a:moveTo>
                <a:lnTo>
                  <a:pt x="220949" y="220964"/>
                </a:lnTo>
                <a:lnTo>
                  <a:pt x="216377" y="225536"/>
                </a:lnTo>
                <a:lnTo>
                  <a:pt x="202661" y="225536"/>
                </a:lnTo>
                <a:lnTo>
                  <a:pt x="205709" y="228584"/>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09" y="228584"/>
                </a:lnTo>
                <a:lnTo>
                  <a:pt x="223997" y="246872"/>
                </a:lnTo>
                <a:lnTo>
                  <a:pt x="223997" y="240776"/>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7" name="object 17"/>
          <p:cNvSpPr/>
          <p:nvPr/>
        </p:nvSpPr>
        <p:spPr>
          <a:xfrm>
            <a:off x="2735869" y="2283272"/>
            <a:ext cx="224012" cy="228584"/>
          </a:xfrm>
          <a:prstGeom prst="rect">
            <a:avLst/>
          </a:prstGeom>
          <a:blipFill>
            <a:blip r:embed="rId8" cstate="print"/>
            <a:stretch>
              <a:fillRect/>
            </a:stretch>
          </a:blipFill>
        </p:spPr>
        <p:txBody>
          <a:bodyPr wrap="square" lIns="0" tIns="0" rIns="0" bIns="0" rtlCol="0"/>
          <a:lstStyle/>
          <a:p>
            <a:endParaRPr/>
          </a:p>
        </p:txBody>
      </p:sp>
      <p:sp>
        <p:nvSpPr>
          <p:cNvPr id="18" name="object 18"/>
          <p:cNvSpPr/>
          <p:nvPr/>
        </p:nvSpPr>
        <p:spPr>
          <a:xfrm>
            <a:off x="2723677" y="2271080"/>
            <a:ext cx="248920" cy="254635"/>
          </a:xfrm>
          <a:custGeom>
            <a:avLst/>
            <a:gdLst/>
            <a:ahLst/>
            <a:cxnLst/>
            <a:rect l="l" t="t" r="r" b="b"/>
            <a:pathLst>
              <a:path w="248919" h="254635">
                <a:moveTo>
                  <a:pt x="248396" y="248396"/>
                </a:moveTo>
                <a:lnTo>
                  <a:pt x="248396" y="6096"/>
                </a:lnTo>
                <a:lnTo>
                  <a:pt x="243824" y="0"/>
                </a:lnTo>
                <a:lnTo>
                  <a:pt x="4572" y="0"/>
                </a:lnTo>
                <a:lnTo>
                  <a:pt x="0" y="6096"/>
                </a:lnTo>
                <a:lnTo>
                  <a:pt x="0" y="248396"/>
                </a:lnTo>
                <a:lnTo>
                  <a:pt x="3048" y="252460"/>
                </a:lnTo>
                <a:lnTo>
                  <a:pt x="3048" y="21336"/>
                </a:lnTo>
                <a:lnTo>
                  <a:pt x="21336" y="3048"/>
                </a:lnTo>
                <a:lnTo>
                  <a:pt x="42992" y="25908"/>
                </a:lnTo>
                <a:lnTo>
                  <a:pt x="205403" y="25908"/>
                </a:lnTo>
                <a:lnTo>
                  <a:pt x="227060" y="3048"/>
                </a:lnTo>
                <a:lnTo>
                  <a:pt x="245348" y="21336"/>
                </a:lnTo>
                <a:lnTo>
                  <a:pt x="245348" y="252460"/>
                </a:lnTo>
                <a:lnTo>
                  <a:pt x="248396" y="248396"/>
                </a:lnTo>
                <a:close/>
              </a:path>
              <a:path w="248919" h="254635">
                <a:moveTo>
                  <a:pt x="42992" y="25908"/>
                </a:moveTo>
                <a:lnTo>
                  <a:pt x="21336" y="3048"/>
                </a:lnTo>
                <a:lnTo>
                  <a:pt x="3048" y="21336"/>
                </a:lnTo>
                <a:lnTo>
                  <a:pt x="12192" y="29998"/>
                </a:lnTo>
                <a:lnTo>
                  <a:pt x="12192" y="25908"/>
                </a:lnTo>
                <a:lnTo>
                  <a:pt x="24384" y="12192"/>
                </a:lnTo>
                <a:lnTo>
                  <a:pt x="24384" y="25908"/>
                </a:lnTo>
                <a:lnTo>
                  <a:pt x="42992" y="25908"/>
                </a:lnTo>
                <a:close/>
              </a:path>
              <a:path w="248919" h="254635">
                <a:moveTo>
                  <a:pt x="24384" y="211419"/>
                </a:moveTo>
                <a:lnTo>
                  <a:pt x="24384" y="41549"/>
                </a:lnTo>
                <a:lnTo>
                  <a:pt x="3048" y="21336"/>
                </a:lnTo>
                <a:lnTo>
                  <a:pt x="3048" y="231632"/>
                </a:lnTo>
                <a:lnTo>
                  <a:pt x="24384" y="211419"/>
                </a:lnTo>
                <a:close/>
              </a:path>
              <a:path w="248919" h="254635">
                <a:moveTo>
                  <a:pt x="48768" y="222488"/>
                </a:moveTo>
                <a:lnTo>
                  <a:pt x="32004" y="204200"/>
                </a:lnTo>
                <a:lnTo>
                  <a:pt x="3048" y="231632"/>
                </a:lnTo>
                <a:lnTo>
                  <a:pt x="12192" y="240776"/>
                </a:lnTo>
                <a:lnTo>
                  <a:pt x="12192" y="228584"/>
                </a:lnTo>
                <a:lnTo>
                  <a:pt x="27432" y="228584"/>
                </a:lnTo>
                <a:lnTo>
                  <a:pt x="27432" y="219440"/>
                </a:lnTo>
                <a:lnTo>
                  <a:pt x="33528" y="225536"/>
                </a:lnTo>
                <a:lnTo>
                  <a:pt x="45720" y="225536"/>
                </a:lnTo>
                <a:lnTo>
                  <a:pt x="48768" y="222488"/>
                </a:lnTo>
                <a:close/>
              </a:path>
              <a:path w="248919" h="254635">
                <a:moveTo>
                  <a:pt x="245348" y="252460"/>
                </a:moveTo>
                <a:lnTo>
                  <a:pt x="245348" y="231632"/>
                </a:lnTo>
                <a:lnTo>
                  <a:pt x="227060" y="249920"/>
                </a:lnTo>
                <a:lnTo>
                  <a:pt x="205724" y="228584"/>
                </a:lnTo>
                <a:lnTo>
                  <a:pt x="42672" y="228584"/>
                </a:lnTo>
                <a:lnTo>
                  <a:pt x="21336" y="249920"/>
                </a:lnTo>
                <a:lnTo>
                  <a:pt x="3048" y="231632"/>
                </a:lnTo>
                <a:lnTo>
                  <a:pt x="3048" y="252460"/>
                </a:lnTo>
                <a:lnTo>
                  <a:pt x="4572" y="254492"/>
                </a:lnTo>
                <a:lnTo>
                  <a:pt x="243824" y="254492"/>
                </a:lnTo>
                <a:lnTo>
                  <a:pt x="245348" y="252460"/>
                </a:lnTo>
                <a:close/>
              </a:path>
              <a:path w="248919" h="254635">
                <a:moveTo>
                  <a:pt x="24384" y="25908"/>
                </a:moveTo>
                <a:lnTo>
                  <a:pt x="24384" y="12192"/>
                </a:lnTo>
                <a:lnTo>
                  <a:pt x="12192" y="25908"/>
                </a:lnTo>
                <a:lnTo>
                  <a:pt x="24384" y="25908"/>
                </a:lnTo>
                <a:close/>
              </a:path>
              <a:path w="248919" h="254635">
                <a:moveTo>
                  <a:pt x="44436" y="27432"/>
                </a:moveTo>
                <a:lnTo>
                  <a:pt x="42992" y="25908"/>
                </a:lnTo>
                <a:lnTo>
                  <a:pt x="12192" y="25908"/>
                </a:lnTo>
                <a:lnTo>
                  <a:pt x="12192" y="29998"/>
                </a:lnTo>
                <a:lnTo>
                  <a:pt x="27432" y="44436"/>
                </a:lnTo>
                <a:lnTo>
                  <a:pt x="27432" y="33528"/>
                </a:lnTo>
                <a:lnTo>
                  <a:pt x="33528" y="27432"/>
                </a:lnTo>
                <a:lnTo>
                  <a:pt x="44436" y="27432"/>
                </a:lnTo>
                <a:close/>
              </a:path>
              <a:path w="248919" h="254635">
                <a:moveTo>
                  <a:pt x="42672" y="228584"/>
                </a:moveTo>
                <a:lnTo>
                  <a:pt x="12192" y="228584"/>
                </a:lnTo>
                <a:lnTo>
                  <a:pt x="24384" y="240776"/>
                </a:lnTo>
                <a:lnTo>
                  <a:pt x="24384" y="246872"/>
                </a:lnTo>
                <a:lnTo>
                  <a:pt x="42672" y="228584"/>
                </a:lnTo>
                <a:close/>
              </a:path>
              <a:path w="248919" h="254635">
                <a:moveTo>
                  <a:pt x="24384" y="246872"/>
                </a:moveTo>
                <a:lnTo>
                  <a:pt x="24384" y="240776"/>
                </a:lnTo>
                <a:lnTo>
                  <a:pt x="12192" y="228584"/>
                </a:lnTo>
                <a:lnTo>
                  <a:pt x="12192" y="240776"/>
                </a:lnTo>
                <a:lnTo>
                  <a:pt x="21336" y="249920"/>
                </a:lnTo>
                <a:lnTo>
                  <a:pt x="24384" y="246872"/>
                </a:lnTo>
                <a:close/>
              </a:path>
              <a:path w="248919" h="254635">
                <a:moveTo>
                  <a:pt x="48768" y="32004"/>
                </a:moveTo>
                <a:lnTo>
                  <a:pt x="44436" y="27432"/>
                </a:lnTo>
                <a:lnTo>
                  <a:pt x="33528" y="27432"/>
                </a:lnTo>
                <a:lnTo>
                  <a:pt x="27432" y="33528"/>
                </a:lnTo>
                <a:lnTo>
                  <a:pt x="27432" y="44436"/>
                </a:lnTo>
                <a:lnTo>
                  <a:pt x="32004" y="48768"/>
                </a:lnTo>
                <a:lnTo>
                  <a:pt x="48768" y="32004"/>
                </a:lnTo>
                <a:close/>
              </a:path>
              <a:path w="248919" h="254635">
                <a:moveTo>
                  <a:pt x="48768" y="45212"/>
                </a:moveTo>
                <a:lnTo>
                  <a:pt x="48768" y="32004"/>
                </a:lnTo>
                <a:lnTo>
                  <a:pt x="32004" y="48768"/>
                </a:lnTo>
                <a:lnTo>
                  <a:pt x="27432" y="44436"/>
                </a:lnTo>
                <a:lnTo>
                  <a:pt x="27432" y="208532"/>
                </a:lnTo>
                <a:lnTo>
                  <a:pt x="32004" y="204200"/>
                </a:lnTo>
                <a:lnTo>
                  <a:pt x="39624" y="212513"/>
                </a:lnTo>
                <a:lnTo>
                  <a:pt x="39624" y="53340"/>
                </a:lnTo>
                <a:lnTo>
                  <a:pt x="48768" y="45212"/>
                </a:lnTo>
                <a:close/>
              </a:path>
              <a:path w="248919" h="254635">
                <a:moveTo>
                  <a:pt x="45720" y="225536"/>
                </a:moveTo>
                <a:lnTo>
                  <a:pt x="33528" y="225536"/>
                </a:lnTo>
                <a:lnTo>
                  <a:pt x="27432" y="219440"/>
                </a:lnTo>
                <a:lnTo>
                  <a:pt x="27432" y="228584"/>
                </a:lnTo>
                <a:lnTo>
                  <a:pt x="42672" y="228584"/>
                </a:lnTo>
                <a:lnTo>
                  <a:pt x="45720" y="225536"/>
                </a:lnTo>
                <a:close/>
              </a:path>
              <a:path w="248919" h="254635">
                <a:moveTo>
                  <a:pt x="53340" y="53340"/>
                </a:moveTo>
                <a:lnTo>
                  <a:pt x="53340" y="41148"/>
                </a:lnTo>
                <a:lnTo>
                  <a:pt x="39624" y="53340"/>
                </a:lnTo>
                <a:lnTo>
                  <a:pt x="53340" y="53340"/>
                </a:lnTo>
                <a:close/>
              </a:path>
              <a:path w="248919" h="254635">
                <a:moveTo>
                  <a:pt x="53340" y="201152"/>
                </a:moveTo>
                <a:lnTo>
                  <a:pt x="53340" y="53340"/>
                </a:lnTo>
                <a:lnTo>
                  <a:pt x="39624" y="53340"/>
                </a:lnTo>
                <a:lnTo>
                  <a:pt x="39624" y="201152"/>
                </a:lnTo>
                <a:lnTo>
                  <a:pt x="53340" y="201152"/>
                </a:lnTo>
                <a:close/>
              </a:path>
              <a:path w="248919" h="254635">
                <a:moveTo>
                  <a:pt x="208772" y="201152"/>
                </a:moveTo>
                <a:lnTo>
                  <a:pt x="39624" y="201152"/>
                </a:lnTo>
                <a:lnTo>
                  <a:pt x="53340" y="213344"/>
                </a:lnTo>
                <a:lnTo>
                  <a:pt x="53340" y="225536"/>
                </a:lnTo>
                <a:lnTo>
                  <a:pt x="195056" y="225536"/>
                </a:lnTo>
                <a:lnTo>
                  <a:pt x="195056" y="213344"/>
                </a:lnTo>
                <a:lnTo>
                  <a:pt x="208772" y="201152"/>
                </a:lnTo>
                <a:close/>
              </a:path>
              <a:path w="248919" h="254635">
                <a:moveTo>
                  <a:pt x="53340" y="225536"/>
                </a:moveTo>
                <a:lnTo>
                  <a:pt x="53340" y="213344"/>
                </a:lnTo>
                <a:lnTo>
                  <a:pt x="39624" y="201152"/>
                </a:lnTo>
                <a:lnTo>
                  <a:pt x="39624" y="212513"/>
                </a:lnTo>
                <a:lnTo>
                  <a:pt x="48768" y="222488"/>
                </a:lnTo>
                <a:lnTo>
                  <a:pt x="48768" y="225536"/>
                </a:lnTo>
                <a:lnTo>
                  <a:pt x="53340" y="225536"/>
                </a:lnTo>
                <a:close/>
              </a:path>
              <a:path w="248919" h="254635">
                <a:moveTo>
                  <a:pt x="203960" y="27432"/>
                </a:moveTo>
                <a:lnTo>
                  <a:pt x="44436" y="27432"/>
                </a:lnTo>
                <a:lnTo>
                  <a:pt x="48768" y="32004"/>
                </a:lnTo>
                <a:lnTo>
                  <a:pt x="48768" y="45212"/>
                </a:lnTo>
                <a:lnTo>
                  <a:pt x="53340" y="41148"/>
                </a:lnTo>
                <a:lnTo>
                  <a:pt x="53340" y="53340"/>
                </a:lnTo>
                <a:lnTo>
                  <a:pt x="195056" y="53340"/>
                </a:lnTo>
                <a:lnTo>
                  <a:pt x="195056" y="41148"/>
                </a:lnTo>
                <a:lnTo>
                  <a:pt x="199628" y="45212"/>
                </a:lnTo>
                <a:lnTo>
                  <a:pt x="199628" y="32004"/>
                </a:lnTo>
                <a:lnTo>
                  <a:pt x="203960" y="27432"/>
                </a:lnTo>
                <a:close/>
              </a:path>
              <a:path w="248919" h="254635">
                <a:moveTo>
                  <a:pt x="48768" y="225536"/>
                </a:moveTo>
                <a:lnTo>
                  <a:pt x="48768" y="222488"/>
                </a:lnTo>
                <a:lnTo>
                  <a:pt x="45720" y="225536"/>
                </a:lnTo>
                <a:lnTo>
                  <a:pt x="48768" y="225536"/>
                </a:lnTo>
                <a:close/>
              </a:path>
              <a:path w="248919" h="254635">
                <a:moveTo>
                  <a:pt x="208772" y="53340"/>
                </a:moveTo>
                <a:lnTo>
                  <a:pt x="195056" y="41148"/>
                </a:lnTo>
                <a:lnTo>
                  <a:pt x="195056" y="53340"/>
                </a:lnTo>
                <a:lnTo>
                  <a:pt x="208772" y="53340"/>
                </a:lnTo>
                <a:close/>
              </a:path>
              <a:path w="248919" h="254635">
                <a:moveTo>
                  <a:pt x="208772" y="201152"/>
                </a:moveTo>
                <a:lnTo>
                  <a:pt x="208772" y="53340"/>
                </a:lnTo>
                <a:lnTo>
                  <a:pt x="195056" y="53340"/>
                </a:lnTo>
                <a:lnTo>
                  <a:pt x="195056" y="201152"/>
                </a:lnTo>
                <a:lnTo>
                  <a:pt x="208772" y="201152"/>
                </a:lnTo>
                <a:close/>
              </a:path>
              <a:path w="248919" h="254635">
                <a:moveTo>
                  <a:pt x="208772" y="213344"/>
                </a:moveTo>
                <a:lnTo>
                  <a:pt x="208772" y="201152"/>
                </a:lnTo>
                <a:lnTo>
                  <a:pt x="195056" y="213344"/>
                </a:lnTo>
                <a:lnTo>
                  <a:pt x="195056" y="225536"/>
                </a:lnTo>
                <a:lnTo>
                  <a:pt x="199628" y="225536"/>
                </a:lnTo>
                <a:lnTo>
                  <a:pt x="199628" y="222488"/>
                </a:lnTo>
                <a:lnTo>
                  <a:pt x="208772" y="213344"/>
                </a:lnTo>
                <a:close/>
              </a:path>
              <a:path w="248919" h="254635">
                <a:moveTo>
                  <a:pt x="220964" y="45720"/>
                </a:moveTo>
                <a:lnTo>
                  <a:pt x="220964" y="33528"/>
                </a:lnTo>
                <a:lnTo>
                  <a:pt x="214868" y="27432"/>
                </a:lnTo>
                <a:lnTo>
                  <a:pt x="203960" y="27432"/>
                </a:lnTo>
                <a:lnTo>
                  <a:pt x="199628" y="32004"/>
                </a:lnTo>
                <a:lnTo>
                  <a:pt x="217916" y="48768"/>
                </a:lnTo>
                <a:lnTo>
                  <a:pt x="220964" y="45720"/>
                </a:lnTo>
                <a:close/>
              </a:path>
              <a:path w="248919" h="254635">
                <a:moveTo>
                  <a:pt x="220964" y="207248"/>
                </a:moveTo>
                <a:lnTo>
                  <a:pt x="220964" y="45720"/>
                </a:lnTo>
                <a:lnTo>
                  <a:pt x="217916" y="48768"/>
                </a:lnTo>
                <a:lnTo>
                  <a:pt x="199628" y="32004"/>
                </a:lnTo>
                <a:lnTo>
                  <a:pt x="199628" y="45212"/>
                </a:lnTo>
                <a:lnTo>
                  <a:pt x="208772" y="53340"/>
                </a:lnTo>
                <a:lnTo>
                  <a:pt x="208772" y="213344"/>
                </a:lnTo>
                <a:lnTo>
                  <a:pt x="217916" y="204200"/>
                </a:lnTo>
                <a:lnTo>
                  <a:pt x="220964" y="207248"/>
                </a:lnTo>
                <a:close/>
              </a:path>
              <a:path w="248919" h="254635">
                <a:moveTo>
                  <a:pt x="245348" y="231632"/>
                </a:moveTo>
                <a:lnTo>
                  <a:pt x="217916" y="204200"/>
                </a:lnTo>
                <a:lnTo>
                  <a:pt x="199628" y="222488"/>
                </a:lnTo>
                <a:lnTo>
                  <a:pt x="202676" y="225536"/>
                </a:lnTo>
                <a:lnTo>
                  <a:pt x="214868" y="225536"/>
                </a:lnTo>
                <a:lnTo>
                  <a:pt x="220964" y="219440"/>
                </a:lnTo>
                <a:lnTo>
                  <a:pt x="220964" y="228584"/>
                </a:lnTo>
                <a:lnTo>
                  <a:pt x="236204" y="228584"/>
                </a:lnTo>
                <a:lnTo>
                  <a:pt x="236204" y="240776"/>
                </a:lnTo>
                <a:lnTo>
                  <a:pt x="245348" y="231632"/>
                </a:lnTo>
                <a:close/>
              </a:path>
              <a:path w="248919" h="254635">
                <a:moveTo>
                  <a:pt x="202676" y="225536"/>
                </a:moveTo>
                <a:lnTo>
                  <a:pt x="199628" y="222488"/>
                </a:lnTo>
                <a:lnTo>
                  <a:pt x="199628" y="225536"/>
                </a:lnTo>
                <a:lnTo>
                  <a:pt x="202676" y="225536"/>
                </a:lnTo>
                <a:close/>
              </a:path>
              <a:path w="248919" h="254635">
                <a:moveTo>
                  <a:pt x="220964" y="228584"/>
                </a:moveTo>
                <a:lnTo>
                  <a:pt x="220964" y="219440"/>
                </a:lnTo>
                <a:lnTo>
                  <a:pt x="214868" y="225536"/>
                </a:lnTo>
                <a:lnTo>
                  <a:pt x="202676" y="225536"/>
                </a:lnTo>
                <a:lnTo>
                  <a:pt x="205724" y="228584"/>
                </a:lnTo>
                <a:lnTo>
                  <a:pt x="220964" y="228584"/>
                </a:lnTo>
                <a:close/>
              </a:path>
              <a:path w="248919" h="254635">
                <a:moveTo>
                  <a:pt x="236204" y="30480"/>
                </a:moveTo>
                <a:lnTo>
                  <a:pt x="236204" y="25908"/>
                </a:lnTo>
                <a:lnTo>
                  <a:pt x="205403" y="25908"/>
                </a:lnTo>
                <a:lnTo>
                  <a:pt x="203960" y="27432"/>
                </a:lnTo>
                <a:lnTo>
                  <a:pt x="214868" y="27432"/>
                </a:lnTo>
                <a:lnTo>
                  <a:pt x="220964" y="33528"/>
                </a:lnTo>
                <a:lnTo>
                  <a:pt x="220964" y="45720"/>
                </a:lnTo>
                <a:lnTo>
                  <a:pt x="236204" y="30480"/>
                </a:lnTo>
                <a:close/>
              </a:path>
              <a:path w="248919" h="254635">
                <a:moveTo>
                  <a:pt x="245348" y="21336"/>
                </a:moveTo>
                <a:lnTo>
                  <a:pt x="227060" y="3048"/>
                </a:lnTo>
                <a:lnTo>
                  <a:pt x="205403" y="25908"/>
                </a:lnTo>
                <a:lnTo>
                  <a:pt x="224012" y="25908"/>
                </a:lnTo>
                <a:lnTo>
                  <a:pt x="224012" y="12192"/>
                </a:lnTo>
                <a:lnTo>
                  <a:pt x="236204" y="25908"/>
                </a:lnTo>
                <a:lnTo>
                  <a:pt x="236204" y="30480"/>
                </a:lnTo>
                <a:lnTo>
                  <a:pt x="245348" y="21336"/>
                </a:lnTo>
                <a:close/>
              </a:path>
              <a:path w="248919" h="254635">
                <a:moveTo>
                  <a:pt x="236204" y="228584"/>
                </a:moveTo>
                <a:lnTo>
                  <a:pt x="205724" y="228584"/>
                </a:lnTo>
                <a:lnTo>
                  <a:pt x="224012" y="246872"/>
                </a:lnTo>
                <a:lnTo>
                  <a:pt x="224012" y="240776"/>
                </a:lnTo>
                <a:lnTo>
                  <a:pt x="236204" y="228584"/>
                </a:lnTo>
                <a:close/>
              </a:path>
              <a:path w="248919" h="254635">
                <a:moveTo>
                  <a:pt x="236204" y="25908"/>
                </a:moveTo>
                <a:lnTo>
                  <a:pt x="224012" y="12192"/>
                </a:lnTo>
                <a:lnTo>
                  <a:pt x="224012" y="25908"/>
                </a:lnTo>
                <a:lnTo>
                  <a:pt x="236204" y="25908"/>
                </a:lnTo>
                <a:close/>
              </a:path>
              <a:path w="248919" h="254635">
                <a:moveTo>
                  <a:pt x="245348" y="231632"/>
                </a:moveTo>
                <a:lnTo>
                  <a:pt x="245348" y="21336"/>
                </a:lnTo>
                <a:lnTo>
                  <a:pt x="224012" y="42672"/>
                </a:lnTo>
                <a:lnTo>
                  <a:pt x="224012" y="210296"/>
                </a:lnTo>
                <a:lnTo>
                  <a:pt x="245348" y="231632"/>
                </a:lnTo>
                <a:close/>
              </a:path>
              <a:path w="248919" h="254635">
                <a:moveTo>
                  <a:pt x="236204" y="240776"/>
                </a:moveTo>
                <a:lnTo>
                  <a:pt x="236204" y="228584"/>
                </a:lnTo>
                <a:lnTo>
                  <a:pt x="224012" y="240776"/>
                </a:lnTo>
                <a:lnTo>
                  <a:pt x="224012" y="246872"/>
                </a:lnTo>
                <a:lnTo>
                  <a:pt x="227060" y="249920"/>
                </a:lnTo>
                <a:lnTo>
                  <a:pt x="236204" y="240776"/>
                </a:lnTo>
                <a:close/>
              </a:path>
            </a:pathLst>
          </a:custGeom>
          <a:solidFill>
            <a:srgbClr val="000000"/>
          </a:solidFill>
        </p:spPr>
        <p:txBody>
          <a:bodyPr wrap="square" lIns="0" tIns="0" rIns="0" bIns="0" rtlCol="0"/>
          <a:lstStyle/>
          <a:p>
            <a:endParaRPr/>
          </a:p>
        </p:txBody>
      </p:sp>
      <p:sp>
        <p:nvSpPr>
          <p:cNvPr id="19" name="object 19"/>
          <p:cNvSpPr/>
          <p:nvPr/>
        </p:nvSpPr>
        <p:spPr>
          <a:xfrm>
            <a:off x="2735869" y="3435324"/>
            <a:ext cx="224012" cy="228584"/>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2723677" y="3423132"/>
            <a:ext cx="248920" cy="254635"/>
          </a:xfrm>
          <a:custGeom>
            <a:avLst/>
            <a:gdLst/>
            <a:ahLst/>
            <a:cxnLst/>
            <a:rect l="l" t="t" r="r" b="b"/>
            <a:pathLst>
              <a:path w="248919" h="254635">
                <a:moveTo>
                  <a:pt x="248396" y="248396"/>
                </a:moveTo>
                <a:lnTo>
                  <a:pt x="248396" y="6096"/>
                </a:lnTo>
                <a:lnTo>
                  <a:pt x="243824" y="0"/>
                </a:lnTo>
                <a:lnTo>
                  <a:pt x="4572" y="0"/>
                </a:lnTo>
                <a:lnTo>
                  <a:pt x="0" y="6096"/>
                </a:lnTo>
                <a:lnTo>
                  <a:pt x="0" y="248396"/>
                </a:lnTo>
                <a:lnTo>
                  <a:pt x="3048" y="252460"/>
                </a:lnTo>
                <a:lnTo>
                  <a:pt x="3048" y="21336"/>
                </a:lnTo>
                <a:lnTo>
                  <a:pt x="21336" y="4572"/>
                </a:lnTo>
                <a:lnTo>
                  <a:pt x="42672" y="25908"/>
                </a:lnTo>
                <a:lnTo>
                  <a:pt x="205724" y="25908"/>
                </a:lnTo>
                <a:lnTo>
                  <a:pt x="227060" y="4572"/>
                </a:lnTo>
                <a:lnTo>
                  <a:pt x="245348" y="21336"/>
                </a:lnTo>
                <a:lnTo>
                  <a:pt x="245348" y="252460"/>
                </a:lnTo>
                <a:lnTo>
                  <a:pt x="248396" y="248396"/>
                </a:lnTo>
                <a:close/>
              </a:path>
              <a:path w="248919" h="254635">
                <a:moveTo>
                  <a:pt x="42672" y="25908"/>
                </a:moveTo>
                <a:lnTo>
                  <a:pt x="21336" y="4572"/>
                </a:lnTo>
                <a:lnTo>
                  <a:pt x="3048" y="21336"/>
                </a:lnTo>
                <a:lnTo>
                  <a:pt x="12192" y="30480"/>
                </a:lnTo>
                <a:lnTo>
                  <a:pt x="12192" y="25908"/>
                </a:lnTo>
                <a:lnTo>
                  <a:pt x="24384" y="12192"/>
                </a:lnTo>
                <a:lnTo>
                  <a:pt x="24384" y="25908"/>
                </a:lnTo>
                <a:lnTo>
                  <a:pt x="42672" y="25908"/>
                </a:lnTo>
                <a:close/>
              </a:path>
              <a:path w="248919" h="254635">
                <a:moveTo>
                  <a:pt x="24384" y="211820"/>
                </a:moveTo>
                <a:lnTo>
                  <a:pt x="24384" y="42672"/>
                </a:lnTo>
                <a:lnTo>
                  <a:pt x="3048" y="21336"/>
                </a:lnTo>
                <a:lnTo>
                  <a:pt x="3048" y="233156"/>
                </a:lnTo>
                <a:lnTo>
                  <a:pt x="24384" y="211820"/>
                </a:lnTo>
                <a:close/>
              </a:path>
              <a:path w="248919" h="254635">
                <a:moveTo>
                  <a:pt x="48768" y="222488"/>
                </a:moveTo>
                <a:lnTo>
                  <a:pt x="32004" y="204200"/>
                </a:lnTo>
                <a:lnTo>
                  <a:pt x="3048" y="233156"/>
                </a:lnTo>
                <a:lnTo>
                  <a:pt x="12192" y="241538"/>
                </a:lnTo>
                <a:lnTo>
                  <a:pt x="12192" y="228584"/>
                </a:lnTo>
                <a:lnTo>
                  <a:pt x="27432" y="228584"/>
                </a:lnTo>
                <a:lnTo>
                  <a:pt x="27432" y="220964"/>
                </a:lnTo>
                <a:lnTo>
                  <a:pt x="33528" y="225536"/>
                </a:lnTo>
                <a:lnTo>
                  <a:pt x="45720" y="225536"/>
                </a:lnTo>
                <a:lnTo>
                  <a:pt x="48768" y="222488"/>
                </a:lnTo>
                <a:close/>
              </a:path>
              <a:path w="248919" h="254635">
                <a:moveTo>
                  <a:pt x="245348" y="252460"/>
                </a:moveTo>
                <a:lnTo>
                  <a:pt x="245348" y="233156"/>
                </a:lnTo>
                <a:lnTo>
                  <a:pt x="227060" y="249920"/>
                </a:lnTo>
                <a:lnTo>
                  <a:pt x="205724" y="228584"/>
                </a:lnTo>
                <a:lnTo>
                  <a:pt x="42672" y="228584"/>
                </a:lnTo>
                <a:lnTo>
                  <a:pt x="21336" y="249920"/>
                </a:lnTo>
                <a:lnTo>
                  <a:pt x="3048" y="233156"/>
                </a:lnTo>
                <a:lnTo>
                  <a:pt x="3048" y="252460"/>
                </a:lnTo>
                <a:lnTo>
                  <a:pt x="4572" y="254492"/>
                </a:lnTo>
                <a:lnTo>
                  <a:pt x="243824" y="254492"/>
                </a:lnTo>
                <a:lnTo>
                  <a:pt x="245348" y="252460"/>
                </a:lnTo>
                <a:close/>
              </a:path>
              <a:path w="248919" h="254635">
                <a:moveTo>
                  <a:pt x="24384" y="25908"/>
                </a:moveTo>
                <a:lnTo>
                  <a:pt x="24384" y="12192"/>
                </a:lnTo>
                <a:lnTo>
                  <a:pt x="12192" y="25908"/>
                </a:lnTo>
                <a:lnTo>
                  <a:pt x="24384" y="25908"/>
                </a:lnTo>
                <a:close/>
              </a:path>
              <a:path w="248919" h="254635">
                <a:moveTo>
                  <a:pt x="44196" y="27432"/>
                </a:moveTo>
                <a:lnTo>
                  <a:pt x="42672" y="25908"/>
                </a:lnTo>
                <a:lnTo>
                  <a:pt x="12192" y="25908"/>
                </a:lnTo>
                <a:lnTo>
                  <a:pt x="12192" y="30480"/>
                </a:lnTo>
                <a:lnTo>
                  <a:pt x="27432" y="45720"/>
                </a:lnTo>
                <a:lnTo>
                  <a:pt x="27432" y="33528"/>
                </a:lnTo>
                <a:lnTo>
                  <a:pt x="33528" y="27432"/>
                </a:lnTo>
                <a:lnTo>
                  <a:pt x="44196" y="27432"/>
                </a:lnTo>
                <a:close/>
              </a:path>
              <a:path w="248919" h="254635">
                <a:moveTo>
                  <a:pt x="42672" y="228584"/>
                </a:moveTo>
                <a:lnTo>
                  <a:pt x="12192" y="228584"/>
                </a:lnTo>
                <a:lnTo>
                  <a:pt x="24384" y="240776"/>
                </a:lnTo>
                <a:lnTo>
                  <a:pt x="24384" y="246872"/>
                </a:lnTo>
                <a:lnTo>
                  <a:pt x="42672" y="228584"/>
                </a:lnTo>
                <a:close/>
              </a:path>
              <a:path w="248919" h="254635">
                <a:moveTo>
                  <a:pt x="24384" y="246872"/>
                </a:moveTo>
                <a:lnTo>
                  <a:pt x="24384" y="240776"/>
                </a:lnTo>
                <a:lnTo>
                  <a:pt x="12192" y="228584"/>
                </a:lnTo>
                <a:lnTo>
                  <a:pt x="12192" y="241538"/>
                </a:lnTo>
                <a:lnTo>
                  <a:pt x="21336" y="249920"/>
                </a:lnTo>
                <a:lnTo>
                  <a:pt x="24384" y="246872"/>
                </a:lnTo>
                <a:close/>
              </a:path>
              <a:path w="248919" h="254635">
                <a:moveTo>
                  <a:pt x="48768" y="32004"/>
                </a:moveTo>
                <a:lnTo>
                  <a:pt x="44196" y="27432"/>
                </a:lnTo>
                <a:lnTo>
                  <a:pt x="33528" y="27432"/>
                </a:lnTo>
                <a:lnTo>
                  <a:pt x="27432" y="33528"/>
                </a:lnTo>
                <a:lnTo>
                  <a:pt x="27432" y="45720"/>
                </a:lnTo>
                <a:lnTo>
                  <a:pt x="32004" y="50292"/>
                </a:lnTo>
                <a:lnTo>
                  <a:pt x="48768" y="32004"/>
                </a:lnTo>
                <a:close/>
              </a:path>
              <a:path w="248919" h="254635">
                <a:moveTo>
                  <a:pt x="48768" y="45212"/>
                </a:moveTo>
                <a:lnTo>
                  <a:pt x="48768" y="32004"/>
                </a:lnTo>
                <a:lnTo>
                  <a:pt x="32004" y="50292"/>
                </a:lnTo>
                <a:lnTo>
                  <a:pt x="27432" y="45720"/>
                </a:lnTo>
                <a:lnTo>
                  <a:pt x="27432" y="208772"/>
                </a:lnTo>
                <a:lnTo>
                  <a:pt x="32004" y="204200"/>
                </a:lnTo>
                <a:lnTo>
                  <a:pt x="39624" y="212513"/>
                </a:lnTo>
                <a:lnTo>
                  <a:pt x="39624" y="53340"/>
                </a:lnTo>
                <a:lnTo>
                  <a:pt x="48768" y="45212"/>
                </a:lnTo>
                <a:close/>
              </a:path>
              <a:path w="248919" h="254635">
                <a:moveTo>
                  <a:pt x="45720" y="225536"/>
                </a:moveTo>
                <a:lnTo>
                  <a:pt x="33528" y="225536"/>
                </a:lnTo>
                <a:lnTo>
                  <a:pt x="27432" y="220964"/>
                </a:lnTo>
                <a:lnTo>
                  <a:pt x="27432" y="228584"/>
                </a:lnTo>
                <a:lnTo>
                  <a:pt x="42672" y="228584"/>
                </a:lnTo>
                <a:lnTo>
                  <a:pt x="45720" y="225536"/>
                </a:lnTo>
                <a:close/>
              </a:path>
              <a:path w="248919" h="254635">
                <a:moveTo>
                  <a:pt x="53340" y="53340"/>
                </a:moveTo>
                <a:lnTo>
                  <a:pt x="53340" y="41148"/>
                </a:lnTo>
                <a:lnTo>
                  <a:pt x="39624" y="53340"/>
                </a:lnTo>
                <a:lnTo>
                  <a:pt x="53340" y="53340"/>
                </a:lnTo>
                <a:close/>
              </a:path>
              <a:path w="248919" h="254635">
                <a:moveTo>
                  <a:pt x="53340" y="201152"/>
                </a:moveTo>
                <a:lnTo>
                  <a:pt x="53340" y="53340"/>
                </a:lnTo>
                <a:lnTo>
                  <a:pt x="39624" y="53340"/>
                </a:lnTo>
                <a:lnTo>
                  <a:pt x="39624" y="201152"/>
                </a:lnTo>
                <a:lnTo>
                  <a:pt x="53340" y="201152"/>
                </a:lnTo>
                <a:close/>
              </a:path>
              <a:path w="248919" h="254635">
                <a:moveTo>
                  <a:pt x="208772" y="201152"/>
                </a:moveTo>
                <a:lnTo>
                  <a:pt x="39624" y="201152"/>
                </a:lnTo>
                <a:lnTo>
                  <a:pt x="53340" y="213344"/>
                </a:lnTo>
                <a:lnTo>
                  <a:pt x="53340" y="225536"/>
                </a:lnTo>
                <a:lnTo>
                  <a:pt x="195056" y="225536"/>
                </a:lnTo>
                <a:lnTo>
                  <a:pt x="195056" y="213344"/>
                </a:lnTo>
                <a:lnTo>
                  <a:pt x="208772" y="201152"/>
                </a:lnTo>
                <a:close/>
              </a:path>
              <a:path w="248919" h="254635">
                <a:moveTo>
                  <a:pt x="53340" y="225536"/>
                </a:moveTo>
                <a:lnTo>
                  <a:pt x="53340" y="213344"/>
                </a:lnTo>
                <a:lnTo>
                  <a:pt x="39624" y="201152"/>
                </a:lnTo>
                <a:lnTo>
                  <a:pt x="39624" y="212513"/>
                </a:lnTo>
                <a:lnTo>
                  <a:pt x="48768" y="222488"/>
                </a:lnTo>
                <a:lnTo>
                  <a:pt x="48768" y="225536"/>
                </a:lnTo>
                <a:lnTo>
                  <a:pt x="53340" y="225536"/>
                </a:lnTo>
                <a:close/>
              </a:path>
              <a:path w="248919" h="254635">
                <a:moveTo>
                  <a:pt x="204200" y="27432"/>
                </a:moveTo>
                <a:lnTo>
                  <a:pt x="44196" y="27432"/>
                </a:lnTo>
                <a:lnTo>
                  <a:pt x="48768" y="32004"/>
                </a:lnTo>
                <a:lnTo>
                  <a:pt x="48768" y="45212"/>
                </a:lnTo>
                <a:lnTo>
                  <a:pt x="53340" y="41148"/>
                </a:lnTo>
                <a:lnTo>
                  <a:pt x="53340" y="53340"/>
                </a:lnTo>
                <a:lnTo>
                  <a:pt x="195056" y="53340"/>
                </a:lnTo>
                <a:lnTo>
                  <a:pt x="195056" y="41148"/>
                </a:lnTo>
                <a:lnTo>
                  <a:pt x="199628" y="45212"/>
                </a:lnTo>
                <a:lnTo>
                  <a:pt x="199628" y="32004"/>
                </a:lnTo>
                <a:lnTo>
                  <a:pt x="204200" y="27432"/>
                </a:lnTo>
                <a:close/>
              </a:path>
              <a:path w="248919" h="254635">
                <a:moveTo>
                  <a:pt x="48768" y="225536"/>
                </a:moveTo>
                <a:lnTo>
                  <a:pt x="48768" y="222488"/>
                </a:lnTo>
                <a:lnTo>
                  <a:pt x="45720" y="225536"/>
                </a:lnTo>
                <a:lnTo>
                  <a:pt x="48768" y="225536"/>
                </a:lnTo>
                <a:close/>
              </a:path>
              <a:path w="248919" h="254635">
                <a:moveTo>
                  <a:pt x="208772" y="53340"/>
                </a:moveTo>
                <a:lnTo>
                  <a:pt x="195056" y="41148"/>
                </a:lnTo>
                <a:lnTo>
                  <a:pt x="195056" y="53340"/>
                </a:lnTo>
                <a:lnTo>
                  <a:pt x="208772" y="53340"/>
                </a:lnTo>
                <a:close/>
              </a:path>
              <a:path w="248919" h="254635">
                <a:moveTo>
                  <a:pt x="208772" y="201152"/>
                </a:moveTo>
                <a:lnTo>
                  <a:pt x="208772" y="53340"/>
                </a:lnTo>
                <a:lnTo>
                  <a:pt x="195056" y="53340"/>
                </a:lnTo>
                <a:lnTo>
                  <a:pt x="195056" y="201152"/>
                </a:lnTo>
                <a:lnTo>
                  <a:pt x="208772" y="201152"/>
                </a:lnTo>
                <a:close/>
              </a:path>
              <a:path w="248919" h="254635">
                <a:moveTo>
                  <a:pt x="208772" y="213344"/>
                </a:moveTo>
                <a:lnTo>
                  <a:pt x="208772" y="201152"/>
                </a:lnTo>
                <a:lnTo>
                  <a:pt x="195056" y="213344"/>
                </a:lnTo>
                <a:lnTo>
                  <a:pt x="195056" y="225536"/>
                </a:lnTo>
                <a:lnTo>
                  <a:pt x="199628" y="225536"/>
                </a:lnTo>
                <a:lnTo>
                  <a:pt x="199628" y="222488"/>
                </a:lnTo>
                <a:lnTo>
                  <a:pt x="208772" y="213344"/>
                </a:lnTo>
                <a:close/>
              </a:path>
              <a:path w="248919" h="254635">
                <a:moveTo>
                  <a:pt x="220964" y="47074"/>
                </a:moveTo>
                <a:lnTo>
                  <a:pt x="220964" y="33528"/>
                </a:lnTo>
                <a:lnTo>
                  <a:pt x="214868" y="27432"/>
                </a:lnTo>
                <a:lnTo>
                  <a:pt x="204200" y="27432"/>
                </a:lnTo>
                <a:lnTo>
                  <a:pt x="199628" y="32004"/>
                </a:lnTo>
                <a:lnTo>
                  <a:pt x="217916" y="50292"/>
                </a:lnTo>
                <a:lnTo>
                  <a:pt x="220964" y="47074"/>
                </a:lnTo>
                <a:close/>
              </a:path>
              <a:path w="248919" h="254635">
                <a:moveTo>
                  <a:pt x="220964" y="207418"/>
                </a:moveTo>
                <a:lnTo>
                  <a:pt x="220964" y="47074"/>
                </a:lnTo>
                <a:lnTo>
                  <a:pt x="217916" y="50292"/>
                </a:lnTo>
                <a:lnTo>
                  <a:pt x="199628" y="32004"/>
                </a:lnTo>
                <a:lnTo>
                  <a:pt x="199628" y="45212"/>
                </a:lnTo>
                <a:lnTo>
                  <a:pt x="208772" y="53340"/>
                </a:lnTo>
                <a:lnTo>
                  <a:pt x="208772" y="213344"/>
                </a:lnTo>
                <a:lnTo>
                  <a:pt x="217916" y="204200"/>
                </a:lnTo>
                <a:lnTo>
                  <a:pt x="220964" y="207418"/>
                </a:lnTo>
                <a:close/>
              </a:path>
              <a:path w="248919" h="254635">
                <a:moveTo>
                  <a:pt x="245348" y="233156"/>
                </a:moveTo>
                <a:lnTo>
                  <a:pt x="217916" y="204200"/>
                </a:lnTo>
                <a:lnTo>
                  <a:pt x="199628" y="222488"/>
                </a:lnTo>
                <a:lnTo>
                  <a:pt x="202676" y="225536"/>
                </a:lnTo>
                <a:lnTo>
                  <a:pt x="214868" y="225536"/>
                </a:lnTo>
                <a:lnTo>
                  <a:pt x="220964" y="220964"/>
                </a:lnTo>
                <a:lnTo>
                  <a:pt x="220964" y="228584"/>
                </a:lnTo>
                <a:lnTo>
                  <a:pt x="236204" y="228584"/>
                </a:lnTo>
                <a:lnTo>
                  <a:pt x="236204" y="241538"/>
                </a:lnTo>
                <a:lnTo>
                  <a:pt x="245348" y="233156"/>
                </a:lnTo>
                <a:close/>
              </a:path>
              <a:path w="248919" h="254635">
                <a:moveTo>
                  <a:pt x="202676" y="225536"/>
                </a:moveTo>
                <a:lnTo>
                  <a:pt x="199628" y="222488"/>
                </a:lnTo>
                <a:lnTo>
                  <a:pt x="199628" y="225536"/>
                </a:lnTo>
                <a:lnTo>
                  <a:pt x="202676" y="225536"/>
                </a:lnTo>
                <a:close/>
              </a:path>
              <a:path w="248919" h="254635">
                <a:moveTo>
                  <a:pt x="220964" y="228584"/>
                </a:moveTo>
                <a:lnTo>
                  <a:pt x="220964" y="220964"/>
                </a:lnTo>
                <a:lnTo>
                  <a:pt x="214868" y="225536"/>
                </a:lnTo>
                <a:lnTo>
                  <a:pt x="202676" y="225536"/>
                </a:lnTo>
                <a:lnTo>
                  <a:pt x="205724" y="228584"/>
                </a:lnTo>
                <a:lnTo>
                  <a:pt x="220964" y="228584"/>
                </a:lnTo>
                <a:close/>
              </a:path>
              <a:path w="248919" h="254635">
                <a:moveTo>
                  <a:pt x="236204" y="30988"/>
                </a:moveTo>
                <a:lnTo>
                  <a:pt x="236204" y="25908"/>
                </a:lnTo>
                <a:lnTo>
                  <a:pt x="205724" y="25908"/>
                </a:lnTo>
                <a:lnTo>
                  <a:pt x="204200" y="27432"/>
                </a:lnTo>
                <a:lnTo>
                  <a:pt x="214868" y="27432"/>
                </a:lnTo>
                <a:lnTo>
                  <a:pt x="220964" y="33528"/>
                </a:lnTo>
                <a:lnTo>
                  <a:pt x="220964" y="47074"/>
                </a:lnTo>
                <a:lnTo>
                  <a:pt x="236204" y="30988"/>
                </a:lnTo>
                <a:close/>
              </a:path>
              <a:path w="248919" h="254635">
                <a:moveTo>
                  <a:pt x="245348" y="21336"/>
                </a:moveTo>
                <a:lnTo>
                  <a:pt x="227060" y="4572"/>
                </a:lnTo>
                <a:lnTo>
                  <a:pt x="205724" y="25908"/>
                </a:lnTo>
                <a:lnTo>
                  <a:pt x="224012" y="25908"/>
                </a:lnTo>
                <a:lnTo>
                  <a:pt x="224012" y="12192"/>
                </a:lnTo>
                <a:lnTo>
                  <a:pt x="236204" y="25908"/>
                </a:lnTo>
                <a:lnTo>
                  <a:pt x="236204" y="30988"/>
                </a:lnTo>
                <a:lnTo>
                  <a:pt x="245348" y="21336"/>
                </a:lnTo>
                <a:close/>
              </a:path>
              <a:path w="248919" h="254635">
                <a:moveTo>
                  <a:pt x="236204" y="228584"/>
                </a:moveTo>
                <a:lnTo>
                  <a:pt x="205724" y="228584"/>
                </a:lnTo>
                <a:lnTo>
                  <a:pt x="224012" y="246872"/>
                </a:lnTo>
                <a:lnTo>
                  <a:pt x="224012" y="240776"/>
                </a:lnTo>
                <a:lnTo>
                  <a:pt x="236204" y="228584"/>
                </a:lnTo>
                <a:close/>
              </a:path>
              <a:path w="248919" h="254635">
                <a:moveTo>
                  <a:pt x="236204" y="25908"/>
                </a:moveTo>
                <a:lnTo>
                  <a:pt x="224012" y="12192"/>
                </a:lnTo>
                <a:lnTo>
                  <a:pt x="224012" y="25908"/>
                </a:lnTo>
                <a:lnTo>
                  <a:pt x="236204" y="25908"/>
                </a:lnTo>
                <a:close/>
              </a:path>
              <a:path w="248919" h="254635">
                <a:moveTo>
                  <a:pt x="245348" y="233156"/>
                </a:moveTo>
                <a:lnTo>
                  <a:pt x="245348" y="21336"/>
                </a:lnTo>
                <a:lnTo>
                  <a:pt x="224012" y="43857"/>
                </a:lnTo>
                <a:lnTo>
                  <a:pt x="224012" y="210635"/>
                </a:lnTo>
                <a:lnTo>
                  <a:pt x="245348" y="233156"/>
                </a:lnTo>
                <a:close/>
              </a:path>
              <a:path w="248919" h="254635">
                <a:moveTo>
                  <a:pt x="236204" y="241538"/>
                </a:moveTo>
                <a:lnTo>
                  <a:pt x="236204" y="228584"/>
                </a:lnTo>
                <a:lnTo>
                  <a:pt x="224012" y="240776"/>
                </a:lnTo>
                <a:lnTo>
                  <a:pt x="224012" y="246872"/>
                </a:lnTo>
                <a:lnTo>
                  <a:pt x="227060" y="249920"/>
                </a:lnTo>
                <a:lnTo>
                  <a:pt x="236204" y="241538"/>
                </a:lnTo>
                <a:close/>
              </a:path>
            </a:pathLst>
          </a:custGeom>
          <a:solidFill>
            <a:srgbClr val="000000"/>
          </a:solidFill>
        </p:spPr>
        <p:txBody>
          <a:bodyPr wrap="square" lIns="0" tIns="0" rIns="0" bIns="0" rtlCol="0"/>
          <a:lstStyle/>
          <a:p>
            <a:endParaRPr/>
          </a:p>
        </p:txBody>
      </p:sp>
      <p:sp>
        <p:nvSpPr>
          <p:cNvPr id="21" name="object 21"/>
          <p:cNvSpPr/>
          <p:nvPr/>
        </p:nvSpPr>
        <p:spPr>
          <a:xfrm>
            <a:off x="2735869" y="4588901"/>
            <a:ext cx="224012" cy="228569"/>
          </a:xfrm>
          <a:prstGeom prst="rect">
            <a:avLst/>
          </a:prstGeom>
          <a:blipFill>
            <a:blip r:embed="rId9" cstate="print"/>
            <a:stretch>
              <a:fillRect/>
            </a:stretch>
          </a:blipFill>
        </p:spPr>
        <p:txBody>
          <a:bodyPr wrap="square" lIns="0" tIns="0" rIns="0" bIns="0" rtlCol="0"/>
          <a:lstStyle/>
          <a:p>
            <a:endParaRPr/>
          </a:p>
        </p:txBody>
      </p:sp>
      <p:sp>
        <p:nvSpPr>
          <p:cNvPr id="22" name="object 22"/>
          <p:cNvSpPr/>
          <p:nvPr/>
        </p:nvSpPr>
        <p:spPr>
          <a:xfrm>
            <a:off x="2723677" y="4575185"/>
            <a:ext cx="248920" cy="254635"/>
          </a:xfrm>
          <a:custGeom>
            <a:avLst/>
            <a:gdLst/>
            <a:ahLst/>
            <a:cxnLst/>
            <a:rect l="l" t="t" r="r" b="b"/>
            <a:pathLst>
              <a:path w="248919" h="254635">
                <a:moveTo>
                  <a:pt x="248396" y="248381"/>
                </a:moveTo>
                <a:lnTo>
                  <a:pt x="248396" y="6096"/>
                </a:lnTo>
                <a:lnTo>
                  <a:pt x="243824" y="0"/>
                </a:lnTo>
                <a:lnTo>
                  <a:pt x="4572" y="0"/>
                </a:lnTo>
                <a:lnTo>
                  <a:pt x="0" y="6096"/>
                </a:lnTo>
                <a:lnTo>
                  <a:pt x="0" y="248381"/>
                </a:lnTo>
                <a:lnTo>
                  <a:pt x="3048" y="252445"/>
                </a:lnTo>
                <a:lnTo>
                  <a:pt x="3048" y="22860"/>
                </a:lnTo>
                <a:lnTo>
                  <a:pt x="21336" y="4572"/>
                </a:lnTo>
                <a:lnTo>
                  <a:pt x="42672" y="25908"/>
                </a:lnTo>
                <a:lnTo>
                  <a:pt x="205724" y="25908"/>
                </a:lnTo>
                <a:lnTo>
                  <a:pt x="227060" y="4572"/>
                </a:lnTo>
                <a:lnTo>
                  <a:pt x="245348" y="22860"/>
                </a:lnTo>
                <a:lnTo>
                  <a:pt x="245348" y="252445"/>
                </a:lnTo>
                <a:lnTo>
                  <a:pt x="248396" y="248381"/>
                </a:lnTo>
                <a:close/>
              </a:path>
              <a:path w="248919" h="254635">
                <a:moveTo>
                  <a:pt x="42672" y="25908"/>
                </a:moveTo>
                <a:lnTo>
                  <a:pt x="21336" y="4572"/>
                </a:lnTo>
                <a:lnTo>
                  <a:pt x="3048" y="22860"/>
                </a:lnTo>
                <a:lnTo>
                  <a:pt x="12192" y="31522"/>
                </a:lnTo>
                <a:lnTo>
                  <a:pt x="12192" y="25908"/>
                </a:lnTo>
                <a:lnTo>
                  <a:pt x="24384" y="13716"/>
                </a:lnTo>
                <a:lnTo>
                  <a:pt x="24384" y="25908"/>
                </a:lnTo>
                <a:lnTo>
                  <a:pt x="42672" y="25908"/>
                </a:lnTo>
                <a:close/>
              </a:path>
              <a:path w="248919" h="254635">
                <a:moveTo>
                  <a:pt x="24384" y="211816"/>
                </a:moveTo>
                <a:lnTo>
                  <a:pt x="24384" y="43073"/>
                </a:lnTo>
                <a:lnTo>
                  <a:pt x="3048" y="22860"/>
                </a:lnTo>
                <a:lnTo>
                  <a:pt x="3048" y="233141"/>
                </a:lnTo>
                <a:lnTo>
                  <a:pt x="24384" y="211816"/>
                </a:lnTo>
                <a:close/>
              </a:path>
              <a:path w="248919" h="254635">
                <a:moveTo>
                  <a:pt x="48768" y="222488"/>
                </a:moveTo>
                <a:lnTo>
                  <a:pt x="32004" y="204200"/>
                </a:lnTo>
                <a:lnTo>
                  <a:pt x="3048" y="233141"/>
                </a:lnTo>
                <a:lnTo>
                  <a:pt x="12192" y="242285"/>
                </a:lnTo>
                <a:lnTo>
                  <a:pt x="12192" y="228584"/>
                </a:lnTo>
                <a:lnTo>
                  <a:pt x="27432" y="228584"/>
                </a:lnTo>
                <a:lnTo>
                  <a:pt x="27432" y="220964"/>
                </a:lnTo>
                <a:lnTo>
                  <a:pt x="33528" y="227060"/>
                </a:lnTo>
                <a:lnTo>
                  <a:pt x="44434" y="227060"/>
                </a:lnTo>
                <a:lnTo>
                  <a:pt x="48768" y="222488"/>
                </a:lnTo>
                <a:close/>
              </a:path>
              <a:path w="248919" h="254635">
                <a:moveTo>
                  <a:pt x="245348" y="252445"/>
                </a:moveTo>
                <a:lnTo>
                  <a:pt x="245348" y="233141"/>
                </a:lnTo>
                <a:lnTo>
                  <a:pt x="227060" y="251429"/>
                </a:lnTo>
                <a:lnTo>
                  <a:pt x="205406" y="228584"/>
                </a:lnTo>
                <a:lnTo>
                  <a:pt x="42989" y="228584"/>
                </a:lnTo>
                <a:lnTo>
                  <a:pt x="21336" y="251429"/>
                </a:lnTo>
                <a:lnTo>
                  <a:pt x="3048" y="233141"/>
                </a:lnTo>
                <a:lnTo>
                  <a:pt x="3048" y="252445"/>
                </a:lnTo>
                <a:lnTo>
                  <a:pt x="4572" y="254477"/>
                </a:lnTo>
                <a:lnTo>
                  <a:pt x="243824" y="254477"/>
                </a:lnTo>
                <a:lnTo>
                  <a:pt x="245348" y="252445"/>
                </a:lnTo>
                <a:close/>
              </a:path>
              <a:path w="248919" h="254635">
                <a:moveTo>
                  <a:pt x="24384" y="25908"/>
                </a:moveTo>
                <a:lnTo>
                  <a:pt x="24384" y="13716"/>
                </a:lnTo>
                <a:lnTo>
                  <a:pt x="12192" y="25908"/>
                </a:lnTo>
                <a:lnTo>
                  <a:pt x="24384" y="25908"/>
                </a:lnTo>
                <a:close/>
              </a:path>
              <a:path w="248919" h="254635">
                <a:moveTo>
                  <a:pt x="45720" y="28956"/>
                </a:moveTo>
                <a:lnTo>
                  <a:pt x="42672" y="25908"/>
                </a:lnTo>
                <a:lnTo>
                  <a:pt x="12192" y="25908"/>
                </a:lnTo>
                <a:lnTo>
                  <a:pt x="12192" y="31522"/>
                </a:lnTo>
                <a:lnTo>
                  <a:pt x="27432" y="45960"/>
                </a:lnTo>
                <a:lnTo>
                  <a:pt x="27432" y="33528"/>
                </a:lnTo>
                <a:lnTo>
                  <a:pt x="33528" y="28956"/>
                </a:lnTo>
                <a:lnTo>
                  <a:pt x="45720" y="28956"/>
                </a:lnTo>
                <a:close/>
              </a:path>
              <a:path w="248919" h="254635">
                <a:moveTo>
                  <a:pt x="42989" y="228584"/>
                </a:moveTo>
                <a:lnTo>
                  <a:pt x="12192" y="228584"/>
                </a:lnTo>
                <a:lnTo>
                  <a:pt x="24384" y="242285"/>
                </a:lnTo>
                <a:lnTo>
                  <a:pt x="24384" y="248213"/>
                </a:lnTo>
                <a:lnTo>
                  <a:pt x="42989" y="228584"/>
                </a:lnTo>
                <a:close/>
              </a:path>
              <a:path w="248919" h="254635">
                <a:moveTo>
                  <a:pt x="24384" y="248213"/>
                </a:moveTo>
                <a:lnTo>
                  <a:pt x="24384" y="242285"/>
                </a:lnTo>
                <a:lnTo>
                  <a:pt x="12192" y="228584"/>
                </a:lnTo>
                <a:lnTo>
                  <a:pt x="12192" y="242285"/>
                </a:lnTo>
                <a:lnTo>
                  <a:pt x="21336" y="251429"/>
                </a:lnTo>
                <a:lnTo>
                  <a:pt x="24384" y="248213"/>
                </a:lnTo>
                <a:close/>
              </a:path>
              <a:path w="248919" h="254635">
                <a:moveTo>
                  <a:pt x="48768" y="32004"/>
                </a:moveTo>
                <a:lnTo>
                  <a:pt x="45720" y="28956"/>
                </a:lnTo>
                <a:lnTo>
                  <a:pt x="33528" y="28956"/>
                </a:lnTo>
                <a:lnTo>
                  <a:pt x="27432" y="33528"/>
                </a:lnTo>
                <a:lnTo>
                  <a:pt x="27432" y="45960"/>
                </a:lnTo>
                <a:lnTo>
                  <a:pt x="32004" y="50292"/>
                </a:lnTo>
                <a:lnTo>
                  <a:pt x="48768" y="32004"/>
                </a:lnTo>
                <a:close/>
              </a:path>
              <a:path w="248919" h="254635">
                <a:moveTo>
                  <a:pt x="48768" y="45212"/>
                </a:moveTo>
                <a:lnTo>
                  <a:pt x="48768" y="32004"/>
                </a:lnTo>
                <a:lnTo>
                  <a:pt x="32004" y="50292"/>
                </a:lnTo>
                <a:lnTo>
                  <a:pt x="27432" y="45960"/>
                </a:lnTo>
                <a:lnTo>
                  <a:pt x="27432" y="208770"/>
                </a:lnTo>
                <a:lnTo>
                  <a:pt x="32004" y="204200"/>
                </a:lnTo>
                <a:lnTo>
                  <a:pt x="39624" y="212513"/>
                </a:lnTo>
                <a:lnTo>
                  <a:pt x="39624" y="53340"/>
                </a:lnTo>
                <a:lnTo>
                  <a:pt x="48768" y="45212"/>
                </a:lnTo>
                <a:close/>
              </a:path>
              <a:path w="248919" h="254635">
                <a:moveTo>
                  <a:pt x="44434" y="227060"/>
                </a:moveTo>
                <a:lnTo>
                  <a:pt x="33528" y="227060"/>
                </a:lnTo>
                <a:lnTo>
                  <a:pt x="27432" y="220964"/>
                </a:lnTo>
                <a:lnTo>
                  <a:pt x="27432" y="228584"/>
                </a:lnTo>
                <a:lnTo>
                  <a:pt x="42989" y="228584"/>
                </a:lnTo>
                <a:lnTo>
                  <a:pt x="44434" y="227060"/>
                </a:lnTo>
                <a:close/>
              </a:path>
              <a:path w="248919" h="254635">
                <a:moveTo>
                  <a:pt x="53340" y="53340"/>
                </a:moveTo>
                <a:lnTo>
                  <a:pt x="53340" y="41148"/>
                </a:lnTo>
                <a:lnTo>
                  <a:pt x="39624" y="53340"/>
                </a:lnTo>
                <a:lnTo>
                  <a:pt x="53340" y="53340"/>
                </a:lnTo>
                <a:close/>
              </a:path>
              <a:path w="248919" h="254635">
                <a:moveTo>
                  <a:pt x="53340" y="201152"/>
                </a:moveTo>
                <a:lnTo>
                  <a:pt x="53340" y="53340"/>
                </a:lnTo>
                <a:lnTo>
                  <a:pt x="39624" y="53340"/>
                </a:lnTo>
                <a:lnTo>
                  <a:pt x="39624" y="201152"/>
                </a:lnTo>
                <a:lnTo>
                  <a:pt x="53340" y="201152"/>
                </a:lnTo>
                <a:close/>
              </a:path>
              <a:path w="248919" h="254635">
                <a:moveTo>
                  <a:pt x="208772" y="201152"/>
                </a:moveTo>
                <a:lnTo>
                  <a:pt x="39624" y="201152"/>
                </a:lnTo>
                <a:lnTo>
                  <a:pt x="53340" y="213344"/>
                </a:lnTo>
                <a:lnTo>
                  <a:pt x="53340" y="227060"/>
                </a:lnTo>
                <a:lnTo>
                  <a:pt x="195056" y="227060"/>
                </a:lnTo>
                <a:lnTo>
                  <a:pt x="195056" y="213344"/>
                </a:lnTo>
                <a:lnTo>
                  <a:pt x="208772" y="201152"/>
                </a:lnTo>
                <a:close/>
              </a:path>
              <a:path w="248919" h="254635">
                <a:moveTo>
                  <a:pt x="53340" y="227060"/>
                </a:moveTo>
                <a:lnTo>
                  <a:pt x="53340" y="213344"/>
                </a:lnTo>
                <a:lnTo>
                  <a:pt x="39624" y="201152"/>
                </a:lnTo>
                <a:lnTo>
                  <a:pt x="39624" y="212513"/>
                </a:lnTo>
                <a:lnTo>
                  <a:pt x="48768" y="222488"/>
                </a:lnTo>
                <a:lnTo>
                  <a:pt x="48768" y="227060"/>
                </a:lnTo>
                <a:lnTo>
                  <a:pt x="53340" y="227060"/>
                </a:lnTo>
                <a:close/>
              </a:path>
              <a:path w="248919" h="254635">
                <a:moveTo>
                  <a:pt x="48768" y="227060"/>
                </a:moveTo>
                <a:lnTo>
                  <a:pt x="48768" y="222488"/>
                </a:lnTo>
                <a:lnTo>
                  <a:pt x="44434" y="227060"/>
                </a:lnTo>
                <a:lnTo>
                  <a:pt x="48768" y="227060"/>
                </a:lnTo>
                <a:close/>
              </a:path>
              <a:path w="248919" h="254635">
                <a:moveTo>
                  <a:pt x="202676" y="28956"/>
                </a:moveTo>
                <a:lnTo>
                  <a:pt x="45720" y="28956"/>
                </a:lnTo>
                <a:lnTo>
                  <a:pt x="48768" y="32004"/>
                </a:lnTo>
                <a:lnTo>
                  <a:pt x="48768" y="45212"/>
                </a:lnTo>
                <a:lnTo>
                  <a:pt x="53340" y="41148"/>
                </a:lnTo>
                <a:lnTo>
                  <a:pt x="53340" y="53340"/>
                </a:lnTo>
                <a:lnTo>
                  <a:pt x="195056" y="53340"/>
                </a:lnTo>
                <a:lnTo>
                  <a:pt x="195056" y="41148"/>
                </a:lnTo>
                <a:lnTo>
                  <a:pt x="199628" y="45212"/>
                </a:lnTo>
                <a:lnTo>
                  <a:pt x="199628" y="32004"/>
                </a:lnTo>
                <a:lnTo>
                  <a:pt x="202676" y="28956"/>
                </a:lnTo>
                <a:close/>
              </a:path>
              <a:path w="248919" h="254635">
                <a:moveTo>
                  <a:pt x="208772" y="53340"/>
                </a:moveTo>
                <a:lnTo>
                  <a:pt x="195056" y="41148"/>
                </a:lnTo>
                <a:lnTo>
                  <a:pt x="195056" y="53340"/>
                </a:lnTo>
                <a:lnTo>
                  <a:pt x="208772" y="53340"/>
                </a:lnTo>
                <a:close/>
              </a:path>
              <a:path w="248919" h="254635">
                <a:moveTo>
                  <a:pt x="208772" y="201152"/>
                </a:moveTo>
                <a:lnTo>
                  <a:pt x="208772" y="53340"/>
                </a:lnTo>
                <a:lnTo>
                  <a:pt x="195056" y="53340"/>
                </a:lnTo>
                <a:lnTo>
                  <a:pt x="195056" y="201152"/>
                </a:lnTo>
                <a:lnTo>
                  <a:pt x="208772" y="201152"/>
                </a:lnTo>
                <a:close/>
              </a:path>
              <a:path w="248919" h="254635">
                <a:moveTo>
                  <a:pt x="208772" y="213344"/>
                </a:moveTo>
                <a:lnTo>
                  <a:pt x="208772" y="201152"/>
                </a:lnTo>
                <a:lnTo>
                  <a:pt x="195056" y="213344"/>
                </a:lnTo>
                <a:lnTo>
                  <a:pt x="195056" y="227060"/>
                </a:lnTo>
                <a:lnTo>
                  <a:pt x="199628" y="227060"/>
                </a:lnTo>
                <a:lnTo>
                  <a:pt x="199628" y="222488"/>
                </a:lnTo>
                <a:lnTo>
                  <a:pt x="208772" y="213344"/>
                </a:lnTo>
                <a:close/>
              </a:path>
              <a:path w="248919" h="254635">
                <a:moveTo>
                  <a:pt x="220964" y="47244"/>
                </a:moveTo>
                <a:lnTo>
                  <a:pt x="220964" y="33528"/>
                </a:lnTo>
                <a:lnTo>
                  <a:pt x="214868" y="28956"/>
                </a:lnTo>
                <a:lnTo>
                  <a:pt x="202676" y="28956"/>
                </a:lnTo>
                <a:lnTo>
                  <a:pt x="199628" y="32004"/>
                </a:lnTo>
                <a:lnTo>
                  <a:pt x="217916" y="50292"/>
                </a:lnTo>
                <a:lnTo>
                  <a:pt x="220964" y="47244"/>
                </a:lnTo>
                <a:close/>
              </a:path>
              <a:path w="248919" h="254635">
                <a:moveTo>
                  <a:pt x="220964" y="207416"/>
                </a:moveTo>
                <a:lnTo>
                  <a:pt x="220964" y="47244"/>
                </a:lnTo>
                <a:lnTo>
                  <a:pt x="217916" y="50292"/>
                </a:lnTo>
                <a:lnTo>
                  <a:pt x="199628" y="32004"/>
                </a:lnTo>
                <a:lnTo>
                  <a:pt x="199628" y="45212"/>
                </a:lnTo>
                <a:lnTo>
                  <a:pt x="208772" y="53340"/>
                </a:lnTo>
                <a:lnTo>
                  <a:pt x="208772" y="213344"/>
                </a:lnTo>
                <a:lnTo>
                  <a:pt x="217916" y="204200"/>
                </a:lnTo>
                <a:lnTo>
                  <a:pt x="220964" y="207416"/>
                </a:lnTo>
                <a:close/>
              </a:path>
              <a:path w="248919" h="254635">
                <a:moveTo>
                  <a:pt x="245348" y="233141"/>
                </a:moveTo>
                <a:lnTo>
                  <a:pt x="217916" y="204200"/>
                </a:lnTo>
                <a:lnTo>
                  <a:pt x="199628" y="222488"/>
                </a:lnTo>
                <a:lnTo>
                  <a:pt x="203962" y="227060"/>
                </a:lnTo>
                <a:lnTo>
                  <a:pt x="214868" y="227060"/>
                </a:lnTo>
                <a:lnTo>
                  <a:pt x="220964" y="220964"/>
                </a:lnTo>
                <a:lnTo>
                  <a:pt x="220964" y="228584"/>
                </a:lnTo>
                <a:lnTo>
                  <a:pt x="236204" y="228584"/>
                </a:lnTo>
                <a:lnTo>
                  <a:pt x="236204" y="242285"/>
                </a:lnTo>
                <a:lnTo>
                  <a:pt x="245348" y="233141"/>
                </a:lnTo>
                <a:close/>
              </a:path>
              <a:path w="248919" h="254635">
                <a:moveTo>
                  <a:pt x="203962" y="227060"/>
                </a:moveTo>
                <a:lnTo>
                  <a:pt x="199628" y="222488"/>
                </a:lnTo>
                <a:lnTo>
                  <a:pt x="199628" y="227060"/>
                </a:lnTo>
                <a:lnTo>
                  <a:pt x="203962" y="227060"/>
                </a:lnTo>
                <a:close/>
              </a:path>
              <a:path w="248919" h="254635">
                <a:moveTo>
                  <a:pt x="236204" y="32004"/>
                </a:moveTo>
                <a:lnTo>
                  <a:pt x="236204" y="25908"/>
                </a:lnTo>
                <a:lnTo>
                  <a:pt x="205724" y="25908"/>
                </a:lnTo>
                <a:lnTo>
                  <a:pt x="202676" y="28956"/>
                </a:lnTo>
                <a:lnTo>
                  <a:pt x="214868" y="28956"/>
                </a:lnTo>
                <a:lnTo>
                  <a:pt x="220964" y="33528"/>
                </a:lnTo>
                <a:lnTo>
                  <a:pt x="220964" y="47244"/>
                </a:lnTo>
                <a:lnTo>
                  <a:pt x="236204" y="32004"/>
                </a:lnTo>
                <a:close/>
              </a:path>
              <a:path w="248919" h="254635">
                <a:moveTo>
                  <a:pt x="220964" y="228584"/>
                </a:moveTo>
                <a:lnTo>
                  <a:pt x="220964" y="220964"/>
                </a:lnTo>
                <a:lnTo>
                  <a:pt x="214868" y="227060"/>
                </a:lnTo>
                <a:lnTo>
                  <a:pt x="203962" y="227060"/>
                </a:lnTo>
                <a:lnTo>
                  <a:pt x="205406" y="228584"/>
                </a:lnTo>
                <a:lnTo>
                  <a:pt x="220964" y="228584"/>
                </a:lnTo>
                <a:close/>
              </a:path>
              <a:path w="248919" h="254635">
                <a:moveTo>
                  <a:pt x="236204" y="228584"/>
                </a:moveTo>
                <a:lnTo>
                  <a:pt x="205406" y="228584"/>
                </a:lnTo>
                <a:lnTo>
                  <a:pt x="224012" y="248213"/>
                </a:lnTo>
                <a:lnTo>
                  <a:pt x="224012" y="242285"/>
                </a:lnTo>
                <a:lnTo>
                  <a:pt x="236204" y="228584"/>
                </a:lnTo>
                <a:close/>
              </a:path>
              <a:path w="248919" h="254635">
                <a:moveTo>
                  <a:pt x="245348" y="22860"/>
                </a:moveTo>
                <a:lnTo>
                  <a:pt x="227060" y="4572"/>
                </a:lnTo>
                <a:lnTo>
                  <a:pt x="205724" y="25908"/>
                </a:lnTo>
                <a:lnTo>
                  <a:pt x="224012" y="25908"/>
                </a:lnTo>
                <a:lnTo>
                  <a:pt x="224012" y="13716"/>
                </a:lnTo>
                <a:lnTo>
                  <a:pt x="236204" y="25908"/>
                </a:lnTo>
                <a:lnTo>
                  <a:pt x="236204" y="32004"/>
                </a:lnTo>
                <a:lnTo>
                  <a:pt x="245348" y="22860"/>
                </a:lnTo>
                <a:close/>
              </a:path>
              <a:path w="248919" h="254635">
                <a:moveTo>
                  <a:pt x="236204" y="25908"/>
                </a:moveTo>
                <a:lnTo>
                  <a:pt x="224012" y="13716"/>
                </a:lnTo>
                <a:lnTo>
                  <a:pt x="224012" y="25908"/>
                </a:lnTo>
                <a:lnTo>
                  <a:pt x="236204" y="25908"/>
                </a:lnTo>
                <a:close/>
              </a:path>
              <a:path w="248919" h="254635">
                <a:moveTo>
                  <a:pt x="245348" y="233141"/>
                </a:moveTo>
                <a:lnTo>
                  <a:pt x="245348" y="22860"/>
                </a:lnTo>
                <a:lnTo>
                  <a:pt x="224012" y="44196"/>
                </a:lnTo>
                <a:lnTo>
                  <a:pt x="224012" y="210632"/>
                </a:lnTo>
                <a:lnTo>
                  <a:pt x="245348" y="233141"/>
                </a:lnTo>
                <a:close/>
              </a:path>
              <a:path w="248919" h="254635">
                <a:moveTo>
                  <a:pt x="236204" y="242285"/>
                </a:moveTo>
                <a:lnTo>
                  <a:pt x="236204" y="228584"/>
                </a:lnTo>
                <a:lnTo>
                  <a:pt x="224012" y="242285"/>
                </a:lnTo>
                <a:lnTo>
                  <a:pt x="224012" y="248213"/>
                </a:lnTo>
                <a:lnTo>
                  <a:pt x="227060" y="251429"/>
                </a:lnTo>
                <a:lnTo>
                  <a:pt x="236204" y="242285"/>
                </a:lnTo>
                <a:close/>
              </a:path>
            </a:pathLst>
          </a:custGeom>
          <a:solidFill>
            <a:srgbClr val="000000"/>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1122" y="1249577"/>
            <a:ext cx="6872605" cy="1488440"/>
          </a:xfrm>
          <a:prstGeom prst="rect">
            <a:avLst/>
          </a:prstGeom>
        </p:spPr>
        <p:txBody>
          <a:bodyPr vert="horz" wrap="square" lIns="0" tIns="12700" rIns="0" bIns="0" rtlCol="0">
            <a:spAutoFit/>
          </a:bodyPr>
          <a:lstStyle/>
          <a:p>
            <a:pPr marL="12700" marR="5080" indent="25400">
              <a:lnSpc>
                <a:spcPct val="100000"/>
              </a:lnSpc>
              <a:spcBef>
                <a:spcPts val="100"/>
              </a:spcBef>
              <a:tabLst>
                <a:tab pos="3453765" algn="l"/>
              </a:tabLst>
            </a:pPr>
            <a:r>
              <a:rPr sz="2400" b="0" spc="-5" dirty="0">
                <a:latin typeface="Trebuchet MS"/>
                <a:cs typeface="Trebuchet MS"/>
              </a:rPr>
              <a:t>The TSCS Safety, Health </a:t>
            </a:r>
            <a:r>
              <a:rPr sz="2400" b="0" dirty="0">
                <a:latin typeface="Trebuchet MS"/>
                <a:cs typeface="Trebuchet MS"/>
              </a:rPr>
              <a:t>&amp; </a:t>
            </a:r>
            <a:r>
              <a:rPr sz="2400" b="0" spc="-5" dirty="0">
                <a:latin typeface="Trebuchet MS"/>
                <a:cs typeface="Trebuchet MS"/>
              </a:rPr>
              <a:t>Accessibility Team  values the safety of its employees, volunteers,  contractors</a:t>
            </a:r>
            <a:r>
              <a:rPr sz="2400" b="0" spc="25" dirty="0">
                <a:latin typeface="Trebuchet MS"/>
                <a:cs typeface="Trebuchet MS"/>
              </a:rPr>
              <a:t> </a:t>
            </a:r>
            <a:r>
              <a:rPr sz="2400" b="0" spc="-5" dirty="0">
                <a:latin typeface="Trebuchet MS"/>
                <a:cs typeface="Trebuchet MS"/>
              </a:rPr>
              <a:t>and</a:t>
            </a:r>
            <a:r>
              <a:rPr sz="2400" b="0" spc="20" dirty="0">
                <a:latin typeface="Trebuchet MS"/>
                <a:cs typeface="Trebuchet MS"/>
              </a:rPr>
              <a:t> </a:t>
            </a:r>
            <a:r>
              <a:rPr sz="2400" b="0" spc="-5" dirty="0">
                <a:latin typeface="Trebuchet MS"/>
                <a:cs typeface="Trebuchet MS"/>
              </a:rPr>
              <a:t>clients.	</a:t>
            </a:r>
            <a:r>
              <a:rPr sz="2400" b="0" dirty="0">
                <a:latin typeface="Trebuchet MS"/>
                <a:cs typeface="Trebuchet MS"/>
              </a:rPr>
              <a:t>A </a:t>
            </a:r>
            <a:r>
              <a:rPr sz="2400" b="0" spc="-5" dirty="0">
                <a:latin typeface="Trebuchet MS"/>
                <a:cs typeface="Trebuchet MS"/>
              </a:rPr>
              <a:t>safe work environment  can not be accomplished by </a:t>
            </a:r>
            <a:r>
              <a:rPr sz="2400" b="0" dirty="0">
                <a:latin typeface="Trebuchet MS"/>
                <a:cs typeface="Trebuchet MS"/>
              </a:rPr>
              <a:t>a </a:t>
            </a:r>
            <a:r>
              <a:rPr sz="2400" b="0" spc="-5" dirty="0">
                <a:latin typeface="Trebuchet MS"/>
                <a:cs typeface="Trebuchet MS"/>
              </a:rPr>
              <a:t>single</a:t>
            </a:r>
            <a:r>
              <a:rPr sz="2400" b="0" spc="60" dirty="0">
                <a:latin typeface="Trebuchet MS"/>
                <a:cs typeface="Trebuchet MS"/>
              </a:rPr>
              <a:t> </a:t>
            </a:r>
            <a:r>
              <a:rPr sz="2400" b="0" spc="-5" dirty="0">
                <a:latin typeface="Trebuchet MS"/>
                <a:cs typeface="Trebuchet MS"/>
              </a:rPr>
              <a:t>person.</a:t>
            </a:r>
            <a:endParaRPr sz="2400">
              <a:latin typeface="Trebuchet MS"/>
              <a:cs typeface="Trebuchet MS"/>
            </a:endParaRPr>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2</a:t>
            </a:fld>
            <a:endParaRPr dirty="0"/>
          </a:p>
        </p:txBody>
      </p:sp>
      <p:sp>
        <p:nvSpPr>
          <p:cNvPr id="3" name="object 3"/>
          <p:cNvSpPr txBox="1">
            <a:spLocks noGrp="1"/>
          </p:cNvSpPr>
          <p:nvPr>
            <p:ph type="body" idx="1"/>
          </p:nvPr>
        </p:nvSpPr>
        <p:spPr>
          <a:prstGeom prst="rect">
            <a:avLst/>
          </a:prstGeom>
        </p:spPr>
        <p:txBody>
          <a:bodyPr vert="horz" wrap="square" lIns="0" tIns="920926" rIns="0" bIns="0" rtlCol="0">
            <a:spAutoFit/>
          </a:bodyPr>
          <a:lstStyle/>
          <a:p>
            <a:pPr marL="236854" marR="5080" indent="25400">
              <a:lnSpc>
                <a:spcPct val="100000"/>
              </a:lnSpc>
              <a:spcBef>
                <a:spcPts val="100"/>
              </a:spcBef>
              <a:tabLst>
                <a:tab pos="6854825" algn="l"/>
              </a:tabLst>
            </a:pPr>
            <a:r>
              <a:rPr b="0" dirty="0">
                <a:latin typeface="Trebuchet MS"/>
                <a:cs typeface="Trebuchet MS"/>
              </a:rPr>
              <a:t>It </a:t>
            </a:r>
            <a:r>
              <a:rPr b="0" spc="-5" dirty="0">
                <a:latin typeface="Trebuchet MS"/>
                <a:cs typeface="Trebuchet MS"/>
              </a:rPr>
              <a:t>is the responsibility of all TSCS employees to  follow all work related policies and procedures to  en</a:t>
            </a:r>
            <a:r>
              <a:rPr b="0" dirty="0">
                <a:latin typeface="Trebuchet MS"/>
                <a:cs typeface="Trebuchet MS"/>
              </a:rPr>
              <a:t>s</a:t>
            </a:r>
            <a:r>
              <a:rPr b="0" spc="-5" dirty="0">
                <a:latin typeface="Trebuchet MS"/>
                <a:cs typeface="Trebuchet MS"/>
              </a:rPr>
              <a:t>u</a:t>
            </a:r>
            <a:r>
              <a:rPr b="0" dirty="0">
                <a:latin typeface="Trebuchet MS"/>
                <a:cs typeface="Trebuchet MS"/>
              </a:rPr>
              <a:t>re</a:t>
            </a:r>
            <a:r>
              <a:rPr b="0" spc="15" dirty="0">
                <a:latin typeface="Trebuchet MS"/>
                <a:cs typeface="Trebuchet MS"/>
              </a:rPr>
              <a:t> </a:t>
            </a:r>
            <a:r>
              <a:rPr b="0" dirty="0">
                <a:latin typeface="Trebuchet MS"/>
                <a:cs typeface="Trebuchet MS"/>
              </a:rPr>
              <a:t>a</a:t>
            </a:r>
            <a:r>
              <a:rPr b="0" spc="5" dirty="0">
                <a:latin typeface="Trebuchet MS"/>
                <a:cs typeface="Trebuchet MS"/>
              </a:rPr>
              <a:t> </a:t>
            </a:r>
            <a:r>
              <a:rPr b="0" dirty="0">
                <a:latin typeface="Trebuchet MS"/>
                <a:cs typeface="Trebuchet MS"/>
              </a:rPr>
              <a:t>s</a:t>
            </a:r>
            <a:r>
              <a:rPr b="0" spc="-5" dirty="0">
                <a:latin typeface="Trebuchet MS"/>
                <a:cs typeface="Trebuchet MS"/>
              </a:rPr>
              <a:t>a</a:t>
            </a:r>
            <a:r>
              <a:rPr b="0" dirty="0">
                <a:latin typeface="Trebuchet MS"/>
                <a:cs typeface="Trebuchet MS"/>
              </a:rPr>
              <a:t>fe</a:t>
            </a:r>
            <a:r>
              <a:rPr b="0" spc="5" dirty="0">
                <a:latin typeface="Trebuchet MS"/>
                <a:cs typeface="Trebuchet MS"/>
              </a:rPr>
              <a:t> </a:t>
            </a:r>
            <a:r>
              <a:rPr b="0" dirty="0">
                <a:latin typeface="Trebuchet MS"/>
                <a:cs typeface="Trebuchet MS"/>
              </a:rPr>
              <a:t>w</a:t>
            </a:r>
            <a:r>
              <a:rPr b="0" spc="-5" dirty="0">
                <a:latin typeface="Trebuchet MS"/>
                <a:cs typeface="Trebuchet MS"/>
              </a:rPr>
              <a:t>o</a:t>
            </a:r>
            <a:r>
              <a:rPr b="0" dirty="0">
                <a:latin typeface="Trebuchet MS"/>
                <a:cs typeface="Trebuchet MS"/>
              </a:rPr>
              <a:t>rk</a:t>
            </a:r>
            <a:r>
              <a:rPr b="0" spc="5" dirty="0">
                <a:latin typeface="Trebuchet MS"/>
                <a:cs typeface="Trebuchet MS"/>
              </a:rPr>
              <a:t> </a:t>
            </a:r>
            <a:r>
              <a:rPr b="0" spc="-5" dirty="0">
                <a:latin typeface="Trebuchet MS"/>
                <a:cs typeface="Trebuchet MS"/>
              </a:rPr>
              <a:t>en</a:t>
            </a:r>
            <a:r>
              <a:rPr b="0" dirty="0">
                <a:latin typeface="Trebuchet MS"/>
                <a:cs typeface="Trebuchet MS"/>
              </a:rPr>
              <a:t>v</a:t>
            </a:r>
            <a:r>
              <a:rPr b="0" spc="-5" dirty="0">
                <a:latin typeface="Trebuchet MS"/>
                <a:cs typeface="Trebuchet MS"/>
              </a:rPr>
              <a:t>i</a:t>
            </a:r>
            <a:r>
              <a:rPr b="0" dirty="0">
                <a:latin typeface="Trebuchet MS"/>
                <a:cs typeface="Trebuchet MS"/>
              </a:rPr>
              <a:t>r</a:t>
            </a:r>
            <a:r>
              <a:rPr b="0" spc="-5" dirty="0">
                <a:latin typeface="Trebuchet MS"/>
                <a:cs typeface="Trebuchet MS"/>
              </a:rPr>
              <a:t>onmen</a:t>
            </a:r>
            <a:r>
              <a:rPr b="0" dirty="0">
                <a:latin typeface="Trebuchet MS"/>
                <a:cs typeface="Trebuchet MS"/>
              </a:rPr>
              <a:t>t</a:t>
            </a:r>
            <a:r>
              <a:rPr b="0" spc="25" dirty="0">
                <a:latin typeface="Trebuchet MS"/>
                <a:cs typeface="Trebuchet MS"/>
              </a:rPr>
              <a:t> </a:t>
            </a:r>
            <a:r>
              <a:rPr b="0" spc="-5" dirty="0">
                <a:latin typeface="Trebuchet MS"/>
                <a:cs typeface="Trebuchet MS"/>
              </a:rPr>
              <a:t>i</a:t>
            </a:r>
            <a:r>
              <a:rPr b="0" dirty="0">
                <a:latin typeface="Trebuchet MS"/>
                <a:cs typeface="Trebuchet MS"/>
              </a:rPr>
              <a:t>s</a:t>
            </a:r>
            <a:r>
              <a:rPr b="0" spc="5" dirty="0">
                <a:latin typeface="Trebuchet MS"/>
                <a:cs typeface="Trebuchet MS"/>
              </a:rPr>
              <a:t> </a:t>
            </a:r>
            <a:r>
              <a:rPr b="0" spc="-5" dirty="0">
                <a:latin typeface="Trebuchet MS"/>
                <a:cs typeface="Trebuchet MS"/>
              </a:rPr>
              <a:t>maintaine</a:t>
            </a:r>
            <a:r>
              <a:rPr b="0" spc="-10" dirty="0">
                <a:latin typeface="Trebuchet MS"/>
                <a:cs typeface="Trebuchet MS"/>
              </a:rPr>
              <a:t>d</a:t>
            </a:r>
            <a:r>
              <a:rPr b="0" dirty="0">
                <a:latin typeface="Trebuchet MS"/>
                <a:cs typeface="Trebuchet MS"/>
              </a:rPr>
              <a:t>.	A</a:t>
            </a:r>
            <a:r>
              <a:rPr b="0" spc="-5" dirty="0">
                <a:latin typeface="Trebuchet MS"/>
                <a:cs typeface="Trebuchet MS"/>
              </a:rPr>
              <a:t>n</a:t>
            </a:r>
            <a:r>
              <a:rPr b="0" dirty="0">
                <a:latin typeface="Trebuchet MS"/>
                <a:cs typeface="Trebuchet MS"/>
              </a:rPr>
              <a:t>y  </a:t>
            </a:r>
            <a:r>
              <a:rPr b="0" spc="-5" dirty="0">
                <a:latin typeface="Trebuchet MS"/>
                <a:cs typeface="Trebuchet MS"/>
              </a:rPr>
              <a:t>incidents must be reported and documented  </a:t>
            </a:r>
            <a:r>
              <a:rPr b="0" spc="-10" dirty="0">
                <a:latin typeface="Trebuchet MS"/>
                <a:cs typeface="Trebuchet MS"/>
              </a:rPr>
              <a:t>prompted.</a:t>
            </a:r>
          </a:p>
        </p:txBody>
      </p:sp>
      <p:sp>
        <p:nvSpPr>
          <p:cNvPr id="4" name="object 4"/>
          <p:cNvSpPr txBox="1"/>
          <p:nvPr/>
        </p:nvSpPr>
        <p:spPr>
          <a:xfrm>
            <a:off x="2243146" y="5618528"/>
            <a:ext cx="5581650" cy="696595"/>
          </a:xfrm>
          <a:prstGeom prst="rect">
            <a:avLst/>
          </a:prstGeom>
        </p:spPr>
        <p:txBody>
          <a:bodyPr vert="horz" wrap="square" lIns="0" tIns="12700" rIns="0" bIns="0" rtlCol="0">
            <a:spAutoFit/>
          </a:bodyPr>
          <a:lstStyle/>
          <a:p>
            <a:pPr marL="12700">
              <a:lnSpc>
                <a:spcPct val="100000"/>
              </a:lnSpc>
              <a:spcBef>
                <a:spcPts val="100"/>
              </a:spcBef>
            </a:pPr>
            <a:r>
              <a:rPr sz="4400" b="1" dirty="0">
                <a:latin typeface="Trebuchet MS"/>
                <a:cs typeface="Trebuchet MS"/>
              </a:rPr>
              <a:t>THINK SAFETY</a:t>
            </a:r>
            <a:r>
              <a:rPr sz="4400" b="1" spc="-155" dirty="0">
                <a:latin typeface="Trebuchet MS"/>
                <a:cs typeface="Trebuchet MS"/>
              </a:rPr>
              <a:t> </a:t>
            </a:r>
            <a:r>
              <a:rPr sz="4400" b="1" dirty="0">
                <a:latin typeface="Trebuchet MS"/>
                <a:cs typeface="Trebuchet MS"/>
              </a:rPr>
              <a:t>FIRST!</a:t>
            </a:r>
            <a:endParaRPr sz="440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7015" rIns="0" bIns="0" rtlCol="0">
            <a:spAutoFit/>
          </a:bodyPr>
          <a:lstStyle/>
          <a:p>
            <a:pPr marL="911860" marR="5080" indent="548005">
              <a:lnSpc>
                <a:spcPct val="100000"/>
              </a:lnSpc>
              <a:spcBef>
                <a:spcPts val="95"/>
              </a:spcBef>
            </a:pPr>
            <a:r>
              <a:rPr sz="4000" spc="-5" dirty="0"/>
              <a:t>Safety, Health &amp;  </a:t>
            </a:r>
            <a:r>
              <a:rPr sz="4000" spc="-10" dirty="0"/>
              <a:t>Accessibility</a:t>
            </a:r>
            <a:r>
              <a:rPr sz="4000" spc="15" dirty="0"/>
              <a:t> </a:t>
            </a:r>
            <a:r>
              <a:rPr sz="4000" spc="-10" dirty="0"/>
              <a:t>Team(s)</a:t>
            </a:r>
            <a:endParaRPr sz="4000"/>
          </a:p>
        </p:txBody>
      </p:sp>
      <p:sp>
        <p:nvSpPr>
          <p:cNvPr id="3" name="object 3"/>
          <p:cNvSpPr txBox="1"/>
          <p:nvPr/>
        </p:nvSpPr>
        <p:spPr>
          <a:xfrm>
            <a:off x="1761598" y="2723160"/>
            <a:ext cx="2763520" cy="756920"/>
          </a:xfrm>
          <a:prstGeom prst="rect">
            <a:avLst/>
          </a:prstGeom>
        </p:spPr>
        <p:txBody>
          <a:bodyPr vert="horz" wrap="square" lIns="0" tIns="12700" rIns="0" bIns="0" rtlCol="0">
            <a:spAutoFit/>
          </a:bodyPr>
          <a:lstStyle/>
          <a:p>
            <a:pPr marL="524510" marR="5080" indent="-512445">
              <a:lnSpc>
                <a:spcPct val="100000"/>
              </a:lnSpc>
              <a:spcBef>
                <a:spcPts val="100"/>
              </a:spcBef>
            </a:pPr>
            <a:r>
              <a:rPr sz="2400" b="1" i="1" spc="-5" dirty="0">
                <a:latin typeface="Trebuchet MS"/>
                <a:cs typeface="Trebuchet MS"/>
              </a:rPr>
              <a:t>Why Have </a:t>
            </a:r>
            <a:r>
              <a:rPr sz="2400" b="1" i="1" dirty="0">
                <a:latin typeface="Trebuchet MS"/>
                <a:cs typeface="Trebuchet MS"/>
              </a:rPr>
              <a:t>a</a:t>
            </a:r>
            <a:r>
              <a:rPr sz="2400" b="1" i="1" spc="-55" dirty="0">
                <a:latin typeface="Trebuchet MS"/>
                <a:cs typeface="Trebuchet MS"/>
              </a:rPr>
              <a:t> </a:t>
            </a:r>
            <a:r>
              <a:rPr sz="2400" b="1" i="1" spc="-5" dirty="0">
                <a:latin typeface="Trebuchet MS"/>
                <a:cs typeface="Trebuchet MS"/>
              </a:rPr>
              <a:t>Safety  Committee?</a:t>
            </a:r>
            <a:endParaRPr sz="2400">
              <a:latin typeface="Trebuchet MS"/>
              <a:cs typeface="Trebuchet MS"/>
            </a:endParaRPr>
          </a:p>
        </p:txBody>
      </p:sp>
      <p:sp>
        <p:nvSpPr>
          <p:cNvPr id="4" name="object 4"/>
          <p:cNvSpPr txBox="1"/>
          <p:nvPr/>
        </p:nvSpPr>
        <p:spPr>
          <a:xfrm>
            <a:off x="4733152" y="2243136"/>
            <a:ext cx="3901440" cy="4487545"/>
          </a:xfrm>
          <a:prstGeom prst="rect">
            <a:avLst/>
          </a:prstGeom>
        </p:spPr>
        <p:txBody>
          <a:bodyPr vert="horz" wrap="square" lIns="0" tIns="48895" rIns="0" bIns="0" rtlCol="0">
            <a:spAutoFit/>
          </a:bodyPr>
          <a:lstStyle/>
          <a:p>
            <a:pPr marL="354965" indent="-342265">
              <a:lnSpc>
                <a:spcPct val="100000"/>
              </a:lnSpc>
              <a:spcBef>
                <a:spcPts val="385"/>
              </a:spcBef>
              <a:buChar char="•"/>
              <a:tabLst>
                <a:tab pos="354965" algn="l"/>
                <a:tab pos="355600" algn="l"/>
              </a:tabLst>
            </a:pPr>
            <a:r>
              <a:rPr sz="2400" spc="-5" dirty="0">
                <a:latin typeface="Trebuchet MS"/>
                <a:cs typeface="Trebuchet MS"/>
              </a:rPr>
              <a:t>Management</a:t>
            </a:r>
            <a:r>
              <a:rPr sz="2400" spc="5" dirty="0">
                <a:latin typeface="Trebuchet MS"/>
                <a:cs typeface="Trebuchet MS"/>
              </a:rPr>
              <a:t> </a:t>
            </a:r>
            <a:r>
              <a:rPr sz="2400" spc="-5" dirty="0">
                <a:latin typeface="Trebuchet MS"/>
                <a:cs typeface="Trebuchet MS"/>
              </a:rPr>
              <a:t>team</a:t>
            </a:r>
            <a:endParaRPr sz="2400">
              <a:latin typeface="Trebuchet MS"/>
              <a:cs typeface="Trebuchet MS"/>
            </a:endParaRPr>
          </a:p>
          <a:p>
            <a:pPr marL="354965" indent="-342265">
              <a:lnSpc>
                <a:spcPct val="100000"/>
              </a:lnSpc>
              <a:spcBef>
                <a:spcPts val="290"/>
              </a:spcBef>
              <a:buChar char="•"/>
              <a:tabLst>
                <a:tab pos="354965" algn="l"/>
                <a:tab pos="355600" algn="l"/>
              </a:tabLst>
            </a:pPr>
            <a:r>
              <a:rPr sz="2400" spc="-5" dirty="0">
                <a:latin typeface="Trebuchet MS"/>
                <a:cs typeface="Trebuchet MS"/>
              </a:rPr>
              <a:t>Local program SHA</a:t>
            </a:r>
            <a:r>
              <a:rPr sz="2400" spc="-35" dirty="0">
                <a:latin typeface="Trebuchet MS"/>
                <a:cs typeface="Trebuchet MS"/>
              </a:rPr>
              <a:t> </a:t>
            </a:r>
            <a:r>
              <a:rPr sz="2400" spc="-5" dirty="0">
                <a:latin typeface="Trebuchet MS"/>
                <a:cs typeface="Trebuchet MS"/>
              </a:rPr>
              <a:t>teams</a:t>
            </a:r>
            <a:endParaRPr sz="2400">
              <a:latin typeface="Trebuchet MS"/>
              <a:cs typeface="Trebuchet MS"/>
            </a:endParaRPr>
          </a:p>
          <a:p>
            <a:pPr marL="354965" indent="-342265">
              <a:lnSpc>
                <a:spcPct val="100000"/>
              </a:lnSpc>
              <a:spcBef>
                <a:spcPts val="285"/>
              </a:spcBef>
              <a:buChar char="•"/>
              <a:tabLst>
                <a:tab pos="354965" algn="l"/>
                <a:tab pos="355600" algn="l"/>
              </a:tabLst>
            </a:pPr>
            <a:r>
              <a:rPr sz="2400" spc="-5" dirty="0">
                <a:latin typeface="Trebuchet MS"/>
                <a:cs typeface="Trebuchet MS"/>
              </a:rPr>
              <a:t>Recognize safety</a:t>
            </a:r>
            <a:r>
              <a:rPr sz="2400" dirty="0">
                <a:latin typeface="Trebuchet MS"/>
                <a:cs typeface="Trebuchet MS"/>
              </a:rPr>
              <a:t> </a:t>
            </a:r>
            <a:r>
              <a:rPr sz="2400" spc="-5" dirty="0">
                <a:latin typeface="Trebuchet MS"/>
                <a:cs typeface="Trebuchet MS"/>
              </a:rPr>
              <a:t>hazards</a:t>
            </a:r>
            <a:endParaRPr sz="2400">
              <a:latin typeface="Trebuchet MS"/>
              <a:cs typeface="Trebuchet MS"/>
            </a:endParaRPr>
          </a:p>
          <a:p>
            <a:pPr marL="354965" indent="-342265">
              <a:lnSpc>
                <a:spcPct val="100000"/>
              </a:lnSpc>
              <a:spcBef>
                <a:spcPts val="290"/>
              </a:spcBef>
              <a:buChar char="•"/>
              <a:tabLst>
                <a:tab pos="354965" algn="l"/>
                <a:tab pos="355600" algn="l"/>
              </a:tabLst>
            </a:pPr>
            <a:r>
              <a:rPr sz="2400" spc="-5" dirty="0">
                <a:latin typeface="Trebuchet MS"/>
                <a:cs typeface="Trebuchet MS"/>
              </a:rPr>
              <a:t>Staff</a:t>
            </a:r>
            <a:r>
              <a:rPr sz="2400" spc="5" dirty="0">
                <a:latin typeface="Trebuchet MS"/>
                <a:cs typeface="Trebuchet MS"/>
              </a:rPr>
              <a:t> </a:t>
            </a:r>
            <a:r>
              <a:rPr sz="2400" spc="-5" dirty="0">
                <a:latin typeface="Trebuchet MS"/>
                <a:cs typeface="Trebuchet MS"/>
              </a:rPr>
              <a:t>training</a:t>
            </a:r>
            <a:endParaRPr sz="2400">
              <a:latin typeface="Trebuchet MS"/>
              <a:cs typeface="Trebuchet MS"/>
            </a:endParaRPr>
          </a:p>
          <a:p>
            <a:pPr marL="354965" marR="355600" indent="-342265">
              <a:lnSpc>
                <a:spcPts val="2590"/>
              </a:lnSpc>
              <a:spcBef>
                <a:spcPts val="615"/>
              </a:spcBef>
              <a:buChar char="•"/>
              <a:tabLst>
                <a:tab pos="354965" algn="l"/>
                <a:tab pos="355600" algn="l"/>
              </a:tabLst>
            </a:pPr>
            <a:r>
              <a:rPr sz="2400" spc="-5" dirty="0">
                <a:latin typeface="Trebuchet MS"/>
                <a:cs typeface="Trebuchet MS"/>
              </a:rPr>
              <a:t>Surveys for ways to  improve existing safety  procedures</a:t>
            </a:r>
            <a:endParaRPr sz="2400">
              <a:latin typeface="Trebuchet MS"/>
              <a:cs typeface="Trebuchet MS"/>
            </a:endParaRPr>
          </a:p>
          <a:p>
            <a:pPr marL="354965" indent="-342265">
              <a:lnSpc>
                <a:spcPct val="100000"/>
              </a:lnSpc>
              <a:spcBef>
                <a:spcPts val="254"/>
              </a:spcBef>
              <a:buChar char="•"/>
              <a:tabLst>
                <a:tab pos="354965" algn="l"/>
                <a:tab pos="355600" algn="l"/>
              </a:tabLst>
            </a:pPr>
            <a:r>
              <a:rPr sz="2400" spc="-5" dirty="0">
                <a:latin typeface="Trebuchet MS"/>
                <a:cs typeface="Trebuchet MS"/>
              </a:rPr>
              <a:t>Safety</a:t>
            </a:r>
            <a:r>
              <a:rPr sz="2400" spc="5" dirty="0">
                <a:latin typeface="Trebuchet MS"/>
                <a:cs typeface="Trebuchet MS"/>
              </a:rPr>
              <a:t> </a:t>
            </a:r>
            <a:r>
              <a:rPr sz="2400" spc="-5" dirty="0">
                <a:latin typeface="Trebuchet MS"/>
                <a:cs typeface="Trebuchet MS"/>
              </a:rPr>
              <a:t>drills</a:t>
            </a:r>
            <a:endParaRPr sz="2400">
              <a:latin typeface="Trebuchet MS"/>
              <a:cs typeface="Trebuchet MS"/>
            </a:endParaRPr>
          </a:p>
          <a:p>
            <a:pPr marL="354965" marR="5080" indent="-342265">
              <a:lnSpc>
                <a:spcPts val="2590"/>
              </a:lnSpc>
              <a:spcBef>
                <a:spcPts val="615"/>
              </a:spcBef>
              <a:buChar char="•"/>
              <a:tabLst>
                <a:tab pos="354965" algn="l"/>
                <a:tab pos="355600" algn="l"/>
              </a:tabLst>
            </a:pPr>
            <a:r>
              <a:rPr sz="2400" spc="-5" dirty="0">
                <a:latin typeface="Trebuchet MS"/>
                <a:cs typeface="Trebuchet MS"/>
              </a:rPr>
              <a:t>Establish policies and  procedures that are  consistent throughout the  agency</a:t>
            </a:r>
            <a:endParaRPr sz="2400">
              <a:latin typeface="Trebuchet MS"/>
              <a:cs typeface="Trebuchet MS"/>
            </a:endParaRPr>
          </a:p>
        </p:txBody>
      </p:sp>
      <p:sp>
        <p:nvSpPr>
          <p:cNvPr id="5" name="object 5"/>
          <p:cNvSpPr/>
          <p:nvPr/>
        </p:nvSpPr>
        <p:spPr>
          <a:xfrm>
            <a:off x="2444816" y="3816294"/>
            <a:ext cx="1371477" cy="1371477"/>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931544" marR="5080" indent="-909955">
              <a:lnSpc>
                <a:spcPct val="100000"/>
              </a:lnSpc>
              <a:spcBef>
                <a:spcPts val="100"/>
              </a:spcBef>
            </a:pPr>
            <a:r>
              <a:rPr dirty="0"/>
              <a:t>Occupational Safety &amp;</a:t>
            </a:r>
            <a:r>
              <a:rPr spc="-114" dirty="0"/>
              <a:t> </a:t>
            </a:r>
            <a:r>
              <a:rPr dirty="0"/>
              <a:t>Health  </a:t>
            </a:r>
            <a:r>
              <a:rPr spc="-5" dirty="0"/>
              <a:t>Administration</a:t>
            </a:r>
            <a:r>
              <a:rPr spc="-10" dirty="0"/>
              <a:t> </a:t>
            </a:r>
            <a:r>
              <a:rPr spc="-5" dirty="0"/>
              <a:t>(OSHA)</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4</a:t>
            </a:fld>
            <a:endParaRPr dirty="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845819" marR="1544320" indent="-342265">
              <a:lnSpc>
                <a:spcPct val="100000"/>
              </a:lnSpc>
              <a:spcBef>
                <a:spcPts val="100"/>
              </a:spcBef>
              <a:buFont typeface="Trebuchet MS"/>
              <a:buChar char="•"/>
              <a:tabLst>
                <a:tab pos="845819" algn="l"/>
                <a:tab pos="846455" algn="l"/>
              </a:tabLst>
            </a:pPr>
            <a:r>
              <a:rPr spc="-5" dirty="0"/>
              <a:t>OSHA </a:t>
            </a:r>
            <a:r>
              <a:rPr dirty="0"/>
              <a:t>is a part </a:t>
            </a:r>
            <a:r>
              <a:rPr spc="-5" dirty="0"/>
              <a:t>of </a:t>
            </a:r>
            <a:r>
              <a:rPr dirty="0"/>
              <a:t>the </a:t>
            </a:r>
            <a:r>
              <a:rPr spc="-5" dirty="0"/>
              <a:t>United</a:t>
            </a:r>
            <a:r>
              <a:rPr spc="-75" dirty="0"/>
              <a:t> </a:t>
            </a:r>
            <a:r>
              <a:rPr spc="-5" dirty="0"/>
              <a:t>States  Department of</a:t>
            </a:r>
            <a:r>
              <a:rPr spc="-25" dirty="0"/>
              <a:t> </a:t>
            </a:r>
            <a:r>
              <a:rPr dirty="0"/>
              <a:t>Labor</a:t>
            </a:r>
          </a:p>
          <a:p>
            <a:pPr marL="490855">
              <a:lnSpc>
                <a:spcPct val="100000"/>
              </a:lnSpc>
              <a:spcBef>
                <a:spcPts val="5"/>
              </a:spcBef>
              <a:buFont typeface="Trebuchet MS"/>
              <a:buChar char="•"/>
            </a:pPr>
            <a:endParaRPr sz="3500">
              <a:latin typeface="Times New Roman"/>
              <a:cs typeface="Times New Roman"/>
            </a:endParaRPr>
          </a:p>
          <a:p>
            <a:pPr marL="845819" marR="5080" indent="-342265">
              <a:lnSpc>
                <a:spcPct val="100000"/>
              </a:lnSpc>
              <a:buChar char="•"/>
              <a:tabLst>
                <a:tab pos="845819" algn="l"/>
                <a:tab pos="846455" algn="l"/>
              </a:tabLst>
            </a:pPr>
            <a:r>
              <a:rPr b="0" spc="-5" dirty="0">
                <a:latin typeface="Trebuchet MS"/>
                <a:cs typeface="Trebuchet MS"/>
              </a:rPr>
              <a:t>The mission of OSHA is to save lives, prevent  injuries and protect the health of America's  workers. To accomplish this, federal and state  governments must work in partnership with the  more than </a:t>
            </a:r>
            <a:r>
              <a:rPr b="0" dirty="0">
                <a:latin typeface="Trebuchet MS"/>
                <a:cs typeface="Trebuchet MS"/>
              </a:rPr>
              <a:t>100 </a:t>
            </a:r>
            <a:r>
              <a:rPr b="0" spc="-5" dirty="0">
                <a:latin typeface="Trebuchet MS"/>
                <a:cs typeface="Trebuchet MS"/>
              </a:rPr>
              <a:t>million working men and women  and their six and </a:t>
            </a:r>
            <a:r>
              <a:rPr b="0" dirty="0">
                <a:latin typeface="Trebuchet MS"/>
                <a:cs typeface="Trebuchet MS"/>
              </a:rPr>
              <a:t>a </a:t>
            </a:r>
            <a:r>
              <a:rPr b="0" spc="-5" dirty="0">
                <a:latin typeface="Trebuchet MS"/>
                <a:cs typeface="Trebuchet MS"/>
              </a:rPr>
              <a:t>half million employers who  are covered by the</a:t>
            </a:r>
            <a:r>
              <a:rPr b="0" spc="-5" dirty="0">
                <a:solidFill>
                  <a:srgbClr val="00B200"/>
                </a:solidFill>
                <a:latin typeface="Trebuchet MS"/>
                <a:cs typeface="Trebuchet MS"/>
              </a:rPr>
              <a:t> </a:t>
            </a:r>
            <a:r>
              <a:rPr b="0" u="heavy" spc="-5" dirty="0">
                <a:solidFill>
                  <a:srgbClr val="00B200"/>
                </a:solidFill>
                <a:uFill>
                  <a:solidFill>
                    <a:srgbClr val="00B100"/>
                  </a:solidFill>
                </a:uFill>
                <a:latin typeface="Trebuchet MS"/>
                <a:cs typeface="Trebuchet MS"/>
              </a:rPr>
              <a:t>Occupational Safety and  Health Act of</a:t>
            </a:r>
            <a:r>
              <a:rPr b="0" u="heavy" spc="20" dirty="0">
                <a:solidFill>
                  <a:srgbClr val="00B200"/>
                </a:solidFill>
                <a:uFill>
                  <a:solidFill>
                    <a:srgbClr val="00B100"/>
                  </a:solidFill>
                </a:uFill>
                <a:latin typeface="Trebuchet MS"/>
                <a:cs typeface="Trebuchet MS"/>
              </a:rPr>
              <a:t> </a:t>
            </a:r>
            <a:r>
              <a:rPr b="0" u="heavy" dirty="0">
                <a:solidFill>
                  <a:srgbClr val="00B200"/>
                </a:solidFill>
                <a:uFill>
                  <a:solidFill>
                    <a:srgbClr val="00B100"/>
                  </a:solidFill>
                </a:uFill>
                <a:latin typeface="Trebuchet MS"/>
                <a:cs typeface="Trebuchet MS"/>
              </a:rPr>
              <a:t>1970</a:t>
            </a:r>
            <a:r>
              <a:rPr b="0" dirty="0">
                <a:latin typeface="Trebuchet MS"/>
                <a:cs typeface="Trebuchet MS"/>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32683" y="937192"/>
            <a:ext cx="5473065" cy="696595"/>
          </a:xfrm>
          <a:prstGeom prst="rect">
            <a:avLst/>
          </a:prstGeom>
        </p:spPr>
        <p:txBody>
          <a:bodyPr vert="horz" wrap="square" lIns="0" tIns="12700" rIns="0" bIns="0" rtlCol="0">
            <a:spAutoFit/>
          </a:bodyPr>
          <a:lstStyle/>
          <a:p>
            <a:pPr marL="12700">
              <a:lnSpc>
                <a:spcPct val="100000"/>
              </a:lnSpc>
              <a:spcBef>
                <a:spcPts val="100"/>
              </a:spcBef>
            </a:pPr>
            <a:r>
              <a:rPr dirty="0"/>
              <a:t>Employee Work</a:t>
            </a:r>
            <a:r>
              <a:rPr spc="-125" dirty="0"/>
              <a:t> </a:t>
            </a:r>
            <a:r>
              <a:rPr spc="-5" dirty="0"/>
              <a:t>Area</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5</a:t>
            </a:fld>
            <a:endParaRPr dirty="0"/>
          </a:p>
        </p:txBody>
      </p:sp>
      <p:sp>
        <p:nvSpPr>
          <p:cNvPr id="3" name="object 3"/>
          <p:cNvSpPr txBox="1"/>
          <p:nvPr/>
        </p:nvSpPr>
        <p:spPr>
          <a:xfrm>
            <a:off x="2461055" y="1933806"/>
            <a:ext cx="6233160" cy="4718685"/>
          </a:xfrm>
          <a:prstGeom prst="rect">
            <a:avLst/>
          </a:prstGeom>
        </p:spPr>
        <p:txBody>
          <a:bodyPr vert="horz" wrap="square" lIns="0" tIns="12065" rIns="0" bIns="0" rtlCol="0">
            <a:spAutoFit/>
          </a:bodyPr>
          <a:lstStyle/>
          <a:p>
            <a:pPr marL="36830" marR="5080" indent="-24765">
              <a:lnSpc>
                <a:spcPct val="100000"/>
              </a:lnSpc>
              <a:spcBef>
                <a:spcPts val="95"/>
              </a:spcBef>
              <a:tabLst>
                <a:tab pos="1043940" algn="l"/>
                <a:tab pos="1085850" algn="l"/>
                <a:tab pos="1996439" algn="l"/>
              </a:tabLst>
            </a:pPr>
            <a:r>
              <a:rPr sz="2800" spc="-10" dirty="0">
                <a:latin typeface="Trebuchet MS"/>
                <a:cs typeface="Trebuchet MS"/>
              </a:rPr>
              <a:t>Each </a:t>
            </a:r>
            <a:r>
              <a:rPr sz="2800" spc="-5" dirty="0">
                <a:latin typeface="Trebuchet MS"/>
                <a:cs typeface="Trebuchet MS"/>
              </a:rPr>
              <a:t>employee </a:t>
            </a:r>
            <a:r>
              <a:rPr sz="2800" spc="-10" dirty="0">
                <a:latin typeface="Trebuchet MS"/>
                <a:cs typeface="Trebuchet MS"/>
              </a:rPr>
              <a:t>is </a:t>
            </a:r>
            <a:r>
              <a:rPr sz="2800" spc="-5" dirty="0">
                <a:latin typeface="Trebuchet MS"/>
                <a:cs typeface="Trebuchet MS"/>
              </a:rPr>
              <a:t>responsible for  </a:t>
            </a:r>
            <a:r>
              <a:rPr sz="2800" spc="-10" dirty="0">
                <a:latin typeface="Trebuchet MS"/>
                <a:cs typeface="Trebuchet MS"/>
              </a:rPr>
              <a:t>maintaining </a:t>
            </a:r>
            <a:r>
              <a:rPr sz="2800" spc="-5" dirty="0">
                <a:latin typeface="Trebuchet MS"/>
                <a:cs typeface="Trebuchet MS"/>
              </a:rPr>
              <a:t>a </a:t>
            </a:r>
            <a:r>
              <a:rPr sz="2800" spc="-10" dirty="0">
                <a:latin typeface="Trebuchet MS"/>
                <a:cs typeface="Trebuchet MS"/>
              </a:rPr>
              <a:t>clean and safe </a:t>
            </a:r>
            <a:r>
              <a:rPr sz="2800" spc="-5" dirty="0">
                <a:latin typeface="Trebuchet MS"/>
                <a:cs typeface="Trebuchet MS"/>
              </a:rPr>
              <a:t>work  </a:t>
            </a:r>
            <a:r>
              <a:rPr sz="2800" spc="-10" dirty="0">
                <a:latin typeface="Trebuchet MS"/>
                <a:cs typeface="Trebuchet MS"/>
              </a:rPr>
              <a:t>area.		</a:t>
            </a:r>
            <a:r>
              <a:rPr sz="2800" spc="-5" dirty="0">
                <a:latin typeface="Trebuchet MS"/>
                <a:cs typeface="Trebuchet MS"/>
              </a:rPr>
              <a:t>Employees are </a:t>
            </a:r>
            <a:r>
              <a:rPr sz="2800" spc="-10" dirty="0">
                <a:latin typeface="Trebuchet MS"/>
                <a:cs typeface="Trebuchet MS"/>
              </a:rPr>
              <a:t>expected to  </a:t>
            </a:r>
            <a:r>
              <a:rPr sz="2800" spc="-5" dirty="0">
                <a:latin typeface="Trebuchet MS"/>
                <a:cs typeface="Trebuchet MS"/>
              </a:rPr>
              <a:t>report </a:t>
            </a:r>
            <a:r>
              <a:rPr sz="2800" spc="-10" dirty="0">
                <a:latin typeface="Trebuchet MS"/>
                <a:cs typeface="Trebuchet MS"/>
              </a:rPr>
              <a:t>any </a:t>
            </a:r>
            <a:r>
              <a:rPr sz="2800" spc="-5" dirty="0">
                <a:latin typeface="Trebuchet MS"/>
                <a:cs typeface="Trebuchet MS"/>
              </a:rPr>
              <a:t>broken or </a:t>
            </a:r>
            <a:r>
              <a:rPr sz="2800" spc="-10" dirty="0">
                <a:latin typeface="Trebuchet MS"/>
                <a:cs typeface="Trebuchet MS"/>
              </a:rPr>
              <a:t>malfunctioning  equipment </a:t>
            </a:r>
            <a:r>
              <a:rPr sz="2800" spc="-5" dirty="0">
                <a:latin typeface="Trebuchet MS"/>
                <a:cs typeface="Trebuchet MS"/>
              </a:rPr>
              <a:t>or </a:t>
            </a:r>
            <a:r>
              <a:rPr sz="2800" spc="-10" dirty="0">
                <a:latin typeface="Trebuchet MS"/>
                <a:cs typeface="Trebuchet MS"/>
              </a:rPr>
              <a:t>safety </a:t>
            </a:r>
            <a:r>
              <a:rPr sz="2800" spc="-5" dirty="0">
                <a:latin typeface="Trebuchet MS"/>
                <a:cs typeface="Trebuchet MS"/>
              </a:rPr>
              <a:t>hazards </a:t>
            </a:r>
            <a:r>
              <a:rPr sz="2800" spc="-10" dirty="0">
                <a:latin typeface="Trebuchet MS"/>
                <a:cs typeface="Trebuchet MS"/>
              </a:rPr>
              <a:t>to their  </a:t>
            </a:r>
            <a:r>
              <a:rPr sz="2800" spc="-5" dirty="0">
                <a:latin typeface="Trebuchet MS"/>
                <a:cs typeface="Trebuchet MS"/>
              </a:rPr>
              <a:t>supervisor.	Food </a:t>
            </a:r>
            <a:r>
              <a:rPr sz="2800" spc="-10" dirty="0">
                <a:latin typeface="Trebuchet MS"/>
                <a:cs typeface="Trebuchet MS"/>
              </a:rPr>
              <a:t>and </a:t>
            </a:r>
            <a:r>
              <a:rPr sz="2800" spc="-5" dirty="0">
                <a:latin typeface="Trebuchet MS"/>
                <a:cs typeface="Trebuchet MS"/>
              </a:rPr>
              <a:t>beverages are </a:t>
            </a:r>
            <a:r>
              <a:rPr sz="2800" spc="-10" dirty="0">
                <a:latin typeface="Trebuchet MS"/>
                <a:cs typeface="Trebuchet MS"/>
              </a:rPr>
              <a:t>to  </a:t>
            </a:r>
            <a:r>
              <a:rPr sz="2800" spc="-5" dirty="0">
                <a:latin typeface="Trebuchet MS"/>
                <a:cs typeface="Trebuchet MS"/>
              </a:rPr>
              <a:t>be kept </a:t>
            </a:r>
            <a:r>
              <a:rPr sz="2800" spc="-10" dirty="0">
                <a:latin typeface="Trebuchet MS"/>
                <a:cs typeface="Trebuchet MS"/>
              </a:rPr>
              <a:t>in designated lunch areas  </a:t>
            </a:r>
            <a:r>
              <a:rPr sz="2800" spc="-5" dirty="0">
                <a:latin typeface="Trebuchet MS"/>
                <a:cs typeface="Trebuchet MS"/>
              </a:rPr>
              <a:t>only.	Employees are </a:t>
            </a:r>
            <a:r>
              <a:rPr sz="2800" spc="-10" dirty="0">
                <a:latin typeface="Trebuchet MS"/>
                <a:cs typeface="Trebuchet MS"/>
              </a:rPr>
              <a:t>to </a:t>
            </a:r>
            <a:r>
              <a:rPr sz="2800" spc="-5" dirty="0">
                <a:latin typeface="Trebuchet MS"/>
                <a:cs typeface="Trebuchet MS"/>
              </a:rPr>
              <a:t>remove pop  </a:t>
            </a:r>
            <a:r>
              <a:rPr sz="2800" spc="-10" dirty="0">
                <a:latin typeface="Trebuchet MS"/>
                <a:cs typeface="Trebuchet MS"/>
              </a:rPr>
              <a:t>bottles, containers and articles </a:t>
            </a:r>
            <a:r>
              <a:rPr sz="2800" spc="-5" dirty="0">
                <a:latin typeface="Trebuchet MS"/>
                <a:cs typeface="Trebuchet MS"/>
              </a:rPr>
              <a:t>of  personal belonging </a:t>
            </a:r>
            <a:r>
              <a:rPr sz="2800" spc="-10" dirty="0">
                <a:latin typeface="Trebuchet MS"/>
                <a:cs typeface="Trebuchet MS"/>
              </a:rPr>
              <a:t>at the end </a:t>
            </a:r>
            <a:r>
              <a:rPr sz="2800" spc="-5" dirty="0">
                <a:latin typeface="Trebuchet MS"/>
                <a:cs typeface="Trebuchet MS"/>
              </a:rPr>
              <a:t>of </a:t>
            </a:r>
            <a:r>
              <a:rPr sz="2800" spc="-10" dirty="0">
                <a:latin typeface="Trebuchet MS"/>
                <a:cs typeface="Trebuchet MS"/>
              </a:rPr>
              <a:t>their  </a:t>
            </a:r>
            <a:r>
              <a:rPr sz="2800" spc="-5" dirty="0">
                <a:latin typeface="Trebuchet MS"/>
                <a:cs typeface="Trebuchet MS"/>
              </a:rPr>
              <a:t>work </a:t>
            </a:r>
            <a:r>
              <a:rPr sz="2800" spc="-10" dirty="0">
                <a:latin typeface="Trebuchet MS"/>
                <a:cs typeface="Trebuchet MS"/>
              </a:rPr>
              <a:t>shift.</a:t>
            </a:r>
            <a:endParaRPr sz="28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71987" y="6735521"/>
            <a:ext cx="13462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6</a:t>
            </a:r>
            <a:endParaRPr sz="1400">
              <a:latin typeface="Comic Sans MS"/>
              <a:cs typeface="Comic Sans MS"/>
            </a:endParaRPr>
          </a:p>
        </p:txBody>
      </p:sp>
      <p:sp>
        <p:nvSpPr>
          <p:cNvPr id="3" name="object 3"/>
          <p:cNvSpPr txBox="1">
            <a:spLocks noGrp="1"/>
          </p:cNvSpPr>
          <p:nvPr>
            <p:ph type="title"/>
          </p:nvPr>
        </p:nvSpPr>
        <p:spPr>
          <a:xfrm>
            <a:off x="2794786" y="708605"/>
            <a:ext cx="4631690" cy="696595"/>
          </a:xfrm>
          <a:prstGeom prst="rect">
            <a:avLst/>
          </a:prstGeom>
        </p:spPr>
        <p:txBody>
          <a:bodyPr vert="horz" wrap="square" lIns="0" tIns="12700" rIns="0" bIns="0" rtlCol="0">
            <a:spAutoFit/>
          </a:bodyPr>
          <a:lstStyle/>
          <a:p>
            <a:pPr marL="12700">
              <a:lnSpc>
                <a:spcPct val="100000"/>
              </a:lnSpc>
              <a:spcBef>
                <a:spcPts val="100"/>
              </a:spcBef>
            </a:pPr>
            <a:r>
              <a:rPr dirty="0"/>
              <a:t>Property</a:t>
            </a:r>
            <a:r>
              <a:rPr spc="-120" dirty="0"/>
              <a:t> </a:t>
            </a:r>
            <a:r>
              <a:rPr dirty="0"/>
              <a:t>Security</a:t>
            </a:r>
          </a:p>
        </p:txBody>
      </p:sp>
      <p:sp>
        <p:nvSpPr>
          <p:cNvPr id="4" name="object 4"/>
          <p:cNvSpPr txBox="1"/>
          <p:nvPr/>
        </p:nvSpPr>
        <p:spPr>
          <a:xfrm>
            <a:off x="1837798" y="1478161"/>
            <a:ext cx="6742430" cy="5657850"/>
          </a:xfrm>
          <a:prstGeom prst="rect">
            <a:avLst/>
          </a:prstGeom>
        </p:spPr>
        <p:txBody>
          <a:bodyPr vert="horz" wrap="square" lIns="0" tIns="12700" rIns="0" bIns="0" rtlCol="0">
            <a:spAutoFit/>
          </a:bodyPr>
          <a:lstStyle/>
          <a:p>
            <a:pPr marL="354965" marR="321945" indent="-342265">
              <a:lnSpc>
                <a:spcPct val="100000"/>
              </a:lnSpc>
              <a:spcBef>
                <a:spcPts val="100"/>
              </a:spcBef>
              <a:buChar char="•"/>
              <a:tabLst>
                <a:tab pos="354965" algn="l"/>
                <a:tab pos="355600" algn="l"/>
              </a:tabLst>
            </a:pPr>
            <a:r>
              <a:rPr sz="2400" spc="-5" dirty="0">
                <a:latin typeface="Trebuchet MS"/>
                <a:cs typeface="Trebuchet MS"/>
              </a:rPr>
              <a:t>Employees are responsible for assisting in  maintaining the security of the facility and  vehicle for the safety of themselves and the  clients.</a:t>
            </a:r>
            <a:endParaRPr sz="2400">
              <a:latin typeface="Trebuchet MS"/>
              <a:cs typeface="Trebuchet MS"/>
            </a:endParaRPr>
          </a:p>
          <a:p>
            <a:pPr marL="354965" marR="114935" indent="-342265">
              <a:lnSpc>
                <a:spcPct val="100000"/>
              </a:lnSpc>
              <a:spcBef>
                <a:spcPts val="575"/>
              </a:spcBef>
              <a:buChar char="•"/>
              <a:tabLst>
                <a:tab pos="354965" algn="l"/>
                <a:tab pos="355600" algn="l"/>
              </a:tabLst>
            </a:pPr>
            <a:r>
              <a:rPr sz="2400" spc="-5" dirty="0">
                <a:latin typeface="Trebuchet MS"/>
                <a:cs typeface="Trebuchet MS"/>
              </a:rPr>
              <a:t>Employees will be required to return keys  issued for use on secured gates, doors, desks,  file cabinets vehicles or other agency  </a:t>
            </a:r>
            <a:r>
              <a:rPr sz="2400" spc="-10" dirty="0">
                <a:latin typeface="Trebuchet MS"/>
                <a:cs typeface="Trebuchet MS"/>
              </a:rPr>
              <a:t>equipment </a:t>
            </a:r>
            <a:r>
              <a:rPr sz="2400" spc="-5" dirty="0">
                <a:latin typeface="Trebuchet MS"/>
                <a:cs typeface="Trebuchet MS"/>
              </a:rPr>
              <a:t>when the nature of their job  changes or when their employment is  terminated, prior to the release of their final  paycheck.</a:t>
            </a:r>
            <a:endParaRPr sz="2400">
              <a:latin typeface="Trebuchet MS"/>
              <a:cs typeface="Trebuchet MS"/>
            </a:endParaRPr>
          </a:p>
          <a:p>
            <a:pPr marL="354965" marR="5080" indent="-342265">
              <a:lnSpc>
                <a:spcPct val="100000"/>
              </a:lnSpc>
              <a:spcBef>
                <a:spcPts val="570"/>
              </a:spcBef>
              <a:buChar char="•"/>
              <a:tabLst>
                <a:tab pos="354965" algn="l"/>
                <a:tab pos="355600" algn="l"/>
              </a:tabLst>
            </a:pPr>
            <a:r>
              <a:rPr sz="2400" spc="-5" dirty="0">
                <a:latin typeface="Trebuchet MS"/>
                <a:cs typeface="Trebuchet MS"/>
              </a:rPr>
              <a:t>The unauthorized duplication of keys will be  considered </a:t>
            </a:r>
            <a:r>
              <a:rPr sz="2400" dirty="0">
                <a:latin typeface="Trebuchet MS"/>
                <a:cs typeface="Trebuchet MS"/>
              </a:rPr>
              <a:t>a </a:t>
            </a:r>
            <a:r>
              <a:rPr sz="2400" spc="-5" dirty="0">
                <a:latin typeface="Trebuchet MS"/>
                <a:cs typeface="Trebuchet MS"/>
              </a:rPr>
              <a:t>breach of TSCS security and will  subject the employee to disciplinary action up  to and including</a:t>
            </a:r>
            <a:r>
              <a:rPr sz="2400" spc="30" dirty="0">
                <a:latin typeface="Trebuchet MS"/>
                <a:cs typeface="Trebuchet MS"/>
              </a:rPr>
              <a:t> </a:t>
            </a:r>
            <a:r>
              <a:rPr sz="2400" spc="-5" dirty="0">
                <a:latin typeface="Trebuchet MS"/>
                <a:cs typeface="Trebuchet MS"/>
              </a:rPr>
              <a:t>dismissal.</a:t>
            </a:r>
            <a:endParaRPr sz="24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91940" y="696408"/>
            <a:ext cx="4049395" cy="634365"/>
          </a:xfrm>
          <a:prstGeom prst="rect">
            <a:avLst/>
          </a:prstGeom>
        </p:spPr>
        <p:txBody>
          <a:bodyPr vert="horz" wrap="square" lIns="0" tIns="12065" rIns="0" bIns="0" rtlCol="0">
            <a:spAutoFit/>
          </a:bodyPr>
          <a:lstStyle/>
          <a:p>
            <a:pPr marL="12700">
              <a:lnSpc>
                <a:spcPct val="100000"/>
              </a:lnSpc>
              <a:spcBef>
                <a:spcPts val="95"/>
              </a:spcBef>
            </a:pPr>
            <a:r>
              <a:rPr sz="4000" spc="-10" dirty="0"/>
              <a:t>Infection</a:t>
            </a:r>
            <a:r>
              <a:rPr sz="4000" spc="-15" dirty="0"/>
              <a:t> </a:t>
            </a:r>
            <a:r>
              <a:rPr sz="4000" spc="-10" dirty="0"/>
              <a:t>Control</a:t>
            </a:r>
            <a:endParaRPr sz="40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7</a:t>
            </a:fld>
            <a:endParaRPr dirty="0"/>
          </a:p>
        </p:txBody>
      </p:sp>
      <p:sp>
        <p:nvSpPr>
          <p:cNvPr id="3" name="object 3"/>
          <p:cNvSpPr txBox="1"/>
          <p:nvPr/>
        </p:nvSpPr>
        <p:spPr>
          <a:xfrm>
            <a:off x="1380620" y="1266334"/>
            <a:ext cx="7155180" cy="5009515"/>
          </a:xfrm>
          <a:prstGeom prst="rect">
            <a:avLst/>
          </a:prstGeom>
        </p:spPr>
        <p:txBody>
          <a:bodyPr vert="horz" wrap="square" lIns="0" tIns="73660" rIns="0" bIns="0" rtlCol="0">
            <a:spAutoFit/>
          </a:bodyPr>
          <a:lstStyle/>
          <a:p>
            <a:pPr marL="354965" marR="98425" indent="-342265">
              <a:lnSpc>
                <a:spcPct val="80000"/>
              </a:lnSpc>
              <a:spcBef>
                <a:spcPts val="580"/>
              </a:spcBef>
              <a:buChar char="•"/>
              <a:tabLst>
                <a:tab pos="354965" algn="l"/>
                <a:tab pos="355600" algn="l"/>
              </a:tabLst>
            </a:pPr>
            <a:r>
              <a:rPr sz="2000" dirty="0">
                <a:latin typeface="Trebuchet MS"/>
                <a:cs typeface="Trebuchet MS"/>
              </a:rPr>
              <a:t>TSCS </a:t>
            </a:r>
            <a:r>
              <a:rPr sz="2000" spc="-5" dirty="0">
                <a:latin typeface="Trebuchet MS"/>
                <a:cs typeface="Trebuchet MS"/>
              </a:rPr>
              <a:t>will </a:t>
            </a:r>
            <a:r>
              <a:rPr sz="2000" dirty="0">
                <a:latin typeface="Trebuchet MS"/>
                <a:cs typeface="Trebuchet MS"/>
              </a:rPr>
              <a:t>make efforts </a:t>
            </a:r>
            <a:r>
              <a:rPr sz="2000" spc="-5" dirty="0">
                <a:latin typeface="Trebuchet MS"/>
                <a:cs typeface="Trebuchet MS"/>
              </a:rPr>
              <a:t>to </a:t>
            </a:r>
            <a:r>
              <a:rPr sz="2000" dirty="0">
                <a:latin typeface="Trebuchet MS"/>
                <a:cs typeface="Trebuchet MS"/>
              </a:rPr>
              <a:t>protect </a:t>
            </a:r>
            <a:r>
              <a:rPr sz="2000" spc="-5" dirty="0">
                <a:latin typeface="Trebuchet MS"/>
                <a:cs typeface="Trebuchet MS"/>
              </a:rPr>
              <a:t>all individuals </a:t>
            </a:r>
            <a:r>
              <a:rPr sz="2000" dirty="0">
                <a:latin typeface="Trebuchet MS"/>
                <a:cs typeface="Trebuchet MS"/>
              </a:rPr>
              <a:t>from  transmissions of blood-borne diseases and comply with</a:t>
            </a:r>
            <a:r>
              <a:rPr sz="2000" spc="-229" dirty="0">
                <a:latin typeface="Trebuchet MS"/>
                <a:cs typeface="Trebuchet MS"/>
              </a:rPr>
              <a:t> </a:t>
            </a:r>
            <a:r>
              <a:rPr sz="2000" spc="-5" dirty="0">
                <a:latin typeface="Trebuchet MS"/>
                <a:cs typeface="Trebuchet MS"/>
              </a:rPr>
              <a:t>the  </a:t>
            </a:r>
            <a:r>
              <a:rPr sz="2000" dirty="0">
                <a:latin typeface="Trebuchet MS"/>
                <a:cs typeface="Trebuchet MS"/>
              </a:rPr>
              <a:t>Michigan </a:t>
            </a:r>
            <a:r>
              <a:rPr sz="2000" spc="-5" dirty="0">
                <a:latin typeface="Trebuchet MS"/>
                <a:cs typeface="Trebuchet MS"/>
              </a:rPr>
              <a:t>Occupational Safety </a:t>
            </a:r>
            <a:r>
              <a:rPr sz="2000" dirty="0">
                <a:latin typeface="Trebuchet MS"/>
                <a:cs typeface="Trebuchet MS"/>
              </a:rPr>
              <a:t>and </a:t>
            </a:r>
            <a:r>
              <a:rPr sz="2000" spc="-5" dirty="0">
                <a:latin typeface="Trebuchet MS"/>
                <a:cs typeface="Trebuchet MS"/>
              </a:rPr>
              <a:t>Health Regulations to  </a:t>
            </a:r>
            <a:r>
              <a:rPr sz="2000" dirty="0">
                <a:latin typeface="Trebuchet MS"/>
                <a:cs typeface="Trebuchet MS"/>
              </a:rPr>
              <a:t>limit </a:t>
            </a:r>
            <a:r>
              <a:rPr sz="2000" spc="-5" dirty="0">
                <a:latin typeface="Trebuchet MS"/>
                <a:cs typeface="Trebuchet MS"/>
              </a:rPr>
              <a:t>occupational </a:t>
            </a:r>
            <a:r>
              <a:rPr sz="2000" dirty="0">
                <a:latin typeface="Trebuchet MS"/>
                <a:cs typeface="Trebuchet MS"/>
              </a:rPr>
              <a:t>exposure </a:t>
            </a:r>
            <a:r>
              <a:rPr sz="2000" spc="-5" dirty="0">
                <a:latin typeface="Trebuchet MS"/>
                <a:cs typeface="Trebuchet MS"/>
              </a:rPr>
              <a:t>to </a:t>
            </a:r>
            <a:r>
              <a:rPr sz="2000" dirty="0">
                <a:latin typeface="Trebuchet MS"/>
                <a:cs typeface="Trebuchet MS"/>
              </a:rPr>
              <a:t>blood and </a:t>
            </a:r>
            <a:r>
              <a:rPr sz="2000" spc="-5" dirty="0">
                <a:latin typeface="Trebuchet MS"/>
                <a:cs typeface="Trebuchet MS"/>
              </a:rPr>
              <a:t>other </a:t>
            </a:r>
            <a:r>
              <a:rPr sz="2000" dirty="0">
                <a:latin typeface="Trebuchet MS"/>
                <a:cs typeface="Trebuchet MS"/>
              </a:rPr>
              <a:t>potentially  infectious materials</a:t>
            </a:r>
            <a:r>
              <a:rPr sz="2000" spc="-90" dirty="0">
                <a:latin typeface="Trebuchet MS"/>
                <a:cs typeface="Trebuchet MS"/>
              </a:rPr>
              <a:t> </a:t>
            </a:r>
            <a:r>
              <a:rPr sz="2000" spc="-5" dirty="0">
                <a:latin typeface="Trebuchet MS"/>
                <a:cs typeface="Trebuchet MS"/>
              </a:rPr>
              <a:t>(OPIM).</a:t>
            </a:r>
            <a:endParaRPr sz="2000">
              <a:latin typeface="Trebuchet MS"/>
              <a:cs typeface="Trebuchet MS"/>
            </a:endParaRPr>
          </a:p>
          <a:p>
            <a:pPr marL="354965" marR="248285" indent="-342265">
              <a:lnSpc>
                <a:spcPct val="80000"/>
              </a:lnSpc>
              <a:spcBef>
                <a:spcPts val="480"/>
              </a:spcBef>
              <a:buChar char="•"/>
              <a:tabLst>
                <a:tab pos="354965" algn="l"/>
                <a:tab pos="355600" algn="l"/>
              </a:tabLst>
            </a:pPr>
            <a:r>
              <a:rPr sz="2000" dirty="0">
                <a:latin typeface="Trebuchet MS"/>
                <a:cs typeface="Trebuchet MS"/>
              </a:rPr>
              <a:t>All Program </a:t>
            </a:r>
            <a:r>
              <a:rPr sz="2000" spc="-5" dirty="0">
                <a:latin typeface="Trebuchet MS"/>
                <a:cs typeface="Trebuchet MS"/>
              </a:rPr>
              <a:t>Staff </a:t>
            </a:r>
            <a:r>
              <a:rPr sz="2000" dirty="0">
                <a:latin typeface="Trebuchet MS"/>
                <a:cs typeface="Trebuchet MS"/>
              </a:rPr>
              <a:t>are </a:t>
            </a:r>
            <a:r>
              <a:rPr sz="2000" spc="-5" dirty="0">
                <a:latin typeface="Trebuchet MS"/>
                <a:cs typeface="Trebuchet MS"/>
              </a:rPr>
              <a:t>to </a:t>
            </a:r>
            <a:r>
              <a:rPr sz="2000" dirty="0">
                <a:latin typeface="Trebuchet MS"/>
                <a:cs typeface="Trebuchet MS"/>
              </a:rPr>
              <a:t>familiarize </a:t>
            </a:r>
            <a:r>
              <a:rPr sz="2000" spc="-5" dirty="0">
                <a:latin typeface="Trebuchet MS"/>
                <a:cs typeface="Trebuchet MS"/>
              </a:rPr>
              <a:t>themselves </a:t>
            </a:r>
            <a:r>
              <a:rPr sz="2000" dirty="0">
                <a:latin typeface="Trebuchet MS"/>
                <a:cs typeface="Trebuchet MS"/>
              </a:rPr>
              <a:t>with</a:t>
            </a:r>
            <a:r>
              <a:rPr sz="2000" spc="-180" dirty="0">
                <a:latin typeface="Trebuchet MS"/>
                <a:cs typeface="Trebuchet MS"/>
              </a:rPr>
              <a:t> </a:t>
            </a:r>
            <a:r>
              <a:rPr sz="2000" spc="-5" dirty="0">
                <a:latin typeface="Trebuchet MS"/>
                <a:cs typeface="Trebuchet MS"/>
              </a:rPr>
              <a:t>their  departmental </a:t>
            </a:r>
            <a:r>
              <a:rPr sz="2000" dirty="0">
                <a:latin typeface="Trebuchet MS"/>
                <a:cs typeface="Trebuchet MS"/>
              </a:rPr>
              <a:t>policy and procedure </a:t>
            </a:r>
            <a:r>
              <a:rPr sz="2000" spc="-5" dirty="0">
                <a:latin typeface="Trebuchet MS"/>
                <a:cs typeface="Trebuchet MS"/>
              </a:rPr>
              <a:t>regarding </a:t>
            </a:r>
            <a:r>
              <a:rPr sz="2000" dirty="0">
                <a:latin typeface="Trebuchet MS"/>
                <a:cs typeface="Trebuchet MS"/>
              </a:rPr>
              <a:t>infection  control.</a:t>
            </a:r>
            <a:endParaRPr sz="2000">
              <a:latin typeface="Trebuchet MS"/>
              <a:cs typeface="Trebuchet MS"/>
            </a:endParaRPr>
          </a:p>
          <a:p>
            <a:pPr marL="885825" lvl="1" indent="-342900">
              <a:lnSpc>
                <a:spcPct val="100000"/>
              </a:lnSpc>
              <a:spcBef>
                <a:spcPts val="1320"/>
              </a:spcBef>
              <a:buChar char="•"/>
              <a:tabLst>
                <a:tab pos="885190" algn="l"/>
                <a:tab pos="885825" algn="l"/>
              </a:tabLst>
            </a:pPr>
            <a:r>
              <a:rPr sz="2000" dirty="0">
                <a:latin typeface="Trebuchet MS"/>
                <a:cs typeface="Trebuchet MS"/>
              </a:rPr>
              <a:t>Ensure </a:t>
            </a:r>
            <a:r>
              <a:rPr sz="2000" spc="-5" dirty="0">
                <a:latin typeface="Trebuchet MS"/>
                <a:cs typeface="Trebuchet MS"/>
              </a:rPr>
              <a:t>to </a:t>
            </a:r>
            <a:r>
              <a:rPr sz="2000" dirty="0">
                <a:latin typeface="Trebuchet MS"/>
                <a:cs typeface="Trebuchet MS"/>
              </a:rPr>
              <a:t>maintain spill </a:t>
            </a:r>
            <a:r>
              <a:rPr sz="2000" spc="-5" dirty="0">
                <a:latin typeface="Trebuchet MS"/>
                <a:cs typeface="Trebuchet MS"/>
              </a:rPr>
              <a:t>kits </a:t>
            </a:r>
            <a:r>
              <a:rPr sz="2000" dirty="0">
                <a:latin typeface="Trebuchet MS"/>
                <a:cs typeface="Trebuchet MS"/>
              </a:rPr>
              <a:t>in</a:t>
            </a:r>
            <a:r>
              <a:rPr sz="2000" spc="-120" dirty="0">
                <a:latin typeface="Trebuchet MS"/>
                <a:cs typeface="Trebuchet MS"/>
              </a:rPr>
              <a:t> </a:t>
            </a:r>
            <a:r>
              <a:rPr sz="2000" dirty="0">
                <a:latin typeface="Trebuchet MS"/>
                <a:cs typeface="Trebuchet MS"/>
              </a:rPr>
              <a:t>programs/homes.</a:t>
            </a:r>
            <a:endParaRPr sz="2000">
              <a:latin typeface="Trebuchet MS"/>
              <a:cs typeface="Trebuchet MS"/>
            </a:endParaRPr>
          </a:p>
          <a:p>
            <a:pPr marL="885825" marR="315595" lvl="1" indent="-342900">
              <a:lnSpc>
                <a:spcPts val="2160"/>
              </a:lnSpc>
              <a:spcBef>
                <a:spcPts val="515"/>
              </a:spcBef>
              <a:buChar char="•"/>
              <a:tabLst>
                <a:tab pos="885190" algn="l"/>
                <a:tab pos="885825" algn="l"/>
              </a:tabLst>
            </a:pPr>
            <a:r>
              <a:rPr sz="2000" spc="-5" dirty="0">
                <a:latin typeface="Trebuchet MS"/>
                <a:cs typeface="Trebuchet MS"/>
              </a:rPr>
              <a:t>Apply universal </a:t>
            </a:r>
            <a:r>
              <a:rPr sz="2000" dirty="0">
                <a:latin typeface="Trebuchet MS"/>
                <a:cs typeface="Trebuchet MS"/>
              </a:rPr>
              <a:t>precaution </a:t>
            </a:r>
            <a:r>
              <a:rPr sz="2000" spc="-5" dirty="0">
                <a:latin typeface="Trebuchet MS"/>
                <a:cs typeface="Trebuchet MS"/>
              </a:rPr>
              <a:t>techniques to all</a:t>
            </a:r>
            <a:r>
              <a:rPr sz="2000" spc="-120" dirty="0">
                <a:latin typeface="Trebuchet MS"/>
                <a:cs typeface="Trebuchet MS"/>
              </a:rPr>
              <a:t> </a:t>
            </a:r>
            <a:r>
              <a:rPr sz="2000" dirty="0">
                <a:latin typeface="Trebuchet MS"/>
                <a:cs typeface="Trebuchet MS"/>
              </a:rPr>
              <a:t>persons  </a:t>
            </a:r>
            <a:r>
              <a:rPr sz="2000" spc="-35" dirty="0">
                <a:latin typeface="Trebuchet MS"/>
                <a:cs typeface="Trebuchet MS"/>
              </a:rPr>
              <a:t>equally.</a:t>
            </a:r>
            <a:endParaRPr sz="2000">
              <a:latin typeface="Trebuchet MS"/>
              <a:cs typeface="Trebuchet MS"/>
            </a:endParaRPr>
          </a:p>
          <a:p>
            <a:pPr marL="885825" marR="1156970" lvl="1" indent="-342900">
              <a:lnSpc>
                <a:spcPts val="2160"/>
              </a:lnSpc>
              <a:spcBef>
                <a:spcPts val="480"/>
              </a:spcBef>
              <a:buChar char="•"/>
              <a:tabLst>
                <a:tab pos="885190" algn="l"/>
                <a:tab pos="885825" algn="l"/>
              </a:tabLst>
            </a:pPr>
            <a:r>
              <a:rPr sz="2000" spc="-5" dirty="0">
                <a:latin typeface="Trebuchet MS"/>
                <a:cs typeface="Trebuchet MS"/>
              </a:rPr>
              <a:t>Maintain knowledge </a:t>
            </a:r>
            <a:r>
              <a:rPr sz="2000" dirty="0">
                <a:latin typeface="Trebuchet MS"/>
                <a:cs typeface="Trebuchet MS"/>
              </a:rPr>
              <a:t>of and observe</a:t>
            </a:r>
            <a:r>
              <a:rPr sz="2000" spc="-135" dirty="0">
                <a:latin typeface="Trebuchet MS"/>
                <a:cs typeface="Trebuchet MS"/>
              </a:rPr>
              <a:t> </a:t>
            </a:r>
            <a:r>
              <a:rPr sz="2000" dirty="0">
                <a:latin typeface="Trebuchet MS"/>
                <a:cs typeface="Trebuchet MS"/>
              </a:rPr>
              <a:t>infection  </a:t>
            </a:r>
            <a:r>
              <a:rPr sz="2000" spc="-5" dirty="0">
                <a:latin typeface="Trebuchet MS"/>
                <a:cs typeface="Trebuchet MS"/>
              </a:rPr>
              <a:t>control/universal precaution</a:t>
            </a:r>
            <a:r>
              <a:rPr sz="2000" spc="-75" dirty="0">
                <a:latin typeface="Trebuchet MS"/>
                <a:cs typeface="Trebuchet MS"/>
              </a:rPr>
              <a:t> </a:t>
            </a:r>
            <a:r>
              <a:rPr sz="2000" spc="-5" dirty="0">
                <a:latin typeface="Trebuchet MS"/>
                <a:cs typeface="Trebuchet MS"/>
              </a:rPr>
              <a:t>procedures.</a:t>
            </a:r>
            <a:endParaRPr sz="2000">
              <a:latin typeface="Trebuchet MS"/>
              <a:cs typeface="Trebuchet MS"/>
            </a:endParaRPr>
          </a:p>
          <a:p>
            <a:pPr marL="885825" marR="5080" lvl="1" indent="-342900">
              <a:lnSpc>
                <a:spcPts val="2160"/>
              </a:lnSpc>
              <a:spcBef>
                <a:spcPts val="480"/>
              </a:spcBef>
              <a:buChar char="•"/>
              <a:tabLst>
                <a:tab pos="885190" algn="l"/>
                <a:tab pos="885825" algn="l"/>
              </a:tabLst>
            </a:pPr>
            <a:r>
              <a:rPr sz="2000" spc="-15" dirty="0">
                <a:latin typeface="Trebuchet MS"/>
                <a:cs typeface="Trebuchet MS"/>
              </a:rPr>
              <a:t>Report </a:t>
            </a:r>
            <a:r>
              <a:rPr sz="2000" spc="-5" dirty="0">
                <a:latin typeface="Trebuchet MS"/>
                <a:cs typeface="Trebuchet MS"/>
              </a:rPr>
              <a:t>all incidents </a:t>
            </a:r>
            <a:r>
              <a:rPr sz="2000" dirty="0">
                <a:latin typeface="Trebuchet MS"/>
                <a:cs typeface="Trebuchet MS"/>
              </a:rPr>
              <a:t>of contact exposure </a:t>
            </a:r>
            <a:r>
              <a:rPr sz="2000" spc="-5" dirty="0">
                <a:latin typeface="Trebuchet MS"/>
                <a:cs typeface="Trebuchet MS"/>
              </a:rPr>
              <a:t>to</a:t>
            </a:r>
            <a:r>
              <a:rPr sz="2000" spc="-165" dirty="0">
                <a:latin typeface="Trebuchet MS"/>
                <a:cs typeface="Trebuchet MS"/>
              </a:rPr>
              <a:t> </a:t>
            </a:r>
            <a:r>
              <a:rPr sz="2000" dirty="0">
                <a:latin typeface="Trebuchet MS"/>
                <a:cs typeface="Trebuchet MS"/>
              </a:rPr>
              <a:t>blood/body  </a:t>
            </a:r>
            <a:r>
              <a:rPr sz="2000" spc="-5" dirty="0">
                <a:latin typeface="Trebuchet MS"/>
                <a:cs typeface="Trebuchet MS"/>
              </a:rPr>
              <a:t>fluids to </a:t>
            </a:r>
            <a:r>
              <a:rPr sz="2000" dirty="0">
                <a:latin typeface="Trebuchet MS"/>
                <a:cs typeface="Trebuchet MS"/>
              </a:rPr>
              <a:t>supervisor and complete and </a:t>
            </a:r>
            <a:r>
              <a:rPr sz="2000" spc="-5" dirty="0">
                <a:latin typeface="Trebuchet MS"/>
                <a:cs typeface="Trebuchet MS"/>
              </a:rPr>
              <a:t>incident</a:t>
            </a:r>
            <a:r>
              <a:rPr sz="2000" spc="-200" dirty="0">
                <a:latin typeface="Trebuchet MS"/>
                <a:cs typeface="Trebuchet MS"/>
              </a:rPr>
              <a:t> </a:t>
            </a:r>
            <a:r>
              <a:rPr sz="2000" dirty="0">
                <a:latin typeface="Trebuchet MS"/>
                <a:cs typeface="Trebuchet MS"/>
              </a:rPr>
              <a:t>report.</a:t>
            </a:r>
            <a:endParaRPr sz="2000">
              <a:latin typeface="Trebuchet MS"/>
              <a:cs typeface="Trebuchet MS"/>
            </a:endParaRPr>
          </a:p>
          <a:p>
            <a:pPr marL="885825" marR="1024890" lvl="1" indent="-342900">
              <a:lnSpc>
                <a:spcPts val="2160"/>
              </a:lnSpc>
              <a:spcBef>
                <a:spcPts val="475"/>
              </a:spcBef>
              <a:buChar char="•"/>
              <a:tabLst>
                <a:tab pos="885190" algn="l"/>
                <a:tab pos="885825" algn="l"/>
              </a:tabLst>
            </a:pPr>
            <a:r>
              <a:rPr sz="2000" dirty="0">
                <a:latin typeface="Trebuchet MS"/>
                <a:cs typeface="Trebuchet MS"/>
              </a:rPr>
              <a:t>Consider </a:t>
            </a:r>
            <a:r>
              <a:rPr sz="2000" spc="-5" dirty="0">
                <a:latin typeface="Trebuchet MS"/>
                <a:cs typeface="Trebuchet MS"/>
              </a:rPr>
              <a:t>that </a:t>
            </a:r>
            <a:r>
              <a:rPr sz="2000" dirty="0">
                <a:latin typeface="Trebuchet MS"/>
                <a:cs typeface="Trebuchet MS"/>
              </a:rPr>
              <a:t>human blood and secretions</a:t>
            </a:r>
            <a:r>
              <a:rPr sz="2000" spc="-229" dirty="0">
                <a:latin typeface="Trebuchet MS"/>
                <a:cs typeface="Trebuchet MS"/>
              </a:rPr>
              <a:t> </a:t>
            </a:r>
            <a:r>
              <a:rPr sz="2000" dirty="0">
                <a:latin typeface="Trebuchet MS"/>
                <a:cs typeface="Trebuchet MS"/>
              </a:rPr>
              <a:t>are  </a:t>
            </a:r>
            <a:r>
              <a:rPr sz="2000" spc="-5" dirty="0">
                <a:latin typeface="Trebuchet MS"/>
                <a:cs typeface="Trebuchet MS"/>
              </a:rPr>
              <a:t>potentially</a:t>
            </a:r>
            <a:r>
              <a:rPr sz="2000" spc="-50" dirty="0">
                <a:latin typeface="Trebuchet MS"/>
                <a:cs typeface="Trebuchet MS"/>
              </a:rPr>
              <a:t> </a:t>
            </a:r>
            <a:r>
              <a:rPr sz="2000" dirty="0">
                <a:latin typeface="Trebuchet MS"/>
                <a:cs typeface="Trebuchet MS"/>
              </a:rPr>
              <a:t>infectious.</a:t>
            </a:r>
            <a:endParaRPr sz="20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4523" y="544020"/>
            <a:ext cx="3451225" cy="634365"/>
          </a:xfrm>
          <a:prstGeom prst="rect">
            <a:avLst/>
          </a:prstGeom>
        </p:spPr>
        <p:txBody>
          <a:bodyPr vert="horz" wrap="square" lIns="0" tIns="12065" rIns="0" bIns="0" rtlCol="0">
            <a:spAutoFit/>
          </a:bodyPr>
          <a:lstStyle/>
          <a:p>
            <a:pPr marL="12700">
              <a:lnSpc>
                <a:spcPct val="100000"/>
              </a:lnSpc>
              <a:spcBef>
                <a:spcPts val="95"/>
              </a:spcBef>
            </a:pPr>
            <a:r>
              <a:rPr sz="4000" spc="-10" dirty="0"/>
              <a:t>Vehicle</a:t>
            </a:r>
            <a:r>
              <a:rPr sz="4000" spc="-135" dirty="0"/>
              <a:t> </a:t>
            </a:r>
            <a:r>
              <a:rPr sz="4000" spc="-5" dirty="0">
                <a:latin typeface="Arial"/>
                <a:cs typeface="Arial"/>
              </a:rPr>
              <a:t>Safety</a:t>
            </a:r>
            <a:endParaRPr sz="4000">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8</a:t>
            </a:fld>
            <a:endParaRPr dirty="0"/>
          </a:p>
        </p:txBody>
      </p:sp>
      <p:sp>
        <p:nvSpPr>
          <p:cNvPr id="3" name="object 3"/>
          <p:cNvSpPr txBox="1"/>
          <p:nvPr/>
        </p:nvSpPr>
        <p:spPr>
          <a:xfrm>
            <a:off x="1228240" y="1260243"/>
            <a:ext cx="7270115" cy="4919980"/>
          </a:xfrm>
          <a:prstGeom prst="rect">
            <a:avLst/>
          </a:prstGeom>
        </p:spPr>
        <p:txBody>
          <a:bodyPr vert="horz" wrap="square" lIns="0" tIns="78740" rIns="0" bIns="0" rtlCol="0">
            <a:spAutoFit/>
          </a:bodyPr>
          <a:lstStyle/>
          <a:p>
            <a:pPr marL="354965" marR="5080" indent="-342265">
              <a:lnSpc>
                <a:spcPct val="80000"/>
              </a:lnSpc>
              <a:spcBef>
                <a:spcPts val="620"/>
              </a:spcBef>
              <a:buChar char="•"/>
              <a:tabLst>
                <a:tab pos="354965" algn="l"/>
                <a:tab pos="355600" algn="l"/>
              </a:tabLst>
            </a:pPr>
            <a:r>
              <a:rPr sz="2200" spc="-5" dirty="0">
                <a:latin typeface="Arial"/>
                <a:cs typeface="Arial"/>
              </a:rPr>
              <a:t>All use of company vehicles must be documented in the  vehicle log.</a:t>
            </a:r>
            <a:endParaRPr sz="2200">
              <a:latin typeface="Arial"/>
              <a:cs typeface="Arial"/>
            </a:endParaRPr>
          </a:p>
          <a:p>
            <a:pPr marL="354965" marR="238125" indent="-342265">
              <a:lnSpc>
                <a:spcPct val="80000"/>
              </a:lnSpc>
              <a:spcBef>
                <a:spcPts val="530"/>
              </a:spcBef>
              <a:buChar char="•"/>
              <a:tabLst>
                <a:tab pos="354965" algn="l"/>
                <a:tab pos="355600" algn="l"/>
              </a:tabLst>
            </a:pPr>
            <a:r>
              <a:rPr sz="2200" spc="-5" dirty="0">
                <a:latin typeface="Arial"/>
                <a:cs typeface="Arial"/>
              </a:rPr>
              <a:t>Seat belts must be worn at all times by all passengers  while in the</a:t>
            </a:r>
            <a:r>
              <a:rPr sz="2200" spc="10" dirty="0">
                <a:latin typeface="Arial"/>
                <a:cs typeface="Arial"/>
              </a:rPr>
              <a:t> </a:t>
            </a:r>
            <a:r>
              <a:rPr sz="2200" spc="-5" dirty="0">
                <a:latin typeface="Arial"/>
                <a:cs typeface="Arial"/>
              </a:rPr>
              <a:t>vehicle.</a:t>
            </a:r>
            <a:endParaRPr sz="2200">
              <a:latin typeface="Arial"/>
              <a:cs typeface="Arial"/>
            </a:endParaRPr>
          </a:p>
          <a:p>
            <a:pPr marL="354965" marR="35560" indent="-342265">
              <a:lnSpc>
                <a:spcPct val="80000"/>
              </a:lnSpc>
              <a:spcBef>
                <a:spcPts val="530"/>
              </a:spcBef>
              <a:buChar char="•"/>
              <a:tabLst>
                <a:tab pos="354965" algn="l"/>
                <a:tab pos="355600" algn="l"/>
                <a:tab pos="5842000" algn="l"/>
              </a:tabLst>
            </a:pPr>
            <a:r>
              <a:rPr sz="2200" spc="-5" dirty="0">
                <a:latin typeface="Arial"/>
                <a:cs typeface="Arial"/>
              </a:rPr>
              <a:t>Drivers of agency vehicles must have a valid Michigan  driver’s license and must follow all laws of operating a  vehicle on public and private</a:t>
            </a:r>
            <a:r>
              <a:rPr sz="2200" spc="100" dirty="0">
                <a:latin typeface="Arial"/>
                <a:cs typeface="Arial"/>
              </a:rPr>
              <a:t> </a:t>
            </a:r>
            <a:r>
              <a:rPr sz="2200" dirty="0">
                <a:latin typeface="Arial"/>
                <a:cs typeface="Arial"/>
              </a:rPr>
              <a:t>access</a:t>
            </a:r>
            <a:r>
              <a:rPr sz="2200" spc="5" dirty="0">
                <a:latin typeface="Arial"/>
                <a:cs typeface="Arial"/>
              </a:rPr>
              <a:t> </a:t>
            </a:r>
            <a:r>
              <a:rPr sz="2200" spc="-5" dirty="0">
                <a:latin typeface="Arial"/>
                <a:cs typeface="Arial"/>
              </a:rPr>
              <a:t>areas.	Any  employee whose driving privileges have been restricted  or classified as “Do Not Consider for Driver Duty” in  accordance with </a:t>
            </a:r>
            <a:r>
              <a:rPr sz="2200" spc="-10" dirty="0">
                <a:latin typeface="Arial"/>
                <a:cs typeface="Arial"/>
              </a:rPr>
              <a:t>TSCS </a:t>
            </a:r>
            <a:r>
              <a:rPr sz="2200" spc="-5" dirty="0">
                <a:latin typeface="Arial"/>
                <a:cs typeface="Arial"/>
              </a:rPr>
              <a:t>policy, </a:t>
            </a:r>
            <a:r>
              <a:rPr sz="2200" spc="-10" dirty="0">
                <a:latin typeface="Arial"/>
                <a:cs typeface="Arial"/>
              </a:rPr>
              <a:t>may </a:t>
            </a:r>
            <a:r>
              <a:rPr sz="2200" spc="-5" dirty="0">
                <a:latin typeface="Arial"/>
                <a:cs typeface="Arial"/>
              </a:rPr>
              <a:t>not drive agency  vehicles nor can they transport clients in their own  personal vehicles.</a:t>
            </a:r>
            <a:endParaRPr sz="2200">
              <a:latin typeface="Arial"/>
              <a:cs typeface="Arial"/>
            </a:endParaRPr>
          </a:p>
          <a:p>
            <a:pPr marL="354965" marR="208915" indent="-342265">
              <a:lnSpc>
                <a:spcPct val="80000"/>
              </a:lnSpc>
              <a:spcBef>
                <a:spcPts val="525"/>
              </a:spcBef>
              <a:buChar char="•"/>
              <a:tabLst>
                <a:tab pos="354965" algn="l"/>
                <a:tab pos="355600" algn="l"/>
              </a:tabLst>
            </a:pPr>
            <a:r>
              <a:rPr sz="2200" spc="-10" dirty="0">
                <a:latin typeface="Arial"/>
                <a:cs typeface="Arial"/>
              </a:rPr>
              <a:t>Employees </a:t>
            </a:r>
            <a:r>
              <a:rPr sz="2200" spc="-5" dirty="0">
                <a:latin typeface="Arial"/>
                <a:cs typeface="Arial"/>
              </a:rPr>
              <a:t>are required to notify </a:t>
            </a:r>
            <a:r>
              <a:rPr sz="2200" spc="-10" dirty="0">
                <a:latin typeface="Arial"/>
                <a:cs typeface="Arial"/>
              </a:rPr>
              <a:t>TSCS </a:t>
            </a:r>
            <a:r>
              <a:rPr sz="2200" spc="-5" dirty="0">
                <a:latin typeface="Arial"/>
                <a:cs typeface="Arial"/>
              </a:rPr>
              <a:t>Administration  within 5 days if their license has been revoked or  restricted for any</a:t>
            </a:r>
            <a:r>
              <a:rPr sz="2200" spc="20" dirty="0">
                <a:latin typeface="Arial"/>
                <a:cs typeface="Arial"/>
              </a:rPr>
              <a:t> </a:t>
            </a:r>
            <a:r>
              <a:rPr sz="2200" spc="-5" dirty="0">
                <a:latin typeface="Arial"/>
                <a:cs typeface="Arial"/>
              </a:rPr>
              <a:t>reason.</a:t>
            </a:r>
            <a:endParaRPr sz="2200">
              <a:latin typeface="Arial"/>
              <a:cs typeface="Arial"/>
            </a:endParaRPr>
          </a:p>
          <a:p>
            <a:pPr marL="354965" marR="238125" indent="-342265">
              <a:lnSpc>
                <a:spcPct val="80000"/>
              </a:lnSpc>
              <a:spcBef>
                <a:spcPts val="530"/>
              </a:spcBef>
              <a:buChar char="•"/>
              <a:tabLst>
                <a:tab pos="354965" algn="l"/>
                <a:tab pos="355600" algn="l"/>
              </a:tabLst>
            </a:pPr>
            <a:r>
              <a:rPr sz="2200" spc="-5" dirty="0">
                <a:latin typeface="Arial"/>
                <a:cs typeface="Arial"/>
              </a:rPr>
              <a:t>Smoking is not permitted in any agency vehicle at any  time.</a:t>
            </a:r>
            <a:endParaRPr sz="22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30778" y="544020"/>
            <a:ext cx="3419475" cy="634365"/>
          </a:xfrm>
          <a:prstGeom prst="rect">
            <a:avLst/>
          </a:prstGeom>
        </p:spPr>
        <p:txBody>
          <a:bodyPr vert="horz" wrap="square" lIns="0" tIns="12065" rIns="0" bIns="0" rtlCol="0">
            <a:spAutoFit/>
          </a:bodyPr>
          <a:lstStyle/>
          <a:p>
            <a:pPr marL="12700">
              <a:lnSpc>
                <a:spcPct val="100000"/>
              </a:lnSpc>
              <a:spcBef>
                <a:spcPts val="95"/>
              </a:spcBef>
            </a:pPr>
            <a:r>
              <a:rPr sz="4000" spc="-10" dirty="0"/>
              <a:t>Vehicle</a:t>
            </a:r>
            <a:r>
              <a:rPr sz="4000" spc="-20" dirty="0"/>
              <a:t> </a:t>
            </a:r>
            <a:r>
              <a:rPr sz="4000" spc="-10" dirty="0"/>
              <a:t>Safety</a:t>
            </a:r>
            <a:endParaRPr sz="4000"/>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9</a:t>
            </a:fld>
            <a:endParaRPr dirty="0"/>
          </a:p>
        </p:txBody>
      </p:sp>
      <p:sp>
        <p:nvSpPr>
          <p:cNvPr id="3" name="object 3"/>
          <p:cNvSpPr txBox="1"/>
          <p:nvPr/>
        </p:nvSpPr>
        <p:spPr>
          <a:xfrm>
            <a:off x="6432267" y="796984"/>
            <a:ext cx="830580" cy="330835"/>
          </a:xfrm>
          <a:prstGeom prst="rect">
            <a:avLst/>
          </a:prstGeom>
        </p:spPr>
        <p:txBody>
          <a:bodyPr vert="horz" wrap="square" lIns="0" tIns="12700" rIns="0" bIns="0" rtlCol="0">
            <a:spAutoFit/>
          </a:bodyPr>
          <a:lstStyle/>
          <a:p>
            <a:pPr marL="12700">
              <a:lnSpc>
                <a:spcPct val="100000"/>
              </a:lnSpc>
              <a:spcBef>
                <a:spcPts val="100"/>
              </a:spcBef>
            </a:pPr>
            <a:r>
              <a:rPr sz="2000" b="1" spc="-5" dirty="0">
                <a:latin typeface="Trebuchet MS"/>
                <a:cs typeface="Trebuchet MS"/>
              </a:rPr>
              <a:t>(cont.)</a:t>
            </a:r>
            <a:endParaRPr sz="2000">
              <a:latin typeface="Trebuchet MS"/>
              <a:cs typeface="Trebuchet MS"/>
            </a:endParaRPr>
          </a:p>
        </p:txBody>
      </p:sp>
      <p:sp>
        <p:nvSpPr>
          <p:cNvPr id="4" name="object 4"/>
          <p:cNvSpPr txBox="1"/>
          <p:nvPr/>
        </p:nvSpPr>
        <p:spPr>
          <a:xfrm>
            <a:off x="1609203" y="1252621"/>
            <a:ext cx="7062470" cy="5584825"/>
          </a:xfrm>
          <a:prstGeom prst="rect">
            <a:avLst/>
          </a:prstGeom>
        </p:spPr>
        <p:txBody>
          <a:bodyPr vert="horz" wrap="square" lIns="0" tIns="85725" rIns="0" bIns="0" rtlCol="0">
            <a:spAutoFit/>
          </a:bodyPr>
          <a:lstStyle/>
          <a:p>
            <a:pPr marL="354965" marR="20320" indent="-342265">
              <a:lnSpc>
                <a:spcPct val="80000"/>
              </a:lnSpc>
              <a:spcBef>
                <a:spcPts val="675"/>
              </a:spcBef>
              <a:buChar char="•"/>
              <a:tabLst>
                <a:tab pos="354965" algn="l"/>
                <a:tab pos="355600" algn="l"/>
                <a:tab pos="2018030" algn="l"/>
              </a:tabLst>
            </a:pPr>
            <a:r>
              <a:rPr sz="2400" spc="-5" dirty="0">
                <a:latin typeface="Trebuchet MS"/>
                <a:cs typeface="Trebuchet MS"/>
              </a:rPr>
              <a:t>Vehicle inspection reports must be completed as  </a:t>
            </a:r>
            <a:r>
              <a:rPr sz="2400" spc="-10" dirty="0">
                <a:latin typeface="Trebuchet MS"/>
                <a:cs typeface="Trebuchet MS"/>
              </a:rPr>
              <a:t>mandated.	</a:t>
            </a:r>
            <a:r>
              <a:rPr sz="2400" spc="-5" dirty="0">
                <a:latin typeface="Trebuchet MS"/>
                <a:cs typeface="Trebuchet MS"/>
              </a:rPr>
              <a:t>Any maintenance problems with the  vehicle must be reported immediately to the  department</a:t>
            </a:r>
            <a:r>
              <a:rPr sz="2400" spc="20" dirty="0">
                <a:latin typeface="Trebuchet MS"/>
                <a:cs typeface="Trebuchet MS"/>
              </a:rPr>
              <a:t> </a:t>
            </a:r>
            <a:r>
              <a:rPr sz="2400" spc="-5" dirty="0">
                <a:latin typeface="Trebuchet MS"/>
                <a:cs typeface="Trebuchet MS"/>
              </a:rPr>
              <a:t>supervisor.</a:t>
            </a:r>
            <a:endParaRPr sz="2400">
              <a:latin typeface="Trebuchet MS"/>
              <a:cs typeface="Trebuchet MS"/>
            </a:endParaRPr>
          </a:p>
          <a:p>
            <a:pPr marL="354965" marR="5080" indent="-342265">
              <a:lnSpc>
                <a:spcPct val="80000"/>
              </a:lnSpc>
              <a:spcBef>
                <a:spcPts val="575"/>
              </a:spcBef>
              <a:buChar char="•"/>
              <a:tabLst>
                <a:tab pos="354965" algn="l"/>
                <a:tab pos="355600" algn="l"/>
                <a:tab pos="5921375" algn="l"/>
              </a:tabLst>
            </a:pPr>
            <a:r>
              <a:rPr sz="2400" dirty="0">
                <a:latin typeface="Trebuchet MS"/>
                <a:cs typeface="Trebuchet MS"/>
              </a:rPr>
              <a:t>A </a:t>
            </a:r>
            <a:r>
              <a:rPr sz="2400" spc="-5" dirty="0">
                <a:latin typeface="Trebuchet MS"/>
                <a:cs typeface="Trebuchet MS"/>
              </a:rPr>
              <a:t>police report, claim incident report and if  necessary, an “</a:t>
            </a:r>
            <a:r>
              <a:rPr sz="2400" i="1" spc="-5" dirty="0">
                <a:latin typeface="Trebuchet MS"/>
                <a:cs typeface="Trebuchet MS"/>
              </a:rPr>
              <a:t>Incident, Accident, Illness, Death  or Arrest </a:t>
            </a:r>
            <a:r>
              <a:rPr sz="2400" i="1" spc="-10" dirty="0">
                <a:latin typeface="Trebuchet MS"/>
                <a:cs typeface="Trebuchet MS"/>
              </a:rPr>
              <a:t>Report</a:t>
            </a:r>
            <a:r>
              <a:rPr sz="2400" spc="-10" dirty="0">
                <a:latin typeface="Trebuchet MS"/>
                <a:cs typeface="Trebuchet MS"/>
              </a:rPr>
              <a:t>” </a:t>
            </a:r>
            <a:r>
              <a:rPr sz="2400" spc="-5" dirty="0">
                <a:latin typeface="Trebuchet MS"/>
                <a:cs typeface="Trebuchet MS"/>
              </a:rPr>
              <a:t>must be filed for all accidents  and reported to the department supervisor and  other appropriate</a:t>
            </a:r>
            <a:r>
              <a:rPr sz="2400" spc="60" dirty="0">
                <a:latin typeface="Trebuchet MS"/>
                <a:cs typeface="Trebuchet MS"/>
              </a:rPr>
              <a:t> </a:t>
            </a:r>
            <a:r>
              <a:rPr sz="2400" spc="-5" dirty="0">
                <a:latin typeface="Trebuchet MS"/>
                <a:cs typeface="Trebuchet MS"/>
              </a:rPr>
              <a:t>parties</a:t>
            </a:r>
            <a:r>
              <a:rPr sz="2400" spc="35" dirty="0">
                <a:latin typeface="Trebuchet MS"/>
                <a:cs typeface="Trebuchet MS"/>
              </a:rPr>
              <a:t> </a:t>
            </a:r>
            <a:r>
              <a:rPr sz="2400" spc="-5" dirty="0">
                <a:latin typeface="Trebuchet MS"/>
                <a:cs typeface="Trebuchet MS"/>
              </a:rPr>
              <a:t>immediately.	Medical  attention must be sought for passengers or  drivers as outlined in the TSCS Vehicle Safety  Program.</a:t>
            </a:r>
            <a:endParaRPr sz="2400">
              <a:latin typeface="Trebuchet MS"/>
              <a:cs typeface="Trebuchet MS"/>
            </a:endParaRPr>
          </a:p>
          <a:p>
            <a:pPr marL="354965" marR="127635" indent="-342265">
              <a:lnSpc>
                <a:spcPct val="80000"/>
              </a:lnSpc>
              <a:spcBef>
                <a:spcPts val="575"/>
              </a:spcBef>
              <a:buChar char="•"/>
              <a:tabLst>
                <a:tab pos="354965" algn="l"/>
                <a:tab pos="355600" algn="l"/>
              </a:tabLst>
            </a:pPr>
            <a:r>
              <a:rPr sz="2400" spc="-5" dirty="0">
                <a:latin typeface="Trebuchet MS"/>
                <a:cs typeface="Trebuchet MS"/>
              </a:rPr>
              <a:t>Any traffic violations received while driving on  company business must be reported to the TSCS  Administration</a:t>
            </a:r>
            <a:r>
              <a:rPr sz="2400" spc="20" dirty="0">
                <a:latin typeface="Trebuchet MS"/>
                <a:cs typeface="Trebuchet MS"/>
              </a:rPr>
              <a:t> </a:t>
            </a:r>
            <a:r>
              <a:rPr sz="2400" spc="-5" dirty="0">
                <a:latin typeface="Trebuchet MS"/>
                <a:cs typeface="Trebuchet MS"/>
              </a:rPr>
              <a:t>immediately.</a:t>
            </a:r>
            <a:endParaRPr sz="2400">
              <a:latin typeface="Trebuchet MS"/>
              <a:cs typeface="Trebuchet MS"/>
            </a:endParaRPr>
          </a:p>
          <a:p>
            <a:pPr marL="354965" marR="304800" indent="-342265">
              <a:lnSpc>
                <a:spcPct val="80000"/>
              </a:lnSpc>
              <a:spcBef>
                <a:spcPts val="575"/>
              </a:spcBef>
              <a:buChar char="•"/>
              <a:tabLst>
                <a:tab pos="354965" algn="l"/>
                <a:tab pos="355600" algn="l"/>
              </a:tabLst>
            </a:pPr>
            <a:r>
              <a:rPr sz="2400" spc="-5" dirty="0">
                <a:latin typeface="Trebuchet MS"/>
                <a:cs typeface="Trebuchet MS"/>
              </a:rPr>
              <a:t>Drivers are not permitted to use cell phones  while driving. Always pull over when using cell  phones.</a:t>
            </a:r>
            <a:endParaRPr sz="24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900</Words>
  <Application>Microsoft Office PowerPoint</Application>
  <PresentationFormat>Custom</PresentationFormat>
  <Paragraphs>115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Comic Sans MS</vt:lpstr>
      <vt:lpstr>Times New Roman</vt:lpstr>
      <vt:lpstr>Trebuchet MS</vt:lpstr>
      <vt:lpstr>Office Theme</vt:lpstr>
      <vt:lpstr>WORKPLACE  SAFETY</vt:lpstr>
      <vt:lpstr>The TSCS Safety, Health &amp; Accessibility Team  values the safety of its employees, volunteers,  contractors and clients. A safe work environment  can not be accomplished by a single person.</vt:lpstr>
      <vt:lpstr>Safety, Health &amp;  Accessibility Team(s)</vt:lpstr>
      <vt:lpstr>Occupational Safety &amp; Health  Administration (OSHA)</vt:lpstr>
      <vt:lpstr>Employee Work Area</vt:lpstr>
      <vt:lpstr>Property Security</vt:lpstr>
      <vt:lpstr>Infection Control</vt:lpstr>
      <vt:lpstr>Vehicle Safety</vt:lpstr>
      <vt:lpstr>Vehicle Safety</vt:lpstr>
      <vt:lpstr>Falls In The Workplace</vt:lpstr>
      <vt:lpstr>Storing Materials</vt:lpstr>
      <vt:lpstr>Fire Safety</vt:lpstr>
      <vt:lpstr>Hazard Communication  Standard</vt:lpstr>
      <vt:lpstr>Hazard Communication  Standard (cont.)</vt:lpstr>
      <vt:lpstr>Sample Quiz</vt:lpstr>
      <vt:lpstr>Sample 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- 2015-2016 TSCS WORKPLACE SAFETY TRAINING [Compatibility Mode]</dc:title>
  <dc:creator>spop</dc:creator>
  <cp:lastModifiedBy>Chasity Wood</cp:lastModifiedBy>
  <cp:revision>1</cp:revision>
  <dcterms:created xsi:type="dcterms:W3CDTF">2019-06-28T16:30:34Z</dcterms:created>
  <dcterms:modified xsi:type="dcterms:W3CDTF">2019-06-28T16:32:02Z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2015-03-26T00:00:00Z</vt:filetime>
  </property>
  <property fmtid="{D5CDD505-2E9C-101B-9397-08002B2CF9AE}" pid="3" name="Creator">
    <vt:lpwstr>PrimoPDF http://www.primopdf.com</vt:lpwstr>
  </property>
  <property fmtid="{D5CDD505-2E9C-101B-9397-08002B2CF9AE}" pid="4" name="LastSaved">
    <vt:filetime>2019-06-28T00:00:00Z</vt:filetime>
  </property>
</Properties>
</file>