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9AA8D95-DB59-463A-AC53-631621F3AA9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06FD047-284A-4D2E-A1C2-4A1ED15F7DD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356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8D95-DB59-463A-AC53-631621F3AA9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D047-284A-4D2E-A1C2-4A1ED15F7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4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8D95-DB59-463A-AC53-631621F3AA9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D047-284A-4D2E-A1C2-4A1ED15F7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92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8D95-DB59-463A-AC53-631621F3AA9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D047-284A-4D2E-A1C2-4A1ED15F7DD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7381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8D95-DB59-463A-AC53-631621F3AA9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D047-284A-4D2E-A1C2-4A1ED15F7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86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8D95-DB59-463A-AC53-631621F3AA9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D047-284A-4D2E-A1C2-4A1ED15F7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46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8D95-DB59-463A-AC53-631621F3AA9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D047-284A-4D2E-A1C2-4A1ED15F7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14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8D95-DB59-463A-AC53-631621F3AA9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D047-284A-4D2E-A1C2-4A1ED15F7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56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8D95-DB59-463A-AC53-631621F3AA9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D047-284A-4D2E-A1C2-4A1ED15F7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2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8D95-DB59-463A-AC53-631621F3AA9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D047-284A-4D2E-A1C2-4A1ED15F7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6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8D95-DB59-463A-AC53-631621F3AA9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D047-284A-4D2E-A1C2-4A1ED15F7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7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8D95-DB59-463A-AC53-631621F3AA9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D047-284A-4D2E-A1C2-4A1ED15F7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4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8D95-DB59-463A-AC53-631621F3AA9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D047-284A-4D2E-A1C2-4A1ED15F7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15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8D95-DB59-463A-AC53-631621F3AA9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D047-284A-4D2E-A1C2-4A1ED15F7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1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8D95-DB59-463A-AC53-631621F3AA9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D047-284A-4D2E-A1C2-4A1ED15F7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6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8D95-DB59-463A-AC53-631621F3AA9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D047-284A-4D2E-A1C2-4A1ED15F7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1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8D95-DB59-463A-AC53-631621F3AA9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D047-284A-4D2E-A1C2-4A1ED15F7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4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9AA8D95-DB59-463A-AC53-631621F3AA9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06FD047-284A-4D2E-A1C2-4A1ED15F7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1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rbanismoytransporte.com/normativa-seguridad-vial-espana-latinoamerica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Drive_Safely_(336589259).jpg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5DA31-F0DA-4C67-97DB-E6CA2B66E6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Safe Driving Techniques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9B0D3-CBBC-4E2C-B8BD-45F77ADAED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Taylor’s Special Care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8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C8591-535A-43AF-90C6-845B3A486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Training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11A82-40C2-4932-B98D-58B2B17F62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Describe the importance of safe driving habits, particularly in transporting persons served</a:t>
            </a:r>
          </a:p>
          <a:p>
            <a:r>
              <a:rPr lang="en-US" dirty="0"/>
              <a:t>Describe how to control skids, drive in winter weather, and actions to take when stranded</a:t>
            </a:r>
          </a:p>
        </p:txBody>
      </p:sp>
    </p:spTree>
    <p:extLst>
      <p:ext uri="{BB962C8B-B14F-4D97-AF65-F5344CB8AC3E}">
        <p14:creationId xmlns:p14="http://schemas.microsoft.com/office/powerpoint/2010/main" val="368515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03F421-AF05-44BA-B9E2-78D6F37A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Note: all drivers are expected to obey the law while operating a vehicle…these are only safe driving techniques and not a comprehensive list of driving practices.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D8D95D-C9E5-480C-A100-DA4B07915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1615" y="3746380"/>
            <a:ext cx="2817962" cy="1668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80078C-E52C-46F7-85C0-7DE7700F5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0481903" flipH="1" flipV="1">
            <a:off x="8653529" y="3487997"/>
            <a:ext cx="2179251" cy="20529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6DA666E-85CD-40C6-A9B6-278CBA45C7A6}"/>
              </a:ext>
            </a:extLst>
          </p:cNvPr>
          <p:cNvSpPr txBox="1"/>
          <p:nvPr/>
        </p:nvSpPr>
        <p:spPr>
          <a:xfrm rot="10481903" flipH="1" flipV="1">
            <a:off x="8710038" y="8135956"/>
            <a:ext cx="211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commons.wikimedia.org/wiki/File:Drive_Safely_(336589259)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96106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572CF-EBAC-421F-9435-50C462D86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FYI…Safe Driving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7C8EF-8CD5-4110-8F3A-38A9FB37CF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Fasten your seat belt. Make sure </a:t>
            </a:r>
            <a:r>
              <a:rPr lang="en-US" u="sng" dirty="0"/>
              <a:t>all </a:t>
            </a:r>
            <a:r>
              <a:rPr lang="en-US" dirty="0"/>
              <a:t>passengers buckle up</a:t>
            </a:r>
          </a:p>
          <a:p>
            <a:r>
              <a:rPr lang="en-US" dirty="0"/>
              <a:t>Complete a pre-trip inspection prior to driving. </a:t>
            </a:r>
          </a:p>
          <a:p>
            <a:r>
              <a:rPr lang="en-US" dirty="0"/>
              <a:t>While driving, always look for an “out” – a place to steer if you ger in a difficult traffic situation</a:t>
            </a:r>
          </a:p>
          <a:p>
            <a:r>
              <a:rPr lang="en-US" dirty="0"/>
              <a:t>Before changing lanes, glance back to check the blind spot that you mirrors do not show</a:t>
            </a:r>
          </a:p>
          <a:p>
            <a:r>
              <a:rPr lang="en-US" dirty="0"/>
              <a:t>Drive at the posted speeds.</a:t>
            </a:r>
          </a:p>
          <a:p>
            <a:r>
              <a:rPr lang="en-US" dirty="0"/>
              <a:t>If something requires your immediate attention, pull over when it is safe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42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572CF-EBAC-421F-9435-50C462D86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FYI…Safe Driving Suggestions….(Continued)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7C8EF-8CD5-4110-8F3A-38A9FB37CF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Anticipate stops and slowdowns</a:t>
            </a:r>
          </a:p>
          <a:p>
            <a:r>
              <a:rPr lang="en-US" dirty="0"/>
              <a:t>In slowing in fast traffic, tap brakes to flash taillights</a:t>
            </a:r>
          </a:p>
          <a:p>
            <a:r>
              <a:rPr lang="en-US" dirty="0"/>
              <a:t>Clean windshield and headlights when you stop for gas</a:t>
            </a:r>
          </a:p>
          <a:p>
            <a:r>
              <a:rPr lang="en-US" dirty="0"/>
              <a:t>Be courteous to other vehicles</a:t>
            </a:r>
          </a:p>
          <a:p>
            <a:r>
              <a:rPr lang="en-US" dirty="0"/>
              <a:t>Use your turn signals</a:t>
            </a:r>
          </a:p>
          <a:p>
            <a:r>
              <a:rPr lang="en-US" dirty="0"/>
              <a:t>Do not tailgate</a:t>
            </a:r>
          </a:p>
          <a:p>
            <a:r>
              <a:rPr lang="en-US" dirty="0"/>
              <a:t>Deer crossings signs are installed after several accidents in a stretch of road where deer are known to travel. Check the sides of the road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96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7C9744-959A-47AD-A202-F9E4DBFD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3972464"/>
          </a:xfrm>
        </p:spPr>
        <p:txBody>
          <a:bodyPr>
            <a:normAutofit/>
          </a:bodyPr>
          <a:lstStyle/>
          <a:p>
            <a:pPr algn="ctr"/>
            <a:r>
              <a:rPr lang="en-US" sz="8000" i="1" dirty="0"/>
              <a:t>The faster you drive, the less reaction time you have</a:t>
            </a:r>
          </a:p>
        </p:txBody>
      </p:sp>
    </p:spTree>
    <p:extLst>
      <p:ext uri="{BB962C8B-B14F-4D97-AF65-F5344CB8AC3E}">
        <p14:creationId xmlns:p14="http://schemas.microsoft.com/office/powerpoint/2010/main" val="320137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7C9744-959A-47AD-A202-F9E4DBFD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3972464"/>
          </a:xfrm>
        </p:spPr>
        <p:txBody>
          <a:bodyPr>
            <a:normAutofit/>
          </a:bodyPr>
          <a:lstStyle/>
          <a:p>
            <a:pPr algn="ctr"/>
            <a:r>
              <a:rPr lang="en-US" sz="8000" i="1" dirty="0"/>
              <a:t>No texting and driving…it’s the law!!</a:t>
            </a:r>
          </a:p>
        </p:txBody>
      </p:sp>
    </p:spTree>
    <p:extLst>
      <p:ext uri="{BB962C8B-B14F-4D97-AF65-F5344CB8AC3E}">
        <p14:creationId xmlns:p14="http://schemas.microsoft.com/office/powerpoint/2010/main" val="3879896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32C0A0-B396-4238-A7B0-8773B20A5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Skid control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ECCD3-0937-4512-B84E-8F93F33F14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According to AAA Michigan, in 1990, 13% of the 387,180 vehicle crashed in &lt;Michigan occurred on snow and ice-covered roads</a:t>
            </a:r>
          </a:p>
          <a:p>
            <a:r>
              <a:rPr lang="en-US" dirty="0"/>
              <a:t>To avoid skids, consider the following:</a:t>
            </a:r>
          </a:p>
          <a:p>
            <a:pPr lvl="1"/>
            <a:r>
              <a:rPr lang="en-US" dirty="0"/>
              <a:t>In winter, heavy use of the right lane of a multi-lane road may make it less slippery than the snow-covered pasting lane</a:t>
            </a:r>
          </a:p>
          <a:p>
            <a:pPr lvl="1"/>
            <a:r>
              <a:rPr lang="en-US" dirty="0"/>
              <a:t>If its “just sprinkling”, roads are more slippery than in a heavy rain</a:t>
            </a:r>
          </a:p>
          <a:p>
            <a:pPr lvl="1"/>
            <a:r>
              <a:rPr lang="en-US" dirty="0"/>
              <a:t>Be gentle with the brakes</a:t>
            </a:r>
          </a:p>
        </p:txBody>
      </p:sp>
    </p:spTree>
    <p:extLst>
      <p:ext uri="{BB962C8B-B14F-4D97-AF65-F5344CB8AC3E}">
        <p14:creationId xmlns:p14="http://schemas.microsoft.com/office/powerpoint/2010/main" val="2488678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24</TotalTime>
  <Words>329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Impact</vt:lpstr>
      <vt:lpstr>Main Event</vt:lpstr>
      <vt:lpstr>Safe Driving Techniques</vt:lpstr>
      <vt:lpstr>Training objectives</vt:lpstr>
      <vt:lpstr>Note: all drivers are expected to obey the law while operating a vehicle…these are only safe driving techniques and not a comprehensive list of driving practices.</vt:lpstr>
      <vt:lpstr>FYI…Safe Driving Suggestions</vt:lpstr>
      <vt:lpstr>FYI…Safe Driving Suggestions….(Continued)</vt:lpstr>
      <vt:lpstr>The faster you drive, the less reaction time you have</vt:lpstr>
      <vt:lpstr>No texting and driving…it’s the law!!</vt:lpstr>
      <vt:lpstr>Skid control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Driving Techniques</dc:title>
  <dc:creator>Chasity Wood</dc:creator>
  <cp:lastModifiedBy>Chasity Wood</cp:lastModifiedBy>
  <cp:revision>4</cp:revision>
  <dcterms:created xsi:type="dcterms:W3CDTF">2019-09-24T16:35:22Z</dcterms:created>
  <dcterms:modified xsi:type="dcterms:W3CDTF">2019-09-24T20:12:59Z</dcterms:modified>
</cp:coreProperties>
</file>