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BFF6F-A539-4E2B-B57F-1C9B16134D28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AD20F-F24E-4D44-8B04-AD3A3A246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48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BFF6F-A539-4E2B-B57F-1C9B16134D28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AD20F-F24E-4D44-8B04-AD3A3A246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89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BFF6F-A539-4E2B-B57F-1C9B16134D28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AD20F-F24E-4D44-8B04-AD3A3A24663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6042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BFF6F-A539-4E2B-B57F-1C9B16134D28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AD20F-F24E-4D44-8B04-AD3A3A246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2926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BFF6F-A539-4E2B-B57F-1C9B16134D28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AD20F-F24E-4D44-8B04-AD3A3A24663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52733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BFF6F-A539-4E2B-B57F-1C9B16134D28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AD20F-F24E-4D44-8B04-AD3A3A246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836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BFF6F-A539-4E2B-B57F-1C9B16134D28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AD20F-F24E-4D44-8B04-AD3A3A246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80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BFF6F-A539-4E2B-B57F-1C9B16134D28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AD20F-F24E-4D44-8B04-AD3A3A246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44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BFF6F-A539-4E2B-B57F-1C9B16134D28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AD20F-F24E-4D44-8B04-AD3A3A246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006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BFF6F-A539-4E2B-B57F-1C9B16134D28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AD20F-F24E-4D44-8B04-AD3A3A246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042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BFF6F-A539-4E2B-B57F-1C9B16134D28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AD20F-F24E-4D44-8B04-AD3A3A246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785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BFF6F-A539-4E2B-B57F-1C9B16134D28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AD20F-F24E-4D44-8B04-AD3A3A246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642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BFF6F-A539-4E2B-B57F-1C9B16134D28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AD20F-F24E-4D44-8B04-AD3A3A246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85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BFF6F-A539-4E2B-B57F-1C9B16134D28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AD20F-F24E-4D44-8B04-AD3A3A246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00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BFF6F-A539-4E2B-B57F-1C9B16134D28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AD20F-F24E-4D44-8B04-AD3A3A246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2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BFF6F-A539-4E2B-B57F-1C9B16134D28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AD20F-F24E-4D44-8B04-AD3A3A246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20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BFF6F-A539-4E2B-B57F-1C9B16134D28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A8AD20F-F24E-4D44-8B04-AD3A3A246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94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training.paychex.com/peo_new_client_onboarding/home/registration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2FE1F-6CA7-4520-8763-07E8F4CF1F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PAYCHEX FLEX REGISTRATION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D8B278-95AA-4B57-91CA-F040835452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TAYLOR’S SPECIAL CARE SERVICES, Inc.</a:t>
            </a:r>
          </a:p>
        </p:txBody>
      </p:sp>
    </p:spTree>
    <p:extLst>
      <p:ext uri="{BB962C8B-B14F-4D97-AF65-F5344CB8AC3E}">
        <p14:creationId xmlns:p14="http://schemas.microsoft.com/office/powerpoint/2010/main" val="3023213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50C6B-A691-4B56-8CA4-062B22FF4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/>
              <a:t>Registering for an account on Paychex Flex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56534-E247-49A1-99A9-2F50064D4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>
                <a:hlinkClick r:id="rId2"/>
              </a:rPr>
              <a:t>CLICK HERE - REGISTRATION VIDEO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709673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5C2EBF4-6880-4D18-830D-3F7019166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466" y="1920815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en-US" sz="8800" dirty="0"/>
              <a:t>   THANK YOU!!!</a:t>
            </a:r>
          </a:p>
        </p:txBody>
      </p:sp>
    </p:spTree>
    <p:extLst>
      <p:ext uri="{BB962C8B-B14F-4D97-AF65-F5344CB8AC3E}">
        <p14:creationId xmlns:p14="http://schemas.microsoft.com/office/powerpoint/2010/main" val="16790188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</TotalTime>
  <Words>26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PAYCHEX FLEX REGISTRATION</vt:lpstr>
      <vt:lpstr>Registering for an account on Paychex Flex</vt:lpstr>
      <vt:lpstr>   THANK YOU!!!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PAYCHEX FLEX REGISTRATION</dc:title>
  <dc:creator>Chasity Wood</dc:creator>
  <cp:lastModifiedBy>Chasity Wood</cp:lastModifiedBy>
  <cp:revision>2</cp:revision>
  <dcterms:created xsi:type="dcterms:W3CDTF">2019-07-01T20:15:25Z</dcterms:created>
  <dcterms:modified xsi:type="dcterms:W3CDTF">2019-07-02T18:49:09Z</dcterms:modified>
</cp:coreProperties>
</file>