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00584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860"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6/28/2019</a:t>
            </a:fld>
            <a:endParaRPr lang="en-US"/>
          </a:p>
        </p:txBody>
      </p:sp>
      <p:sp>
        <p:nvSpPr>
          <p:cNvPr id="6" name="Holder 6"/>
          <p:cNvSpPr>
            <a:spLocks noGrp="1"/>
          </p:cNvSpPr>
          <p:nvPr>
            <p:ph type="sldNum" sz="quarter" idx="7"/>
          </p:nvPr>
        </p:nvSpPr>
        <p:spPr/>
        <p:txBody>
          <a:bodyPr lIns="0" tIns="0" rIns="0" bIns="0"/>
          <a:lstStyle>
            <a:lvl1pPr>
              <a:defRPr sz="1400" b="0" i="0">
                <a:solidFill>
                  <a:schemeClr val="tx1"/>
                </a:solidFill>
                <a:latin typeface="Comic Sans MS"/>
                <a:cs typeface="Comic Sans MS"/>
              </a:defRPr>
            </a:lvl1pPr>
          </a:lstStyle>
          <a:p>
            <a:pPr marL="106045">
              <a:lnSpc>
                <a:spcPct val="100000"/>
              </a:lnSpc>
              <a:spcBef>
                <a:spcPts val="245"/>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tx1"/>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Trebuchet MS"/>
                <a:cs typeface="Trebuchet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6/28/2019</a:t>
            </a:fld>
            <a:endParaRPr lang="en-US"/>
          </a:p>
        </p:txBody>
      </p:sp>
      <p:sp>
        <p:nvSpPr>
          <p:cNvPr id="6" name="Holder 6"/>
          <p:cNvSpPr>
            <a:spLocks noGrp="1"/>
          </p:cNvSpPr>
          <p:nvPr>
            <p:ph type="sldNum" sz="quarter" idx="7"/>
          </p:nvPr>
        </p:nvSpPr>
        <p:spPr/>
        <p:txBody>
          <a:bodyPr lIns="0" tIns="0" rIns="0" bIns="0"/>
          <a:lstStyle>
            <a:lvl1pPr>
              <a:defRPr sz="1400" b="0" i="0">
                <a:solidFill>
                  <a:schemeClr val="tx1"/>
                </a:solidFill>
                <a:latin typeface="Comic Sans MS"/>
                <a:cs typeface="Comic Sans MS"/>
              </a:defRPr>
            </a:lvl1pPr>
          </a:lstStyle>
          <a:p>
            <a:pPr marL="106045">
              <a:lnSpc>
                <a:spcPct val="100000"/>
              </a:lnSpc>
              <a:spcBef>
                <a:spcPts val="245"/>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tx1"/>
                </a:solidFill>
                <a:latin typeface="Trebuchet MS"/>
                <a:cs typeface="Trebuchet MS"/>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14117" y="1906378"/>
            <a:ext cx="3529965" cy="4930775"/>
          </a:xfrm>
          <a:prstGeom prst="rect">
            <a:avLst/>
          </a:prstGeom>
        </p:spPr>
        <p:txBody>
          <a:bodyPr wrap="square" lIns="0" tIns="0" rIns="0" bIns="0">
            <a:spAutoFit/>
          </a:bodyPr>
          <a:lstStyle>
            <a:lvl1pPr>
              <a:defRPr sz="2000" b="0" i="0">
                <a:solidFill>
                  <a:schemeClr val="tx1"/>
                </a:solidFill>
                <a:latin typeface="Trebuchet MS"/>
                <a:cs typeface="Trebuchet MS"/>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6/28/2019</a:t>
            </a:fld>
            <a:endParaRPr lang="en-US"/>
          </a:p>
        </p:txBody>
      </p:sp>
      <p:sp>
        <p:nvSpPr>
          <p:cNvPr id="7" name="Holder 7"/>
          <p:cNvSpPr>
            <a:spLocks noGrp="1"/>
          </p:cNvSpPr>
          <p:nvPr>
            <p:ph type="sldNum" sz="quarter" idx="7"/>
          </p:nvPr>
        </p:nvSpPr>
        <p:spPr/>
        <p:txBody>
          <a:bodyPr lIns="0" tIns="0" rIns="0" bIns="0"/>
          <a:lstStyle>
            <a:lvl1pPr>
              <a:defRPr sz="1400" b="0" i="0">
                <a:solidFill>
                  <a:schemeClr val="tx1"/>
                </a:solidFill>
                <a:latin typeface="Comic Sans MS"/>
                <a:cs typeface="Comic Sans MS"/>
              </a:defRPr>
            </a:lvl1pPr>
          </a:lstStyle>
          <a:p>
            <a:pPr marL="106045">
              <a:lnSpc>
                <a:spcPct val="100000"/>
              </a:lnSpc>
              <a:spcBef>
                <a:spcPts val="245"/>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tx1"/>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6/28/2019</a:t>
            </a:fld>
            <a:endParaRPr lang="en-US"/>
          </a:p>
        </p:txBody>
      </p:sp>
      <p:sp>
        <p:nvSpPr>
          <p:cNvPr id="5" name="Holder 5"/>
          <p:cNvSpPr>
            <a:spLocks noGrp="1"/>
          </p:cNvSpPr>
          <p:nvPr>
            <p:ph type="sldNum" sz="quarter" idx="7"/>
          </p:nvPr>
        </p:nvSpPr>
        <p:spPr/>
        <p:txBody>
          <a:bodyPr lIns="0" tIns="0" rIns="0" bIns="0"/>
          <a:lstStyle>
            <a:lvl1pPr>
              <a:defRPr sz="1400" b="0" i="0">
                <a:solidFill>
                  <a:schemeClr val="tx1"/>
                </a:solidFill>
                <a:latin typeface="Comic Sans MS"/>
                <a:cs typeface="Comic Sans MS"/>
              </a:defRPr>
            </a:lvl1pPr>
          </a:lstStyle>
          <a:p>
            <a:pPr marL="106045">
              <a:lnSpc>
                <a:spcPct val="100000"/>
              </a:lnSpc>
              <a:spcBef>
                <a:spcPts val="245"/>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85109" y="477489"/>
            <a:ext cx="8896985" cy="6779895"/>
          </a:xfrm>
          <a:custGeom>
            <a:avLst/>
            <a:gdLst/>
            <a:ahLst/>
            <a:cxnLst/>
            <a:rect l="l" t="t" r="r" b="b"/>
            <a:pathLst>
              <a:path w="8896985" h="6779895">
                <a:moveTo>
                  <a:pt x="8896360" y="2107519"/>
                </a:moveTo>
                <a:lnTo>
                  <a:pt x="6299693" y="0"/>
                </a:lnTo>
                <a:lnTo>
                  <a:pt x="0" y="1825595"/>
                </a:lnTo>
                <a:lnTo>
                  <a:pt x="4841347" y="6779707"/>
                </a:lnTo>
                <a:lnTo>
                  <a:pt x="8896360" y="2107519"/>
                </a:lnTo>
                <a:close/>
              </a:path>
            </a:pathLst>
          </a:custGeom>
          <a:solidFill>
            <a:srgbClr val="FFEF65"/>
          </a:solidFill>
        </p:spPr>
        <p:txBody>
          <a:bodyPr wrap="square" lIns="0" tIns="0" rIns="0" bIns="0" rtlCol="0"/>
          <a:lstStyle/>
          <a:p>
            <a:endParaRPr/>
          </a:p>
        </p:txBody>
      </p:sp>
      <p:sp>
        <p:nvSpPr>
          <p:cNvPr id="17" name="bk object 17"/>
          <p:cNvSpPr/>
          <p:nvPr/>
        </p:nvSpPr>
        <p:spPr>
          <a:xfrm>
            <a:off x="745688" y="745688"/>
            <a:ext cx="3572510" cy="1614170"/>
          </a:xfrm>
          <a:custGeom>
            <a:avLst/>
            <a:gdLst/>
            <a:ahLst/>
            <a:cxnLst/>
            <a:rect l="l" t="t" r="r" b="b"/>
            <a:pathLst>
              <a:path w="3572510" h="1614170">
                <a:moveTo>
                  <a:pt x="3571955" y="1540631"/>
                </a:moveTo>
                <a:lnTo>
                  <a:pt x="3194049" y="1240433"/>
                </a:lnTo>
                <a:lnTo>
                  <a:pt x="2500675" y="818316"/>
                </a:lnTo>
                <a:lnTo>
                  <a:pt x="318491" y="0"/>
                </a:lnTo>
                <a:lnTo>
                  <a:pt x="103625" y="77717"/>
                </a:lnTo>
                <a:lnTo>
                  <a:pt x="0" y="323063"/>
                </a:lnTo>
                <a:lnTo>
                  <a:pt x="124961" y="603456"/>
                </a:lnTo>
                <a:lnTo>
                  <a:pt x="2563159" y="1593971"/>
                </a:lnTo>
                <a:lnTo>
                  <a:pt x="3099561" y="1531487"/>
                </a:lnTo>
                <a:lnTo>
                  <a:pt x="3530823" y="1613783"/>
                </a:lnTo>
                <a:lnTo>
                  <a:pt x="3571955" y="1540631"/>
                </a:lnTo>
                <a:close/>
              </a:path>
            </a:pathLst>
          </a:custGeom>
          <a:solidFill>
            <a:srgbClr val="F8F8F8"/>
          </a:solidFill>
        </p:spPr>
        <p:txBody>
          <a:bodyPr wrap="square" lIns="0" tIns="0" rIns="0" bIns="0" rtlCol="0"/>
          <a:lstStyle/>
          <a:p>
            <a:endParaRPr/>
          </a:p>
        </p:txBody>
      </p:sp>
      <p:sp>
        <p:nvSpPr>
          <p:cNvPr id="18" name="bk object 18"/>
          <p:cNvSpPr/>
          <p:nvPr/>
        </p:nvSpPr>
        <p:spPr>
          <a:xfrm>
            <a:off x="727406" y="878270"/>
            <a:ext cx="3562985" cy="1598930"/>
          </a:xfrm>
          <a:custGeom>
            <a:avLst/>
            <a:gdLst/>
            <a:ahLst/>
            <a:cxnLst/>
            <a:rect l="l" t="t" r="r" b="b"/>
            <a:pathLst>
              <a:path w="3562985" h="1598930">
                <a:moveTo>
                  <a:pt x="3562821" y="1542161"/>
                </a:moveTo>
                <a:lnTo>
                  <a:pt x="3207759" y="1241948"/>
                </a:lnTo>
                <a:lnTo>
                  <a:pt x="2989842" y="1010316"/>
                </a:lnTo>
                <a:lnTo>
                  <a:pt x="307817" y="0"/>
                </a:lnTo>
                <a:lnTo>
                  <a:pt x="103619" y="62477"/>
                </a:lnTo>
                <a:lnTo>
                  <a:pt x="0" y="292577"/>
                </a:lnTo>
                <a:lnTo>
                  <a:pt x="94475" y="580590"/>
                </a:lnTo>
                <a:lnTo>
                  <a:pt x="2572297" y="1580246"/>
                </a:lnTo>
                <a:lnTo>
                  <a:pt x="3032499" y="1533017"/>
                </a:lnTo>
                <a:lnTo>
                  <a:pt x="3515577" y="1598534"/>
                </a:lnTo>
                <a:lnTo>
                  <a:pt x="3562821" y="1542161"/>
                </a:lnTo>
                <a:close/>
              </a:path>
            </a:pathLst>
          </a:custGeom>
          <a:solidFill>
            <a:srgbClr val="FF0000"/>
          </a:solidFill>
        </p:spPr>
        <p:txBody>
          <a:bodyPr wrap="square" lIns="0" tIns="0" rIns="0" bIns="0" rtlCol="0"/>
          <a:lstStyle/>
          <a:p>
            <a:endParaRPr/>
          </a:p>
        </p:txBody>
      </p:sp>
      <p:sp>
        <p:nvSpPr>
          <p:cNvPr id="19" name="bk object 19"/>
          <p:cNvSpPr/>
          <p:nvPr/>
        </p:nvSpPr>
        <p:spPr>
          <a:xfrm>
            <a:off x="1216568" y="1010846"/>
            <a:ext cx="2362200" cy="1458595"/>
          </a:xfrm>
          <a:custGeom>
            <a:avLst/>
            <a:gdLst/>
            <a:ahLst/>
            <a:cxnLst/>
            <a:rect l="l" t="t" r="r" b="b"/>
            <a:pathLst>
              <a:path w="2362200" h="1458595">
                <a:moveTo>
                  <a:pt x="2361997" y="824415"/>
                </a:moveTo>
                <a:lnTo>
                  <a:pt x="175243" y="0"/>
                </a:lnTo>
                <a:lnTo>
                  <a:pt x="0" y="248389"/>
                </a:lnTo>
                <a:lnTo>
                  <a:pt x="0" y="633930"/>
                </a:lnTo>
                <a:lnTo>
                  <a:pt x="2077039" y="1458338"/>
                </a:lnTo>
                <a:lnTo>
                  <a:pt x="2115139" y="1042332"/>
                </a:lnTo>
                <a:lnTo>
                  <a:pt x="2361997" y="824415"/>
                </a:lnTo>
                <a:close/>
              </a:path>
            </a:pathLst>
          </a:custGeom>
          <a:solidFill>
            <a:srgbClr val="FFB700"/>
          </a:solidFill>
        </p:spPr>
        <p:txBody>
          <a:bodyPr wrap="square" lIns="0" tIns="0" rIns="0" bIns="0" rtlCol="0"/>
          <a:lstStyle/>
          <a:p>
            <a:endParaRPr/>
          </a:p>
        </p:txBody>
      </p:sp>
      <p:sp>
        <p:nvSpPr>
          <p:cNvPr id="20" name="bk object 20"/>
          <p:cNvSpPr/>
          <p:nvPr/>
        </p:nvSpPr>
        <p:spPr>
          <a:xfrm>
            <a:off x="3647145" y="1946498"/>
            <a:ext cx="337185" cy="340360"/>
          </a:xfrm>
          <a:custGeom>
            <a:avLst/>
            <a:gdLst/>
            <a:ahLst/>
            <a:cxnLst/>
            <a:rect l="l" t="t" r="r" b="b"/>
            <a:pathLst>
              <a:path w="337185" h="340360">
                <a:moveTo>
                  <a:pt x="336773" y="53340"/>
                </a:moveTo>
                <a:lnTo>
                  <a:pt x="246872" y="0"/>
                </a:lnTo>
                <a:lnTo>
                  <a:pt x="89900" y="129540"/>
                </a:lnTo>
                <a:lnTo>
                  <a:pt x="0" y="339821"/>
                </a:lnTo>
                <a:lnTo>
                  <a:pt x="179816" y="315437"/>
                </a:lnTo>
                <a:lnTo>
                  <a:pt x="231632" y="166100"/>
                </a:lnTo>
                <a:lnTo>
                  <a:pt x="336773" y="53340"/>
                </a:lnTo>
                <a:close/>
              </a:path>
            </a:pathLst>
          </a:custGeom>
          <a:solidFill>
            <a:srgbClr val="000000"/>
          </a:solidFill>
        </p:spPr>
        <p:txBody>
          <a:bodyPr wrap="square" lIns="0" tIns="0" rIns="0" bIns="0" rtlCol="0"/>
          <a:lstStyle/>
          <a:p>
            <a:endParaRPr/>
          </a:p>
        </p:txBody>
      </p:sp>
      <p:sp>
        <p:nvSpPr>
          <p:cNvPr id="21" name="bk object 21"/>
          <p:cNvSpPr/>
          <p:nvPr/>
        </p:nvSpPr>
        <p:spPr>
          <a:xfrm>
            <a:off x="660356" y="699974"/>
            <a:ext cx="3787140" cy="1716405"/>
          </a:xfrm>
          <a:custGeom>
            <a:avLst/>
            <a:gdLst/>
            <a:ahLst/>
            <a:cxnLst/>
            <a:rect l="l" t="t" r="r" b="b"/>
            <a:pathLst>
              <a:path w="3787140" h="1716405">
                <a:moveTo>
                  <a:pt x="487637" y="0"/>
                </a:moveTo>
                <a:lnTo>
                  <a:pt x="350489" y="0"/>
                </a:lnTo>
                <a:lnTo>
                  <a:pt x="141719" y="100577"/>
                </a:lnTo>
                <a:lnTo>
                  <a:pt x="0" y="405347"/>
                </a:lnTo>
                <a:lnTo>
                  <a:pt x="149333" y="697932"/>
                </a:lnTo>
                <a:lnTo>
                  <a:pt x="179813" y="709987"/>
                </a:lnTo>
                <a:lnTo>
                  <a:pt x="179813" y="419063"/>
                </a:lnTo>
                <a:lnTo>
                  <a:pt x="231623" y="184385"/>
                </a:lnTo>
                <a:lnTo>
                  <a:pt x="487637" y="0"/>
                </a:lnTo>
                <a:close/>
              </a:path>
              <a:path w="3787140" h="1716405">
                <a:moveTo>
                  <a:pt x="3008124" y="1048419"/>
                </a:moveTo>
                <a:lnTo>
                  <a:pt x="2790207" y="1075851"/>
                </a:lnTo>
                <a:lnTo>
                  <a:pt x="2619535" y="1283099"/>
                </a:lnTo>
                <a:lnTo>
                  <a:pt x="2561623" y="1542149"/>
                </a:lnTo>
                <a:lnTo>
                  <a:pt x="240767" y="603456"/>
                </a:lnTo>
                <a:lnTo>
                  <a:pt x="179813" y="419063"/>
                </a:lnTo>
                <a:lnTo>
                  <a:pt x="179813" y="709987"/>
                </a:lnTo>
                <a:lnTo>
                  <a:pt x="2657635" y="1689977"/>
                </a:lnTo>
                <a:lnTo>
                  <a:pt x="2741439" y="1680270"/>
                </a:lnTo>
                <a:lnTo>
                  <a:pt x="2741439" y="1586345"/>
                </a:lnTo>
                <a:lnTo>
                  <a:pt x="2822211" y="1266335"/>
                </a:lnTo>
                <a:lnTo>
                  <a:pt x="3008124" y="1048419"/>
                </a:lnTo>
                <a:close/>
              </a:path>
              <a:path w="3787140" h="1716405">
                <a:moveTo>
                  <a:pt x="3549098" y="1698636"/>
                </a:moveTo>
                <a:lnTo>
                  <a:pt x="3549098" y="1578725"/>
                </a:lnTo>
                <a:lnTo>
                  <a:pt x="3177273" y="1534544"/>
                </a:lnTo>
                <a:lnTo>
                  <a:pt x="2741439" y="1586345"/>
                </a:lnTo>
                <a:lnTo>
                  <a:pt x="2741439" y="1680270"/>
                </a:lnTo>
                <a:lnTo>
                  <a:pt x="3197085" y="1627493"/>
                </a:lnTo>
                <a:lnTo>
                  <a:pt x="3549098" y="1698636"/>
                </a:lnTo>
                <a:close/>
              </a:path>
              <a:path w="3787140" h="1716405">
                <a:moveTo>
                  <a:pt x="3786827" y="1575677"/>
                </a:moveTo>
                <a:lnTo>
                  <a:pt x="3376902" y="1293767"/>
                </a:lnTo>
                <a:lnTo>
                  <a:pt x="3210801" y="998142"/>
                </a:lnTo>
                <a:lnTo>
                  <a:pt x="3078213" y="1027098"/>
                </a:lnTo>
                <a:lnTo>
                  <a:pt x="3235185" y="1293767"/>
                </a:lnTo>
                <a:lnTo>
                  <a:pt x="3549098" y="1578725"/>
                </a:lnTo>
                <a:lnTo>
                  <a:pt x="3549098" y="1698636"/>
                </a:lnTo>
                <a:lnTo>
                  <a:pt x="3634442" y="1715885"/>
                </a:lnTo>
                <a:lnTo>
                  <a:pt x="3786827" y="1575677"/>
                </a:lnTo>
                <a:close/>
              </a:path>
            </a:pathLst>
          </a:custGeom>
          <a:solidFill>
            <a:srgbClr val="000000"/>
          </a:solidFill>
        </p:spPr>
        <p:txBody>
          <a:bodyPr wrap="square" lIns="0" tIns="0" rIns="0" bIns="0" rtlCol="0"/>
          <a:lstStyle/>
          <a:p>
            <a:endParaRPr/>
          </a:p>
        </p:txBody>
      </p:sp>
      <p:sp>
        <p:nvSpPr>
          <p:cNvPr id="22" name="bk object 22"/>
          <p:cNvSpPr/>
          <p:nvPr/>
        </p:nvSpPr>
        <p:spPr>
          <a:xfrm>
            <a:off x="978842" y="715214"/>
            <a:ext cx="2676525" cy="975360"/>
          </a:xfrm>
          <a:custGeom>
            <a:avLst/>
            <a:gdLst/>
            <a:ahLst/>
            <a:cxnLst/>
            <a:rect l="l" t="t" r="r" b="b"/>
            <a:pathLst>
              <a:path w="2676525" h="975360">
                <a:moveTo>
                  <a:pt x="2675923" y="955470"/>
                </a:moveTo>
                <a:lnTo>
                  <a:pt x="225533" y="0"/>
                </a:lnTo>
                <a:lnTo>
                  <a:pt x="0" y="53333"/>
                </a:lnTo>
                <a:lnTo>
                  <a:pt x="2419906" y="975282"/>
                </a:lnTo>
                <a:lnTo>
                  <a:pt x="2675923" y="955470"/>
                </a:lnTo>
                <a:close/>
              </a:path>
            </a:pathLst>
          </a:custGeom>
          <a:solidFill>
            <a:srgbClr val="000000"/>
          </a:solidFill>
        </p:spPr>
        <p:txBody>
          <a:bodyPr wrap="square" lIns="0" tIns="0" rIns="0" bIns="0" rtlCol="0"/>
          <a:lstStyle/>
          <a:p>
            <a:endParaRPr/>
          </a:p>
        </p:txBody>
      </p:sp>
      <p:sp>
        <p:nvSpPr>
          <p:cNvPr id="23" name="bk object 23"/>
          <p:cNvSpPr/>
          <p:nvPr/>
        </p:nvSpPr>
        <p:spPr>
          <a:xfrm>
            <a:off x="1114466" y="863030"/>
            <a:ext cx="360045" cy="650875"/>
          </a:xfrm>
          <a:custGeom>
            <a:avLst/>
            <a:gdLst/>
            <a:ahLst/>
            <a:cxnLst/>
            <a:rect l="l" t="t" r="r" b="b"/>
            <a:pathLst>
              <a:path w="360044" h="650875">
                <a:moveTo>
                  <a:pt x="359635" y="33521"/>
                </a:moveTo>
                <a:lnTo>
                  <a:pt x="260587" y="0"/>
                </a:lnTo>
                <a:lnTo>
                  <a:pt x="42672" y="205721"/>
                </a:lnTo>
                <a:lnTo>
                  <a:pt x="0" y="446490"/>
                </a:lnTo>
                <a:lnTo>
                  <a:pt x="73145" y="609546"/>
                </a:lnTo>
                <a:lnTo>
                  <a:pt x="170677" y="638808"/>
                </a:lnTo>
                <a:lnTo>
                  <a:pt x="170677" y="298679"/>
                </a:lnTo>
                <a:lnTo>
                  <a:pt x="359635" y="33521"/>
                </a:lnTo>
                <a:close/>
              </a:path>
              <a:path w="360044" h="650875">
                <a:moveTo>
                  <a:pt x="210295" y="650694"/>
                </a:moveTo>
                <a:lnTo>
                  <a:pt x="170677" y="298679"/>
                </a:lnTo>
                <a:lnTo>
                  <a:pt x="170677" y="638808"/>
                </a:lnTo>
                <a:lnTo>
                  <a:pt x="210295" y="650694"/>
                </a:lnTo>
                <a:close/>
              </a:path>
            </a:pathLst>
          </a:custGeom>
          <a:solidFill>
            <a:srgbClr val="000000"/>
          </a:solidFill>
        </p:spPr>
        <p:txBody>
          <a:bodyPr wrap="square" lIns="0" tIns="0" rIns="0" bIns="0" rtlCol="0"/>
          <a:lstStyle/>
          <a:p>
            <a:endParaRPr/>
          </a:p>
        </p:txBody>
      </p:sp>
      <p:sp>
        <p:nvSpPr>
          <p:cNvPr id="24" name="bk object 24"/>
          <p:cNvSpPr/>
          <p:nvPr/>
        </p:nvSpPr>
        <p:spPr>
          <a:xfrm>
            <a:off x="1807829" y="1315617"/>
            <a:ext cx="1097280" cy="577850"/>
          </a:xfrm>
          <a:custGeom>
            <a:avLst/>
            <a:gdLst/>
            <a:ahLst/>
            <a:cxnLst/>
            <a:rect l="l" t="t" r="r" b="b"/>
            <a:pathLst>
              <a:path w="1097280" h="577850">
                <a:moveTo>
                  <a:pt x="1097188" y="437348"/>
                </a:moveTo>
                <a:lnTo>
                  <a:pt x="883843" y="234671"/>
                </a:lnTo>
                <a:lnTo>
                  <a:pt x="380969" y="33528"/>
                </a:lnTo>
                <a:lnTo>
                  <a:pt x="0" y="0"/>
                </a:lnTo>
                <a:lnTo>
                  <a:pt x="30480" y="65525"/>
                </a:lnTo>
                <a:lnTo>
                  <a:pt x="358109" y="128009"/>
                </a:lnTo>
                <a:lnTo>
                  <a:pt x="726887" y="266675"/>
                </a:lnTo>
                <a:lnTo>
                  <a:pt x="985951" y="473924"/>
                </a:lnTo>
                <a:lnTo>
                  <a:pt x="985951" y="570686"/>
                </a:lnTo>
                <a:lnTo>
                  <a:pt x="1045372" y="577541"/>
                </a:lnTo>
                <a:lnTo>
                  <a:pt x="1097188" y="437348"/>
                </a:lnTo>
                <a:close/>
              </a:path>
              <a:path w="1097280" h="577850">
                <a:moveTo>
                  <a:pt x="985951" y="570686"/>
                </a:moveTo>
                <a:lnTo>
                  <a:pt x="985951" y="473924"/>
                </a:lnTo>
                <a:lnTo>
                  <a:pt x="731459" y="448016"/>
                </a:lnTo>
                <a:lnTo>
                  <a:pt x="310865" y="284963"/>
                </a:lnTo>
                <a:lnTo>
                  <a:pt x="111236" y="155435"/>
                </a:lnTo>
                <a:lnTo>
                  <a:pt x="239252" y="318491"/>
                </a:lnTo>
                <a:lnTo>
                  <a:pt x="609554" y="527264"/>
                </a:lnTo>
                <a:lnTo>
                  <a:pt x="985951" y="570686"/>
                </a:lnTo>
                <a:close/>
              </a:path>
            </a:pathLst>
          </a:custGeom>
          <a:solidFill>
            <a:srgbClr val="000000"/>
          </a:solidFill>
        </p:spPr>
        <p:txBody>
          <a:bodyPr wrap="square" lIns="0" tIns="0" rIns="0" bIns="0" rtlCol="0"/>
          <a:lstStyle/>
          <a:p>
            <a:endParaRPr/>
          </a:p>
        </p:txBody>
      </p:sp>
      <p:sp>
        <p:nvSpPr>
          <p:cNvPr id="25" name="bk object 25"/>
          <p:cNvSpPr/>
          <p:nvPr/>
        </p:nvSpPr>
        <p:spPr>
          <a:xfrm>
            <a:off x="8301060" y="4995778"/>
            <a:ext cx="882650" cy="673735"/>
          </a:xfrm>
          <a:custGeom>
            <a:avLst/>
            <a:gdLst/>
            <a:ahLst/>
            <a:cxnLst/>
            <a:rect l="l" t="t" r="r" b="b"/>
            <a:pathLst>
              <a:path w="882650" h="673735">
                <a:moveTo>
                  <a:pt x="882319" y="74660"/>
                </a:moveTo>
                <a:lnTo>
                  <a:pt x="838123" y="12192"/>
                </a:lnTo>
                <a:lnTo>
                  <a:pt x="751255" y="0"/>
                </a:lnTo>
                <a:lnTo>
                  <a:pt x="147812" y="426674"/>
                </a:lnTo>
                <a:lnTo>
                  <a:pt x="83804" y="562310"/>
                </a:lnTo>
                <a:lnTo>
                  <a:pt x="0" y="652211"/>
                </a:lnTo>
                <a:lnTo>
                  <a:pt x="10652" y="673547"/>
                </a:lnTo>
                <a:lnTo>
                  <a:pt x="140192" y="629351"/>
                </a:lnTo>
                <a:lnTo>
                  <a:pt x="345917" y="528782"/>
                </a:lnTo>
                <a:lnTo>
                  <a:pt x="870127" y="137144"/>
                </a:lnTo>
                <a:lnTo>
                  <a:pt x="882319" y="74660"/>
                </a:lnTo>
                <a:close/>
              </a:path>
            </a:pathLst>
          </a:custGeom>
          <a:solidFill>
            <a:srgbClr val="F8F8F8"/>
          </a:solidFill>
        </p:spPr>
        <p:txBody>
          <a:bodyPr wrap="square" lIns="0" tIns="0" rIns="0" bIns="0" rtlCol="0"/>
          <a:lstStyle/>
          <a:p>
            <a:endParaRPr/>
          </a:p>
        </p:txBody>
      </p:sp>
      <p:sp>
        <p:nvSpPr>
          <p:cNvPr id="26" name="bk object 26"/>
          <p:cNvSpPr/>
          <p:nvPr/>
        </p:nvSpPr>
        <p:spPr>
          <a:xfrm>
            <a:off x="8276676" y="4968346"/>
            <a:ext cx="881380" cy="675640"/>
          </a:xfrm>
          <a:custGeom>
            <a:avLst/>
            <a:gdLst/>
            <a:ahLst/>
            <a:cxnLst/>
            <a:rect l="l" t="t" r="r" b="b"/>
            <a:pathLst>
              <a:path w="881379" h="675639">
                <a:moveTo>
                  <a:pt x="880795" y="80756"/>
                </a:moveTo>
                <a:lnTo>
                  <a:pt x="839647" y="21336"/>
                </a:lnTo>
                <a:lnTo>
                  <a:pt x="755827" y="0"/>
                </a:lnTo>
                <a:lnTo>
                  <a:pt x="144764" y="434294"/>
                </a:lnTo>
                <a:lnTo>
                  <a:pt x="88376" y="550118"/>
                </a:lnTo>
                <a:lnTo>
                  <a:pt x="0" y="655259"/>
                </a:lnTo>
                <a:lnTo>
                  <a:pt x="7620" y="675071"/>
                </a:lnTo>
                <a:lnTo>
                  <a:pt x="132572" y="636971"/>
                </a:lnTo>
                <a:lnTo>
                  <a:pt x="222488" y="620222"/>
                </a:lnTo>
                <a:lnTo>
                  <a:pt x="865555" y="138668"/>
                </a:lnTo>
                <a:lnTo>
                  <a:pt x="880795" y="80756"/>
                </a:lnTo>
                <a:close/>
              </a:path>
            </a:pathLst>
          </a:custGeom>
          <a:solidFill>
            <a:srgbClr val="6F3DFF"/>
          </a:solidFill>
        </p:spPr>
        <p:txBody>
          <a:bodyPr wrap="square" lIns="0" tIns="0" rIns="0" bIns="0" rtlCol="0"/>
          <a:lstStyle/>
          <a:p>
            <a:endParaRPr/>
          </a:p>
        </p:txBody>
      </p:sp>
      <p:sp>
        <p:nvSpPr>
          <p:cNvPr id="27" name="bk object 27"/>
          <p:cNvSpPr/>
          <p:nvPr/>
        </p:nvSpPr>
        <p:spPr>
          <a:xfrm>
            <a:off x="8419917" y="5032339"/>
            <a:ext cx="638810" cy="530860"/>
          </a:xfrm>
          <a:custGeom>
            <a:avLst/>
            <a:gdLst/>
            <a:ahLst/>
            <a:cxnLst/>
            <a:rect l="l" t="t" r="r" b="b"/>
            <a:pathLst>
              <a:path w="638809" h="530860">
                <a:moveTo>
                  <a:pt x="638495" y="138668"/>
                </a:moveTo>
                <a:lnTo>
                  <a:pt x="604967" y="57912"/>
                </a:lnTo>
                <a:lnTo>
                  <a:pt x="510494" y="0"/>
                </a:lnTo>
                <a:lnTo>
                  <a:pt x="0" y="365729"/>
                </a:lnTo>
                <a:lnTo>
                  <a:pt x="96012" y="438881"/>
                </a:lnTo>
                <a:lnTo>
                  <a:pt x="112760" y="530321"/>
                </a:lnTo>
                <a:lnTo>
                  <a:pt x="638495" y="138668"/>
                </a:lnTo>
                <a:close/>
              </a:path>
            </a:pathLst>
          </a:custGeom>
          <a:solidFill>
            <a:srgbClr val="FFB700"/>
          </a:solidFill>
        </p:spPr>
        <p:txBody>
          <a:bodyPr wrap="square" lIns="0" tIns="0" rIns="0" bIns="0" rtlCol="0"/>
          <a:lstStyle/>
          <a:p>
            <a:endParaRPr/>
          </a:p>
        </p:txBody>
      </p:sp>
      <p:sp>
        <p:nvSpPr>
          <p:cNvPr id="28" name="bk object 28"/>
          <p:cNvSpPr/>
          <p:nvPr/>
        </p:nvSpPr>
        <p:spPr>
          <a:xfrm>
            <a:off x="8390961" y="5510845"/>
            <a:ext cx="65532" cy="123428"/>
          </a:xfrm>
          <a:prstGeom prst="rect">
            <a:avLst/>
          </a:prstGeom>
          <a:blipFill>
            <a:blip r:embed="rId2" cstate="print"/>
            <a:stretch>
              <a:fillRect/>
            </a:stretch>
          </a:blipFill>
        </p:spPr>
        <p:txBody>
          <a:bodyPr wrap="square" lIns="0" tIns="0" rIns="0" bIns="0" rtlCol="0"/>
          <a:lstStyle/>
          <a:p>
            <a:endParaRPr/>
          </a:p>
        </p:txBody>
      </p:sp>
      <p:sp>
        <p:nvSpPr>
          <p:cNvPr id="29" name="bk object 29"/>
          <p:cNvSpPr/>
          <p:nvPr/>
        </p:nvSpPr>
        <p:spPr>
          <a:xfrm>
            <a:off x="8284296" y="4972918"/>
            <a:ext cx="911860" cy="728980"/>
          </a:xfrm>
          <a:custGeom>
            <a:avLst/>
            <a:gdLst/>
            <a:ahLst/>
            <a:cxnLst/>
            <a:rect l="l" t="t" r="r" b="b"/>
            <a:pathLst>
              <a:path w="911859" h="728979">
                <a:moveTo>
                  <a:pt x="911275" y="89900"/>
                </a:moveTo>
                <a:lnTo>
                  <a:pt x="857935" y="9144"/>
                </a:lnTo>
                <a:lnTo>
                  <a:pt x="764971" y="0"/>
                </a:lnTo>
                <a:lnTo>
                  <a:pt x="150860" y="443438"/>
                </a:lnTo>
                <a:lnTo>
                  <a:pt x="85328" y="580598"/>
                </a:lnTo>
                <a:lnTo>
                  <a:pt x="0" y="670499"/>
                </a:lnTo>
                <a:lnTo>
                  <a:pt x="10668" y="728411"/>
                </a:lnTo>
                <a:lnTo>
                  <a:pt x="45704" y="713982"/>
                </a:lnTo>
                <a:lnTo>
                  <a:pt x="45704" y="672023"/>
                </a:lnTo>
                <a:lnTo>
                  <a:pt x="111236" y="591266"/>
                </a:lnTo>
                <a:lnTo>
                  <a:pt x="163052" y="478490"/>
                </a:lnTo>
                <a:lnTo>
                  <a:pt x="201152" y="517456"/>
                </a:lnTo>
                <a:lnTo>
                  <a:pt x="201152" y="443438"/>
                </a:lnTo>
                <a:lnTo>
                  <a:pt x="774115" y="36576"/>
                </a:lnTo>
                <a:lnTo>
                  <a:pt x="827455" y="50276"/>
                </a:lnTo>
                <a:lnTo>
                  <a:pt x="877747" y="97520"/>
                </a:lnTo>
                <a:lnTo>
                  <a:pt x="885367" y="187436"/>
                </a:lnTo>
                <a:lnTo>
                  <a:pt x="905179" y="153908"/>
                </a:lnTo>
                <a:lnTo>
                  <a:pt x="911275" y="89900"/>
                </a:lnTo>
                <a:close/>
              </a:path>
              <a:path w="911859" h="728979">
                <a:moveTo>
                  <a:pt x="249905" y="644591"/>
                </a:moveTo>
                <a:lnTo>
                  <a:pt x="161528" y="641543"/>
                </a:lnTo>
                <a:lnTo>
                  <a:pt x="45704" y="672023"/>
                </a:lnTo>
                <a:lnTo>
                  <a:pt x="45704" y="713982"/>
                </a:lnTo>
                <a:lnTo>
                  <a:pt x="140192" y="675071"/>
                </a:lnTo>
                <a:lnTo>
                  <a:pt x="237713" y="681167"/>
                </a:lnTo>
                <a:lnTo>
                  <a:pt x="249905" y="644591"/>
                </a:lnTo>
                <a:close/>
              </a:path>
              <a:path w="911859" h="728979">
                <a:moveTo>
                  <a:pt x="280385" y="568406"/>
                </a:moveTo>
                <a:lnTo>
                  <a:pt x="256001" y="496778"/>
                </a:lnTo>
                <a:lnTo>
                  <a:pt x="201152" y="443438"/>
                </a:lnTo>
                <a:lnTo>
                  <a:pt x="201152" y="517456"/>
                </a:lnTo>
                <a:lnTo>
                  <a:pt x="230108" y="547070"/>
                </a:lnTo>
                <a:lnTo>
                  <a:pt x="254477" y="624779"/>
                </a:lnTo>
                <a:lnTo>
                  <a:pt x="280385" y="568406"/>
                </a:lnTo>
                <a:close/>
              </a:path>
            </a:pathLst>
          </a:custGeom>
          <a:solidFill>
            <a:srgbClr val="000000"/>
          </a:solidFill>
        </p:spPr>
        <p:txBody>
          <a:bodyPr wrap="square" lIns="0" tIns="0" rIns="0" bIns="0" rtlCol="0"/>
          <a:lstStyle/>
          <a:p>
            <a:endParaRPr/>
          </a:p>
        </p:txBody>
      </p:sp>
      <p:sp>
        <p:nvSpPr>
          <p:cNvPr id="30" name="bk object 30"/>
          <p:cNvSpPr/>
          <p:nvPr/>
        </p:nvSpPr>
        <p:spPr>
          <a:xfrm>
            <a:off x="8561633" y="5110063"/>
            <a:ext cx="617220" cy="498475"/>
          </a:xfrm>
          <a:custGeom>
            <a:avLst/>
            <a:gdLst/>
            <a:ahLst/>
            <a:cxnLst/>
            <a:rect l="l" t="t" r="r" b="b"/>
            <a:pathLst>
              <a:path w="617220" h="498475">
                <a:moveTo>
                  <a:pt x="617174" y="0"/>
                </a:moveTo>
                <a:lnTo>
                  <a:pt x="33528" y="434309"/>
                </a:lnTo>
                <a:lnTo>
                  <a:pt x="0" y="498302"/>
                </a:lnTo>
                <a:lnTo>
                  <a:pt x="595838" y="60944"/>
                </a:lnTo>
                <a:lnTo>
                  <a:pt x="617174" y="0"/>
                </a:lnTo>
                <a:close/>
              </a:path>
            </a:pathLst>
          </a:custGeom>
          <a:solidFill>
            <a:srgbClr val="000000"/>
          </a:solidFill>
        </p:spPr>
        <p:txBody>
          <a:bodyPr wrap="square" lIns="0" tIns="0" rIns="0" bIns="0" rtlCol="0"/>
          <a:lstStyle/>
          <a:p>
            <a:endParaRPr/>
          </a:p>
        </p:txBody>
      </p:sp>
      <p:sp>
        <p:nvSpPr>
          <p:cNvPr id="31" name="bk object 31"/>
          <p:cNvSpPr/>
          <p:nvPr/>
        </p:nvSpPr>
        <p:spPr>
          <a:xfrm>
            <a:off x="8944127" y="5052151"/>
            <a:ext cx="150860" cy="155432"/>
          </a:xfrm>
          <a:prstGeom prst="rect">
            <a:avLst/>
          </a:prstGeom>
          <a:blipFill>
            <a:blip r:embed="rId3" cstate="print"/>
            <a:stretch>
              <a:fillRect/>
            </a:stretch>
          </a:blipFill>
        </p:spPr>
        <p:txBody>
          <a:bodyPr wrap="square" lIns="0" tIns="0" rIns="0" bIns="0" rtlCol="0"/>
          <a:lstStyle/>
          <a:p>
            <a:endParaRPr/>
          </a:p>
        </p:txBody>
      </p:sp>
      <p:sp>
        <p:nvSpPr>
          <p:cNvPr id="32" name="bk object 32"/>
          <p:cNvSpPr/>
          <p:nvPr/>
        </p:nvSpPr>
        <p:spPr>
          <a:xfrm>
            <a:off x="8627166" y="5219776"/>
            <a:ext cx="294640" cy="196850"/>
          </a:xfrm>
          <a:custGeom>
            <a:avLst/>
            <a:gdLst/>
            <a:ahLst/>
            <a:cxnLst/>
            <a:rect l="l" t="t" r="r" b="b"/>
            <a:pathLst>
              <a:path w="294640" h="196850">
                <a:moveTo>
                  <a:pt x="239252" y="6096"/>
                </a:moveTo>
                <a:lnTo>
                  <a:pt x="181340" y="12192"/>
                </a:lnTo>
                <a:lnTo>
                  <a:pt x="76184" y="68580"/>
                </a:lnTo>
                <a:lnTo>
                  <a:pt x="0" y="163052"/>
                </a:lnTo>
                <a:lnTo>
                  <a:pt x="25908" y="196580"/>
                </a:lnTo>
                <a:lnTo>
                  <a:pt x="33528" y="194711"/>
                </a:lnTo>
                <a:lnTo>
                  <a:pt x="33528" y="164576"/>
                </a:lnTo>
                <a:lnTo>
                  <a:pt x="77708" y="108204"/>
                </a:lnTo>
                <a:lnTo>
                  <a:pt x="179816" y="33528"/>
                </a:lnTo>
                <a:lnTo>
                  <a:pt x="239252" y="6096"/>
                </a:lnTo>
                <a:close/>
              </a:path>
              <a:path w="294640" h="196850">
                <a:moveTo>
                  <a:pt x="294101" y="3048"/>
                </a:moveTo>
                <a:lnTo>
                  <a:pt x="274289" y="0"/>
                </a:lnTo>
                <a:lnTo>
                  <a:pt x="210296" y="68580"/>
                </a:lnTo>
                <a:lnTo>
                  <a:pt x="121904" y="134112"/>
                </a:lnTo>
                <a:lnTo>
                  <a:pt x="33528" y="164576"/>
                </a:lnTo>
                <a:lnTo>
                  <a:pt x="33528" y="194711"/>
                </a:lnTo>
                <a:lnTo>
                  <a:pt x="106664" y="176768"/>
                </a:lnTo>
                <a:lnTo>
                  <a:pt x="230108" y="88392"/>
                </a:lnTo>
                <a:lnTo>
                  <a:pt x="294101" y="3048"/>
                </a:lnTo>
                <a:close/>
              </a:path>
            </a:pathLst>
          </a:custGeom>
          <a:solidFill>
            <a:srgbClr val="000000"/>
          </a:solidFill>
        </p:spPr>
        <p:txBody>
          <a:bodyPr wrap="square" lIns="0" tIns="0" rIns="0" bIns="0" rtlCol="0"/>
          <a:lstStyle/>
          <a:p>
            <a:endParaRPr/>
          </a:p>
        </p:txBody>
      </p:sp>
      <p:sp>
        <p:nvSpPr>
          <p:cNvPr id="33" name="bk object 33"/>
          <p:cNvSpPr/>
          <p:nvPr/>
        </p:nvSpPr>
        <p:spPr>
          <a:xfrm>
            <a:off x="1355241" y="5481889"/>
            <a:ext cx="6832600" cy="798830"/>
          </a:xfrm>
          <a:custGeom>
            <a:avLst/>
            <a:gdLst/>
            <a:ahLst/>
            <a:cxnLst/>
            <a:rect l="l" t="t" r="r" b="b"/>
            <a:pathLst>
              <a:path w="6832600" h="798829">
                <a:moveTo>
                  <a:pt x="6832600" y="286481"/>
                </a:moveTo>
                <a:lnTo>
                  <a:pt x="6794500" y="217916"/>
                </a:lnTo>
                <a:lnTo>
                  <a:pt x="6769100" y="227060"/>
                </a:lnTo>
                <a:lnTo>
                  <a:pt x="6756400" y="237728"/>
                </a:lnTo>
                <a:lnTo>
                  <a:pt x="6705600" y="265145"/>
                </a:lnTo>
                <a:lnTo>
                  <a:pt x="6680200" y="280385"/>
                </a:lnTo>
                <a:lnTo>
                  <a:pt x="6654800" y="297149"/>
                </a:lnTo>
                <a:lnTo>
                  <a:pt x="6629400" y="315437"/>
                </a:lnTo>
                <a:lnTo>
                  <a:pt x="6591300" y="333725"/>
                </a:lnTo>
                <a:lnTo>
                  <a:pt x="6565900" y="353537"/>
                </a:lnTo>
                <a:lnTo>
                  <a:pt x="6527800" y="373349"/>
                </a:lnTo>
                <a:lnTo>
                  <a:pt x="6464300" y="416021"/>
                </a:lnTo>
                <a:lnTo>
                  <a:pt x="6350000" y="480014"/>
                </a:lnTo>
                <a:lnTo>
                  <a:pt x="6311900" y="502874"/>
                </a:lnTo>
                <a:lnTo>
                  <a:pt x="6273800" y="524210"/>
                </a:lnTo>
                <a:lnTo>
                  <a:pt x="6235700" y="544022"/>
                </a:lnTo>
                <a:lnTo>
                  <a:pt x="6197600" y="565358"/>
                </a:lnTo>
                <a:lnTo>
                  <a:pt x="6159500" y="585170"/>
                </a:lnTo>
                <a:lnTo>
                  <a:pt x="6070600" y="621731"/>
                </a:lnTo>
                <a:lnTo>
                  <a:pt x="5981700" y="655259"/>
                </a:lnTo>
                <a:lnTo>
                  <a:pt x="5892800" y="682691"/>
                </a:lnTo>
                <a:lnTo>
                  <a:pt x="5842000" y="693359"/>
                </a:lnTo>
                <a:lnTo>
                  <a:pt x="5803900" y="704027"/>
                </a:lnTo>
                <a:lnTo>
                  <a:pt x="5753100" y="711647"/>
                </a:lnTo>
                <a:lnTo>
                  <a:pt x="5715000" y="717743"/>
                </a:lnTo>
                <a:lnTo>
                  <a:pt x="5638800" y="722315"/>
                </a:lnTo>
                <a:lnTo>
                  <a:pt x="5575300" y="722315"/>
                </a:lnTo>
                <a:lnTo>
                  <a:pt x="5473700" y="713171"/>
                </a:lnTo>
                <a:lnTo>
                  <a:pt x="5410200" y="704027"/>
                </a:lnTo>
                <a:lnTo>
                  <a:pt x="5359400" y="694883"/>
                </a:lnTo>
                <a:lnTo>
                  <a:pt x="5295900" y="682691"/>
                </a:lnTo>
                <a:lnTo>
                  <a:pt x="5245100" y="668975"/>
                </a:lnTo>
                <a:lnTo>
                  <a:pt x="5181600" y="653735"/>
                </a:lnTo>
                <a:lnTo>
                  <a:pt x="5054600" y="618683"/>
                </a:lnTo>
                <a:lnTo>
                  <a:pt x="4927600" y="579074"/>
                </a:lnTo>
                <a:lnTo>
                  <a:pt x="4787900" y="536402"/>
                </a:lnTo>
                <a:lnTo>
                  <a:pt x="4660900" y="492206"/>
                </a:lnTo>
                <a:lnTo>
                  <a:pt x="4521200" y="448025"/>
                </a:lnTo>
                <a:lnTo>
                  <a:pt x="4394200" y="405353"/>
                </a:lnTo>
                <a:lnTo>
                  <a:pt x="4267200" y="364205"/>
                </a:lnTo>
                <a:lnTo>
                  <a:pt x="4203700" y="344393"/>
                </a:lnTo>
                <a:lnTo>
                  <a:pt x="4140200" y="326105"/>
                </a:lnTo>
                <a:lnTo>
                  <a:pt x="4089400" y="309341"/>
                </a:lnTo>
                <a:lnTo>
                  <a:pt x="4025900" y="294101"/>
                </a:lnTo>
                <a:lnTo>
                  <a:pt x="3975100" y="280385"/>
                </a:lnTo>
                <a:lnTo>
                  <a:pt x="3924300" y="268193"/>
                </a:lnTo>
                <a:lnTo>
                  <a:pt x="3873500" y="257525"/>
                </a:lnTo>
                <a:lnTo>
                  <a:pt x="3822700" y="248396"/>
                </a:lnTo>
                <a:lnTo>
                  <a:pt x="3721100" y="239252"/>
                </a:lnTo>
                <a:lnTo>
                  <a:pt x="3683000" y="239252"/>
                </a:lnTo>
                <a:lnTo>
                  <a:pt x="3644900" y="240776"/>
                </a:lnTo>
                <a:lnTo>
                  <a:pt x="3606800" y="243824"/>
                </a:lnTo>
                <a:lnTo>
                  <a:pt x="3568700" y="249920"/>
                </a:lnTo>
                <a:lnTo>
                  <a:pt x="3530600" y="257525"/>
                </a:lnTo>
                <a:lnTo>
                  <a:pt x="3492500" y="266669"/>
                </a:lnTo>
                <a:lnTo>
                  <a:pt x="3429000" y="291053"/>
                </a:lnTo>
                <a:lnTo>
                  <a:pt x="3378200" y="318485"/>
                </a:lnTo>
                <a:lnTo>
                  <a:pt x="3340100" y="333725"/>
                </a:lnTo>
                <a:lnTo>
                  <a:pt x="3263900" y="384017"/>
                </a:lnTo>
                <a:lnTo>
                  <a:pt x="3251200" y="402305"/>
                </a:lnTo>
                <a:lnTo>
                  <a:pt x="3225800" y="419069"/>
                </a:lnTo>
                <a:lnTo>
                  <a:pt x="3200400" y="437357"/>
                </a:lnTo>
                <a:lnTo>
                  <a:pt x="3187700" y="454121"/>
                </a:lnTo>
                <a:lnTo>
                  <a:pt x="3149600" y="487634"/>
                </a:lnTo>
                <a:lnTo>
                  <a:pt x="3111500" y="518114"/>
                </a:lnTo>
                <a:lnTo>
                  <a:pt x="3086100" y="531830"/>
                </a:lnTo>
                <a:lnTo>
                  <a:pt x="3060700" y="556214"/>
                </a:lnTo>
                <a:lnTo>
                  <a:pt x="3048000" y="566882"/>
                </a:lnTo>
                <a:lnTo>
                  <a:pt x="3009900" y="582122"/>
                </a:lnTo>
                <a:lnTo>
                  <a:pt x="2997200" y="588218"/>
                </a:lnTo>
                <a:lnTo>
                  <a:pt x="2984500" y="592790"/>
                </a:lnTo>
                <a:lnTo>
                  <a:pt x="2959100" y="595838"/>
                </a:lnTo>
                <a:lnTo>
                  <a:pt x="2933700" y="594314"/>
                </a:lnTo>
                <a:lnTo>
                  <a:pt x="2921000" y="592790"/>
                </a:lnTo>
                <a:lnTo>
                  <a:pt x="2908300" y="589742"/>
                </a:lnTo>
                <a:lnTo>
                  <a:pt x="2895600" y="585170"/>
                </a:lnTo>
                <a:lnTo>
                  <a:pt x="2882900" y="579074"/>
                </a:lnTo>
                <a:lnTo>
                  <a:pt x="2882900" y="571454"/>
                </a:lnTo>
                <a:lnTo>
                  <a:pt x="2870200" y="563834"/>
                </a:lnTo>
                <a:lnTo>
                  <a:pt x="2844800" y="542498"/>
                </a:lnTo>
                <a:lnTo>
                  <a:pt x="2832100" y="530306"/>
                </a:lnTo>
                <a:lnTo>
                  <a:pt x="2819400" y="502874"/>
                </a:lnTo>
                <a:lnTo>
                  <a:pt x="2794000" y="472394"/>
                </a:lnTo>
                <a:lnTo>
                  <a:pt x="2768600" y="440405"/>
                </a:lnTo>
                <a:lnTo>
                  <a:pt x="2755900" y="405353"/>
                </a:lnTo>
                <a:lnTo>
                  <a:pt x="2717800" y="355061"/>
                </a:lnTo>
                <a:lnTo>
                  <a:pt x="2679700" y="321533"/>
                </a:lnTo>
                <a:lnTo>
                  <a:pt x="2667000" y="306293"/>
                </a:lnTo>
                <a:lnTo>
                  <a:pt x="2628900" y="278861"/>
                </a:lnTo>
                <a:lnTo>
                  <a:pt x="2590800" y="254477"/>
                </a:lnTo>
                <a:lnTo>
                  <a:pt x="2540000" y="237728"/>
                </a:lnTo>
                <a:lnTo>
                  <a:pt x="2489200" y="227060"/>
                </a:lnTo>
                <a:lnTo>
                  <a:pt x="2425700" y="224012"/>
                </a:lnTo>
                <a:lnTo>
                  <a:pt x="2362200" y="227060"/>
                </a:lnTo>
                <a:lnTo>
                  <a:pt x="2336800" y="231632"/>
                </a:lnTo>
                <a:lnTo>
                  <a:pt x="2260600" y="240776"/>
                </a:lnTo>
                <a:lnTo>
                  <a:pt x="2235200" y="248396"/>
                </a:lnTo>
                <a:lnTo>
                  <a:pt x="2197100" y="254477"/>
                </a:lnTo>
                <a:lnTo>
                  <a:pt x="2159000" y="263621"/>
                </a:lnTo>
                <a:lnTo>
                  <a:pt x="2120900" y="271241"/>
                </a:lnTo>
                <a:lnTo>
                  <a:pt x="2044700" y="289529"/>
                </a:lnTo>
                <a:lnTo>
                  <a:pt x="2006600" y="300197"/>
                </a:lnTo>
                <a:lnTo>
                  <a:pt x="1854200" y="339821"/>
                </a:lnTo>
                <a:lnTo>
                  <a:pt x="1739900" y="367253"/>
                </a:lnTo>
                <a:lnTo>
                  <a:pt x="1651000" y="382493"/>
                </a:lnTo>
                <a:lnTo>
                  <a:pt x="1536700" y="400781"/>
                </a:lnTo>
                <a:lnTo>
                  <a:pt x="1460500" y="406877"/>
                </a:lnTo>
                <a:lnTo>
                  <a:pt x="1422400" y="408401"/>
                </a:lnTo>
                <a:lnTo>
                  <a:pt x="1346200" y="408401"/>
                </a:lnTo>
                <a:lnTo>
                  <a:pt x="1308100" y="405353"/>
                </a:lnTo>
                <a:lnTo>
                  <a:pt x="1231900" y="396209"/>
                </a:lnTo>
                <a:lnTo>
                  <a:pt x="1181100" y="388589"/>
                </a:lnTo>
                <a:lnTo>
                  <a:pt x="1143000" y="380969"/>
                </a:lnTo>
                <a:lnTo>
                  <a:pt x="1092200" y="370301"/>
                </a:lnTo>
                <a:lnTo>
                  <a:pt x="1054100" y="361157"/>
                </a:lnTo>
                <a:lnTo>
                  <a:pt x="1016000" y="348965"/>
                </a:lnTo>
                <a:lnTo>
                  <a:pt x="965200" y="336773"/>
                </a:lnTo>
                <a:lnTo>
                  <a:pt x="914400" y="323057"/>
                </a:lnTo>
                <a:lnTo>
                  <a:pt x="876300" y="309341"/>
                </a:lnTo>
                <a:lnTo>
                  <a:pt x="825500" y="294101"/>
                </a:lnTo>
                <a:lnTo>
                  <a:pt x="774700" y="280385"/>
                </a:lnTo>
                <a:lnTo>
                  <a:pt x="685800" y="248396"/>
                </a:lnTo>
                <a:lnTo>
                  <a:pt x="635000" y="231632"/>
                </a:lnTo>
                <a:lnTo>
                  <a:pt x="596900" y="214868"/>
                </a:lnTo>
                <a:lnTo>
                  <a:pt x="546100" y="199628"/>
                </a:lnTo>
                <a:lnTo>
                  <a:pt x="457200" y="166100"/>
                </a:lnTo>
                <a:lnTo>
                  <a:pt x="419100" y="149336"/>
                </a:lnTo>
                <a:lnTo>
                  <a:pt x="368300" y="134096"/>
                </a:lnTo>
                <a:lnTo>
                  <a:pt x="254000" y="88392"/>
                </a:lnTo>
                <a:lnTo>
                  <a:pt x="177800" y="60960"/>
                </a:lnTo>
                <a:lnTo>
                  <a:pt x="152400" y="48768"/>
                </a:lnTo>
                <a:lnTo>
                  <a:pt x="114300" y="36576"/>
                </a:lnTo>
                <a:lnTo>
                  <a:pt x="88900" y="25908"/>
                </a:lnTo>
                <a:lnTo>
                  <a:pt x="38100" y="7620"/>
                </a:lnTo>
                <a:lnTo>
                  <a:pt x="25400" y="4572"/>
                </a:lnTo>
                <a:lnTo>
                  <a:pt x="12700" y="0"/>
                </a:lnTo>
                <a:lnTo>
                  <a:pt x="0" y="73152"/>
                </a:lnTo>
                <a:lnTo>
                  <a:pt x="0" y="76200"/>
                </a:lnTo>
                <a:lnTo>
                  <a:pt x="12700" y="79248"/>
                </a:lnTo>
                <a:lnTo>
                  <a:pt x="63500" y="97536"/>
                </a:lnTo>
                <a:lnTo>
                  <a:pt x="88900" y="108204"/>
                </a:lnTo>
                <a:lnTo>
                  <a:pt x="127000" y="118856"/>
                </a:lnTo>
                <a:lnTo>
                  <a:pt x="152400" y="132572"/>
                </a:lnTo>
                <a:lnTo>
                  <a:pt x="190500" y="144764"/>
                </a:lnTo>
                <a:lnTo>
                  <a:pt x="228600" y="160004"/>
                </a:lnTo>
                <a:lnTo>
                  <a:pt x="266700" y="173720"/>
                </a:lnTo>
                <a:lnTo>
                  <a:pt x="342900" y="204200"/>
                </a:lnTo>
                <a:lnTo>
                  <a:pt x="431800" y="237728"/>
                </a:lnTo>
                <a:lnTo>
                  <a:pt x="469900" y="254477"/>
                </a:lnTo>
                <a:lnTo>
                  <a:pt x="520700" y="269717"/>
                </a:lnTo>
                <a:lnTo>
                  <a:pt x="558800" y="286481"/>
                </a:lnTo>
                <a:lnTo>
                  <a:pt x="660400" y="320009"/>
                </a:lnTo>
                <a:lnTo>
                  <a:pt x="749300" y="352013"/>
                </a:lnTo>
                <a:lnTo>
                  <a:pt x="850900" y="382493"/>
                </a:lnTo>
                <a:lnTo>
                  <a:pt x="939800" y="409925"/>
                </a:lnTo>
                <a:lnTo>
                  <a:pt x="1041400" y="434309"/>
                </a:lnTo>
                <a:lnTo>
                  <a:pt x="1079500" y="444977"/>
                </a:lnTo>
                <a:lnTo>
                  <a:pt x="1168400" y="463265"/>
                </a:lnTo>
                <a:lnTo>
                  <a:pt x="1206500" y="470870"/>
                </a:lnTo>
                <a:lnTo>
                  <a:pt x="1295400" y="481538"/>
                </a:lnTo>
                <a:lnTo>
                  <a:pt x="1333500" y="484586"/>
                </a:lnTo>
                <a:lnTo>
                  <a:pt x="1422400" y="484586"/>
                </a:lnTo>
                <a:lnTo>
                  <a:pt x="1460500" y="483062"/>
                </a:lnTo>
                <a:lnTo>
                  <a:pt x="1498600" y="480014"/>
                </a:lnTo>
                <a:lnTo>
                  <a:pt x="1536700" y="475442"/>
                </a:lnTo>
                <a:lnTo>
                  <a:pt x="1587500" y="470870"/>
                </a:lnTo>
                <a:lnTo>
                  <a:pt x="1625600" y="464789"/>
                </a:lnTo>
                <a:lnTo>
                  <a:pt x="1752600" y="441929"/>
                </a:lnTo>
                <a:lnTo>
                  <a:pt x="1955800" y="393161"/>
                </a:lnTo>
                <a:lnTo>
                  <a:pt x="2032000" y="373349"/>
                </a:lnTo>
                <a:lnTo>
                  <a:pt x="2070100" y="364205"/>
                </a:lnTo>
                <a:lnTo>
                  <a:pt x="2171700" y="336773"/>
                </a:lnTo>
                <a:lnTo>
                  <a:pt x="2209800" y="329153"/>
                </a:lnTo>
                <a:lnTo>
                  <a:pt x="2247900" y="323057"/>
                </a:lnTo>
                <a:lnTo>
                  <a:pt x="2273300" y="315437"/>
                </a:lnTo>
                <a:lnTo>
                  <a:pt x="2311400" y="310865"/>
                </a:lnTo>
                <a:lnTo>
                  <a:pt x="2336800" y="306293"/>
                </a:lnTo>
                <a:lnTo>
                  <a:pt x="2374900" y="303245"/>
                </a:lnTo>
                <a:lnTo>
                  <a:pt x="2425700" y="300197"/>
                </a:lnTo>
                <a:lnTo>
                  <a:pt x="2476500" y="303245"/>
                </a:lnTo>
                <a:lnTo>
                  <a:pt x="2501900" y="306293"/>
                </a:lnTo>
                <a:lnTo>
                  <a:pt x="2514600" y="312389"/>
                </a:lnTo>
                <a:lnTo>
                  <a:pt x="2540000" y="318485"/>
                </a:lnTo>
                <a:lnTo>
                  <a:pt x="2552700" y="326105"/>
                </a:lnTo>
                <a:lnTo>
                  <a:pt x="2578100" y="333725"/>
                </a:lnTo>
                <a:lnTo>
                  <a:pt x="2590800" y="342869"/>
                </a:lnTo>
                <a:lnTo>
                  <a:pt x="2628900" y="377921"/>
                </a:lnTo>
                <a:lnTo>
                  <a:pt x="2667000" y="419069"/>
                </a:lnTo>
                <a:lnTo>
                  <a:pt x="2692400" y="449549"/>
                </a:lnTo>
                <a:lnTo>
                  <a:pt x="2755900" y="545546"/>
                </a:lnTo>
                <a:lnTo>
                  <a:pt x="2768600" y="562310"/>
                </a:lnTo>
                <a:lnTo>
                  <a:pt x="2781300" y="592790"/>
                </a:lnTo>
                <a:lnTo>
                  <a:pt x="2806700" y="606506"/>
                </a:lnTo>
                <a:lnTo>
                  <a:pt x="2844800" y="643067"/>
                </a:lnTo>
                <a:lnTo>
                  <a:pt x="2870200" y="652211"/>
                </a:lnTo>
                <a:lnTo>
                  <a:pt x="2882900" y="659831"/>
                </a:lnTo>
                <a:lnTo>
                  <a:pt x="2908300" y="665927"/>
                </a:lnTo>
                <a:lnTo>
                  <a:pt x="2921000" y="670499"/>
                </a:lnTo>
                <a:lnTo>
                  <a:pt x="2946400" y="672023"/>
                </a:lnTo>
                <a:lnTo>
                  <a:pt x="2971800" y="670499"/>
                </a:lnTo>
                <a:lnTo>
                  <a:pt x="2997200" y="667451"/>
                </a:lnTo>
                <a:lnTo>
                  <a:pt x="3022600" y="661355"/>
                </a:lnTo>
                <a:lnTo>
                  <a:pt x="3035300" y="653735"/>
                </a:lnTo>
                <a:lnTo>
                  <a:pt x="3060700" y="644591"/>
                </a:lnTo>
                <a:lnTo>
                  <a:pt x="3098800" y="620207"/>
                </a:lnTo>
                <a:lnTo>
                  <a:pt x="3124200" y="606506"/>
                </a:lnTo>
                <a:lnTo>
                  <a:pt x="3136900" y="592790"/>
                </a:lnTo>
                <a:lnTo>
                  <a:pt x="3162300" y="577550"/>
                </a:lnTo>
                <a:lnTo>
                  <a:pt x="3175000" y="562310"/>
                </a:lnTo>
                <a:lnTo>
                  <a:pt x="3200400" y="545546"/>
                </a:lnTo>
                <a:lnTo>
                  <a:pt x="3314700" y="444977"/>
                </a:lnTo>
                <a:lnTo>
                  <a:pt x="3340100" y="428213"/>
                </a:lnTo>
                <a:lnTo>
                  <a:pt x="3365500" y="412973"/>
                </a:lnTo>
                <a:lnTo>
                  <a:pt x="3378200" y="399257"/>
                </a:lnTo>
                <a:lnTo>
                  <a:pt x="3429000" y="371825"/>
                </a:lnTo>
                <a:lnTo>
                  <a:pt x="3467100" y="359633"/>
                </a:lnTo>
                <a:lnTo>
                  <a:pt x="3492500" y="348965"/>
                </a:lnTo>
                <a:lnTo>
                  <a:pt x="3543300" y="330677"/>
                </a:lnTo>
                <a:lnTo>
                  <a:pt x="3581400" y="324581"/>
                </a:lnTo>
                <a:lnTo>
                  <a:pt x="3644900" y="316961"/>
                </a:lnTo>
                <a:lnTo>
                  <a:pt x="3683000" y="315437"/>
                </a:lnTo>
                <a:lnTo>
                  <a:pt x="3721100" y="315437"/>
                </a:lnTo>
                <a:lnTo>
                  <a:pt x="3759200" y="320009"/>
                </a:lnTo>
                <a:lnTo>
                  <a:pt x="3810000" y="324581"/>
                </a:lnTo>
                <a:lnTo>
                  <a:pt x="3860800" y="332201"/>
                </a:lnTo>
                <a:lnTo>
                  <a:pt x="3962400" y="353537"/>
                </a:lnTo>
                <a:lnTo>
                  <a:pt x="4013200" y="367253"/>
                </a:lnTo>
                <a:lnTo>
                  <a:pt x="4064000" y="382493"/>
                </a:lnTo>
                <a:lnTo>
                  <a:pt x="4127500" y="399257"/>
                </a:lnTo>
                <a:lnTo>
                  <a:pt x="4191000" y="417545"/>
                </a:lnTo>
                <a:lnTo>
                  <a:pt x="4241800" y="435833"/>
                </a:lnTo>
                <a:lnTo>
                  <a:pt x="4368800" y="476966"/>
                </a:lnTo>
                <a:lnTo>
                  <a:pt x="4495800" y="521162"/>
                </a:lnTo>
                <a:lnTo>
                  <a:pt x="4635500" y="565358"/>
                </a:lnTo>
                <a:lnTo>
                  <a:pt x="4762500" y="609554"/>
                </a:lnTo>
                <a:lnTo>
                  <a:pt x="4902200" y="652211"/>
                </a:lnTo>
                <a:lnTo>
                  <a:pt x="5029200" y="691835"/>
                </a:lnTo>
                <a:lnTo>
                  <a:pt x="5156200" y="726887"/>
                </a:lnTo>
                <a:lnTo>
                  <a:pt x="5283200" y="757367"/>
                </a:lnTo>
                <a:lnTo>
                  <a:pt x="5346700" y="769559"/>
                </a:lnTo>
                <a:lnTo>
                  <a:pt x="5397500" y="780227"/>
                </a:lnTo>
                <a:lnTo>
                  <a:pt x="5511800" y="793943"/>
                </a:lnTo>
                <a:lnTo>
                  <a:pt x="5562600" y="796991"/>
                </a:lnTo>
                <a:lnTo>
                  <a:pt x="5613400" y="798515"/>
                </a:lnTo>
                <a:lnTo>
                  <a:pt x="5638800" y="798515"/>
                </a:lnTo>
                <a:lnTo>
                  <a:pt x="5689600" y="795467"/>
                </a:lnTo>
                <a:lnTo>
                  <a:pt x="5765800" y="786323"/>
                </a:lnTo>
                <a:lnTo>
                  <a:pt x="5816600" y="778703"/>
                </a:lnTo>
                <a:lnTo>
                  <a:pt x="5867400" y="768035"/>
                </a:lnTo>
                <a:lnTo>
                  <a:pt x="5905500" y="755843"/>
                </a:lnTo>
                <a:lnTo>
                  <a:pt x="5956300" y="742127"/>
                </a:lnTo>
                <a:lnTo>
                  <a:pt x="6007100" y="726887"/>
                </a:lnTo>
                <a:lnTo>
                  <a:pt x="6096000" y="693359"/>
                </a:lnTo>
                <a:lnTo>
                  <a:pt x="6184900" y="653735"/>
                </a:lnTo>
                <a:lnTo>
                  <a:pt x="6223000" y="633923"/>
                </a:lnTo>
                <a:lnTo>
                  <a:pt x="6273800" y="612587"/>
                </a:lnTo>
                <a:lnTo>
                  <a:pt x="6350000" y="569930"/>
                </a:lnTo>
                <a:lnTo>
                  <a:pt x="6426200" y="524210"/>
                </a:lnTo>
                <a:lnTo>
                  <a:pt x="6502400" y="481538"/>
                </a:lnTo>
                <a:lnTo>
                  <a:pt x="6540500" y="458693"/>
                </a:lnTo>
                <a:lnTo>
                  <a:pt x="6565900" y="438881"/>
                </a:lnTo>
                <a:lnTo>
                  <a:pt x="6604000" y="417545"/>
                </a:lnTo>
                <a:lnTo>
                  <a:pt x="6629400" y="397733"/>
                </a:lnTo>
                <a:lnTo>
                  <a:pt x="6667500" y="379445"/>
                </a:lnTo>
                <a:lnTo>
                  <a:pt x="6718300" y="345917"/>
                </a:lnTo>
                <a:lnTo>
                  <a:pt x="6743700" y="330677"/>
                </a:lnTo>
                <a:lnTo>
                  <a:pt x="6769100" y="316961"/>
                </a:lnTo>
                <a:lnTo>
                  <a:pt x="6832600" y="286481"/>
                </a:lnTo>
                <a:close/>
              </a:path>
            </a:pathLst>
          </a:custGeom>
          <a:solidFill>
            <a:srgbClr val="6F3DFF"/>
          </a:solidFill>
        </p:spPr>
        <p:txBody>
          <a:bodyPr wrap="square" lIns="0" tIns="0" rIns="0" bIns="0" rtlCol="0"/>
          <a:lstStyle/>
          <a:p>
            <a:endParaRPr/>
          </a:p>
        </p:txBody>
      </p:sp>
      <p:sp>
        <p:nvSpPr>
          <p:cNvPr id="34" name="bk object 34"/>
          <p:cNvSpPr/>
          <p:nvPr/>
        </p:nvSpPr>
        <p:spPr>
          <a:xfrm>
            <a:off x="4512701" y="2360996"/>
            <a:ext cx="969644" cy="439420"/>
          </a:xfrm>
          <a:custGeom>
            <a:avLst/>
            <a:gdLst/>
            <a:ahLst/>
            <a:cxnLst/>
            <a:rect l="l" t="t" r="r" b="b"/>
            <a:pathLst>
              <a:path w="969645" h="439419">
                <a:moveTo>
                  <a:pt x="969187" y="390113"/>
                </a:moveTo>
                <a:lnTo>
                  <a:pt x="966139" y="385541"/>
                </a:lnTo>
                <a:lnTo>
                  <a:pt x="964615" y="379445"/>
                </a:lnTo>
                <a:lnTo>
                  <a:pt x="961567" y="371825"/>
                </a:lnTo>
                <a:lnTo>
                  <a:pt x="956995" y="362681"/>
                </a:lnTo>
                <a:lnTo>
                  <a:pt x="953947" y="353537"/>
                </a:lnTo>
                <a:lnTo>
                  <a:pt x="949375" y="341345"/>
                </a:lnTo>
                <a:lnTo>
                  <a:pt x="944803" y="330677"/>
                </a:lnTo>
                <a:lnTo>
                  <a:pt x="940231" y="316961"/>
                </a:lnTo>
                <a:lnTo>
                  <a:pt x="931087" y="291068"/>
                </a:lnTo>
                <a:lnTo>
                  <a:pt x="920419" y="262112"/>
                </a:lnTo>
                <a:lnTo>
                  <a:pt x="909751" y="231632"/>
                </a:lnTo>
                <a:lnTo>
                  <a:pt x="885367" y="170672"/>
                </a:lnTo>
                <a:lnTo>
                  <a:pt x="871651" y="141716"/>
                </a:lnTo>
                <a:lnTo>
                  <a:pt x="865555" y="128000"/>
                </a:lnTo>
                <a:lnTo>
                  <a:pt x="857951" y="112760"/>
                </a:lnTo>
                <a:lnTo>
                  <a:pt x="850331" y="99044"/>
                </a:lnTo>
                <a:lnTo>
                  <a:pt x="842711" y="86868"/>
                </a:lnTo>
                <a:lnTo>
                  <a:pt x="835091" y="73152"/>
                </a:lnTo>
                <a:lnTo>
                  <a:pt x="825947" y="60960"/>
                </a:lnTo>
                <a:lnTo>
                  <a:pt x="816803" y="50292"/>
                </a:lnTo>
                <a:lnTo>
                  <a:pt x="807659" y="38100"/>
                </a:lnTo>
                <a:lnTo>
                  <a:pt x="796991" y="27432"/>
                </a:lnTo>
                <a:lnTo>
                  <a:pt x="783275" y="18288"/>
                </a:lnTo>
                <a:lnTo>
                  <a:pt x="777179" y="13716"/>
                </a:lnTo>
                <a:lnTo>
                  <a:pt x="774131" y="12192"/>
                </a:lnTo>
                <a:lnTo>
                  <a:pt x="772607" y="10668"/>
                </a:lnTo>
                <a:lnTo>
                  <a:pt x="769559" y="9144"/>
                </a:lnTo>
                <a:lnTo>
                  <a:pt x="761939" y="6096"/>
                </a:lnTo>
                <a:lnTo>
                  <a:pt x="758891" y="6096"/>
                </a:lnTo>
                <a:lnTo>
                  <a:pt x="752795" y="3048"/>
                </a:lnTo>
                <a:lnTo>
                  <a:pt x="745175" y="1524"/>
                </a:lnTo>
                <a:lnTo>
                  <a:pt x="742127" y="1524"/>
                </a:lnTo>
                <a:lnTo>
                  <a:pt x="739079" y="0"/>
                </a:lnTo>
                <a:lnTo>
                  <a:pt x="716219" y="0"/>
                </a:lnTo>
                <a:lnTo>
                  <a:pt x="710123" y="1524"/>
                </a:lnTo>
                <a:lnTo>
                  <a:pt x="707075" y="1524"/>
                </a:lnTo>
                <a:lnTo>
                  <a:pt x="704027" y="3048"/>
                </a:lnTo>
                <a:lnTo>
                  <a:pt x="700979" y="3048"/>
                </a:lnTo>
                <a:lnTo>
                  <a:pt x="687263" y="9144"/>
                </a:lnTo>
                <a:lnTo>
                  <a:pt x="675071" y="15240"/>
                </a:lnTo>
                <a:lnTo>
                  <a:pt x="662879" y="22860"/>
                </a:lnTo>
                <a:lnTo>
                  <a:pt x="653735" y="30480"/>
                </a:lnTo>
                <a:lnTo>
                  <a:pt x="643082" y="38100"/>
                </a:lnTo>
                <a:lnTo>
                  <a:pt x="633938" y="47244"/>
                </a:lnTo>
                <a:lnTo>
                  <a:pt x="626318" y="56388"/>
                </a:lnTo>
                <a:lnTo>
                  <a:pt x="617174" y="65532"/>
                </a:lnTo>
                <a:lnTo>
                  <a:pt x="609554" y="74676"/>
                </a:lnTo>
                <a:lnTo>
                  <a:pt x="594314" y="94472"/>
                </a:lnTo>
                <a:lnTo>
                  <a:pt x="577550" y="112760"/>
                </a:lnTo>
                <a:lnTo>
                  <a:pt x="562310" y="132572"/>
                </a:lnTo>
                <a:lnTo>
                  <a:pt x="548594" y="150860"/>
                </a:lnTo>
                <a:lnTo>
                  <a:pt x="531830" y="167624"/>
                </a:lnTo>
                <a:lnTo>
                  <a:pt x="524210" y="173720"/>
                </a:lnTo>
                <a:lnTo>
                  <a:pt x="518114" y="179816"/>
                </a:lnTo>
                <a:lnTo>
                  <a:pt x="510494" y="185912"/>
                </a:lnTo>
                <a:lnTo>
                  <a:pt x="504413" y="192008"/>
                </a:lnTo>
                <a:lnTo>
                  <a:pt x="492221" y="198104"/>
                </a:lnTo>
                <a:lnTo>
                  <a:pt x="487649" y="201152"/>
                </a:lnTo>
                <a:lnTo>
                  <a:pt x="478505" y="204200"/>
                </a:lnTo>
                <a:lnTo>
                  <a:pt x="472409" y="205724"/>
                </a:lnTo>
                <a:lnTo>
                  <a:pt x="455645" y="205724"/>
                </a:lnTo>
                <a:lnTo>
                  <a:pt x="435833" y="204200"/>
                </a:lnTo>
                <a:lnTo>
                  <a:pt x="414497" y="199628"/>
                </a:lnTo>
                <a:lnTo>
                  <a:pt x="391637" y="195056"/>
                </a:lnTo>
                <a:lnTo>
                  <a:pt x="368777" y="187436"/>
                </a:lnTo>
                <a:lnTo>
                  <a:pt x="316961" y="169148"/>
                </a:lnTo>
                <a:lnTo>
                  <a:pt x="291068" y="156956"/>
                </a:lnTo>
                <a:lnTo>
                  <a:pt x="262112" y="144764"/>
                </a:lnTo>
                <a:lnTo>
                  <a:pt x="234680" y="131048"/>
                </a:lnTo>
                <a:lnTo>
                  <a:pt x="176768" y="100568"/>
                </a:lnTo>
                <a:lnTo>
                  <a:pt x="117348" y="68580"/>
                </a:lnTo>
                <a:lnTo>
                  <a:pt x="56388" y="35052"/>
                </a:lnTo>
                <a:lnTo>
                  <a:pt x="0" y="134096"/>
                </a:lnTo>
                <a:lnTo>
                  <a:pt x="152384" y="217916"/>
                </a:lnTo>
                <a:lnTo>
                  <a:pt x="182864" y="233156"/>
                </a:lnTo>
                <a:lnTo>
                  <a:pt x="213344" y="246872"/>
                </a:lnTo>
                <a:lnTo>
                  <a:pt x="242300" y="260588"/>
                </a:lnTo>
                <a:lnTo>
                  <a:pt x="330677" y="295640"/>
                </a:lnTo>
                <a:lnTo>
                  <a:pt x="388589" y="310865"/>
                </a:lnTo>
                <a:lnTo>
                  <a:pt x="443453" y="318485"/>
                </a:lnTo>
                <a:lnTo>
                  <a:pt x="472409" y="320009"/>
                </a:lnTo>
                <a:lnTo>
                  <a:pt x="489173" y="318485"/>
                </a:lnTo>
                <a:lnTo>
                  <a:pt x="537926" y="303245"/>
                </a:lnTo>
                <a:lnTo>
                  <a:pt x="579074" y="278876"/>
                </a:lnTo>
                <a:lnTo>
                  <a:pt x="612602" y="248396"/>
                </a:lnTo>
                <a:lnTo>
                  <a:pt x="650702" y="205724"/>
                </a:lnTo>
                <a:lnTo>
                  <a:pt x="682691" y="164576"/>
                </a:lnTo>
                <a:lnTo>
                  <a:pt x="697931" y="146288"/>
                </a:lnTo>
                <a:lnTo>
                  <a:pt x="711647" y="132572"/>
                </a:lnTo>
                <a:lnTo>
                  <a:pt x="716219" y="126476"/>
                </a:lnTo>
                <a:lnTo>
                  <a:pt x="716219" y="109712"/>
                </a:lnTo>
                <a:lnTo>
                  <a:pt x="721934" y="113141"/>
                </a:lnTo>
                <a:lnTo>
                  <a:pt x="728293" y="114050"/>
                </a:lnTo>
                <a:lnTo>
                  <a:pt x="733745" y="113141"/>
                </a:lnTo>
                <a:lnTo>
                  <a:pt x="734507" y="112760"/>
                </a:lnTo>
                <a:lnTo>
                  <a:pt x="736031" y="112760"/>
                </a:lnTo>
                <a:lnTo>
                  <a:pt x="736031" y="131048"/>
                </a:lnTo>
                <a:lnTo>
                  <a:pt x="745175" y="146288"/>
                </a:lnTo>
                <a:lnTo>
                  <a:pt x="757367" y="167624"/>
                </a:lnTo>
                <a:lnTo>
                  <a:pt x="763463" y="179816"/>
                </a:lnTo>
                <a:lnTo>
                  <a:pt x="769559" y="190484"/>
                </a:lnTo>
                <a:lnTo>
                  <a:pt x="780227" y="217916"/>
                </a:lnTo>
                <a:lnTo>
                  <a:pt x="792419" y="245348"/>
                </a:lnTo>
                <a:lnTo>
                  <a:pt x="803087" y="272780"/>
                </a:lnTo>
                <a:lnTo>
                  <a:pt x="813755" y="301736"/>
                </a:lnTo>
                <a:lnTo>
                  <a:pt x="824423" y="329153"/>
                </a:lnTo>
                <a:lnTo>
                  <a:pt x="833567" y="356585"/>
                </a:lnTo>
                <a:lnTo>
                  <a:pt x="842711" y="380969"/>
                </a:lnTo>
                <a:lnTo>
                  <a:pt x="845759" y="391637"/>
                </a:lnTo>
                <a:lnTo>
                  <a:pt x="850331" y="402305"/>
                </a:lnTo>
                <a:lnTo>
                  <a:pt x="853379" y="412973"/>
                </a:lnTo>
                <a:lnTo>
                  <a:pt x="857951" y="422117"/>
                </a:lnTo>
                <a:lnTo>
                  <a:pt x="860999" y="431261"/>
                </a:lnTo>
                <a:lnTo>
                  <a:pt x="865555" y="438881"/>
                </a:lnTo>
                <a:lnTo>
                  <a:pt x="969187" y="390113"/>
                </a:lnTo>
                <a:close/>
              </a:path>
              <a:path w="969645" h="439419">
                <a:moveTo>
                  <a:pt x="721934" y="113141"/>
                </a:moveTo>
                <a:lnTo>
                  <a:pt x="716219" y="109712"/>
                </a:lnTo>
                <a:lnTo>
                  <a:pt x="719876" y="112455"/>
                </a:lnTo>
                <a:lnTo>
                  <a:pt x="721934" y="113141"/>
                </a:lnTo>
                <a:close/>
              </a:path>
              <a:path w="969645" h="439419">
                <a:moveTo>
                  <a:pt x="719876" y="112455"/>
                </a:moveTo>
                <a:lnTo>
                  <a:pt x="716219" y="109712"/>
                </a:lnTo>
                <a:lnTo>
                  <a:pt x="716219" y="111236"/>
                </a:lnTo>
                <a:lnTo>
                  <a:pt x="719876" y="112455"/>
                </a:lnTo>
                <a:close/>
              </a:path>
              <a:path w="969645" h="439419">
                <a:moveTo>
                  <a:pt x="720522" y="112940"/>
                </a:moveTo>
                <a:lnTo>
                  <a:pt x="719876" y="112455"/>
                </a:lnTo>
                <a:lnTo>
                  <a:pt x="716219" y="111236"/>
                </a:lnTo>
                <a:lnTo>
                  <a:pt x="720452" y="112930"/>
                </a:lnTo>
                <a:close/>
              </a:path>
              <a:path w="969645" h="439419">
                <a:moveTo>
                  <a:pt x="720452" y="112930"/>
                </a:moveTo>
                <a:lnTo>
                  <a:pt x="716219" y="111236"/>
                </a:lnTo>
                <a:lnTo>
                  <a:pt x="716219" y="126476"/>
                </a:lnTo>
                <a:lnTo>
                  <a:pt x="719267" y="123428"/>
                </a:lnTo>
                <a:lnTo>
                  <a:pt x="719267" y="112760"/>
                </a:lnTo>
                <a:lnTo>
                  <a:pt x="720452" y="112930"/>
                </a:lnTo>
                <a:close/>
              </a:path>
              <a:path w="969645" h="439419">
                <a:moveTo>
                  <a:pt x="720791" y="113141"/>
                </a:moveTo>
                <a:lnTo>
                  <a:pt x="720522" y="112957"/>
                </a:lnTo>
                <a:lnTo>
                  <a:pt x="719267" y="112760"/>
                </a:lnTo>
                <a:lnTo>
                  <a:pt x="720791" y="113141"/>
                </a:lnTo>
                <a:close/>
              </a:path>
              <a:path w="969645" h="439419">
                <a:moveTo>
                  <a:pt x="725480" y="118270"/>
                </a:moveTo>
                <a:lnTo>
                  <a:pt x="723839" y="115808"/>
                </a:lnTo>
                <a:lnTo>
                  <a:pt x="722315" y="114284"/>
                </a:lnTo>
                <a:lnTo>
                  <a:pt x="720791" y="113141"/>
                </a:lnTo>
                <a:lnTo>
                  <a:pt x="719267" y="112760"/>
                </a:lnTo>
                <a:lnTo>
                  <a:pt x="719267" y="123428"/>
                </a:lnTo>
                <a:lnTo>
                  <a:pt x="722315" y="120380"/>
                </a:lnTo>
                <a:lnTo>
                  <a:pt x="725480" y="118270"/>
                </a:lnTo>
                <a:close/>
              </a:path>
              <a:path w="969645" h="439419">
                <a:moveTo>
                  <a:pt x="721934" y="113141"/>
                </a:moveTo>
                <a:lnTo>
                  <a:pt x="719876" y="112455"/>
                </a:lnTo>
                <a:lnTo>
                  <a:pt x="720452" y="112887"/>
                </a:lnTo>
                <a:lnTo>
                  <a:pt x="720791" y="112978"/>
                </a:lnTo>
                <a:lnTo>
                  <a:pt x="721934" y="113141"/>
                </a:lnTo>
                <a:close/>
              </a:path>
              <a:path w="969645" h="439419">
                <a:moveTo>
                  <a:pt x="722750" y="113631"/>
                </a:moveTo>
                <a:lnTo>
                  <a:pt x="721934" y="113141"/>
                </a:lnTo>
                <a:lnTo>
                  <a:pt x="720522" y="112940"/>
                </a:lnTo>
                <a:lnTo>
                  <a:pt x="721299" y="113268"/>
                </a:lnTo>
                <a:lnTo>
                  <a:pt x="722750" y="113631"/>
                </a:lnTo>
                <a:close/>
              </a:path>
              <a:path w="969645" h="439419">
                <a:moveTo>
                  <a:pt x="721299" y="113268"/>
                </a:moveTo>
                <a:lnTo>
                  <a:pt x="720573" y="112978"/>
                </a:lnTo>
                <a:lnTo>
                  <a:pt x="720791" y="113141"/>
                </a:lnTo>
                <a:lnTo>
                  <a:pt x="721299" y="113268"/>
                </a:lnTo>
                <a:close/>
              </a:path>
              <a:path w="969645" h="439419">
                <a:moveTo>
                  <a:pt x="723839" y="114284"/>
                </a:moveTo>
                <a:lnTo>
                  <a:pt x="721299" y="113268"/>
                </a:lnTo>
                <a:lnTo>
                  <a:pt x="720791" y="113141"/>
                </a:lnTo>
                <a:lnTo>
                  <a:pt x="722315" y="114284"/>
                </a:lnTo>
                <a:lnTo>
                  <a:pt x="723839" y="114284"/>
                </a:lnTo>
                <a:close/>
              </a:path>
              <a:path w="969645" h="439419">
                <a:moveTo>
                  <a:pt x="723839" y="114284"/>
                </a:moveTo>
                <a:lnTo>
                  <a:pt x="722750" y="113631"/>
                </a:lnTo>
                <a:lnTo>
                  <a:pt x="721299" y="113268"/>
                </a:lnTo>
                <a:lnTo>
                  <a:pt x="723839" y="114284"/>
                </a:lnTo>
                <a:close/>
              </a:path>
              <a:path w="969645" h="439419">
                <a:moveTo>
                  <a:pt x="728293" y="114050"/>
                </a:moveTo>
                <a:lnTo>
                  <a:pt x="721934" y="113141"/>
                </a:lnTo>
                <a:lnTo>
                  <a:pt x="725363" y="114284"/>
                </a:lnTo>
                <a:lnTo>
                  <a:pt x="726887" y="114284"/>
                </a:lnTo>
                <a:lnTo>
                  <a:pt x="728293" y="114050"/>
                </a:lnTo>
                <a:close/>
              </a:path>
              <a:path w="969645" h="439419">
                <a:moveTo>
                  <a:pt x="725363" y="114284"/>
                </a:moveTo>
                <a:lnTo>
                  <a:pt x="721934" y="113141"/>
                </a:lnTo>
                <a:lnTo>
                  <a:pt x="722750" y="113631"/>
                </a:lnTo>
                <a:lnTo>
                  <a:pt x="725363" y="114284"/>
                </a:lnTo>
                <a:close/>
              </a:path>
              <a:path w="969645" h="439419">
                <a:moveTo>
                  <a:pt x="731459" y="114284"/>
                </a:moveTo>
                <a:lnTo>
                  <a:pt x="722315" y="114284"/>
                </a:lnTo>
                <a:lnTo>
                  <a:pt x="723839" y="115808"/>
                </a:lnTo>
                <a:lnTo>
                  <a:pt x="725480" y="118270"/>
                </a:lnTo>
                <a:lnTo>
                  <a:pt x="731459" y="114284"/>
                </a:lnTo>
                <a:close/>
              </a:path>
              <a:path w="969645" h="439419">
                <a:moveTo>
                  <a:pt x="725363" y="114284"/>
                </a:moveTo>
                <a:lnTo>
                  <a:pt x="722750" y="113631"/>
                </a:lnTo>
                <a:lnTo>
                  <a:pt x="723839" y="114284"/>
                </a:lnTo>
                <a:lnTo>
                  <a:pt x="725363" y="114284"/>
                </a:lnTo>
                <a:close/>
              </a:path>
              <a:path w="969645" h="439419">
                <a:moveTo>
                  <a:pt x="734507" y="129524"/>
                </a:moveTo>
                <a:lnTo>
                  <a:pt x="734507" y="114284"/>
                </a:lnTo>
                <a:lnTo>
                  <a:pt x="731459" y="114284"/>
                </a:lnTo>
                <a:lnTo>
                  <a:pt x="725480" y="118270"/>
                </a:lnTo>
                <a:lnTo>
                  <a:pt x="729935" y="124952"/>
                </a:lnTo>
                <a:lnTo>
                  <a:pt x="734507" y="129524"/>
                </a:lnTo>
                <a:close/>
              </a:path>
              <a:path w="969645" h="439419">
                <a:moveTo>
                  <a:pt x="729935" y="114284"/>
                </a:moveTo>
                <a:lnTo>
                  <a:pt x="728293" y="114050"/>
                </a:lnTo>
                <a:lnTo>
                  <a:pt x="726887" y="114284"/>
                </a:lnTo>
                <a:lnTo>
                  <a:pt x="729935" y="114284"/>
                </a:lnTo>
                <a:close/>
              </a:path>
              <a:path w="969645" h="439419">
                <a:moveTo>
                  <a:pt x="733745" y="113141"/>
                </a:moveTo>
                <a:lnTo>
                  <a:pt x="728293" y="114050"/>
                </a:lnTo>
                <a:lnTo>
                  <a:pt x="729935" y="114284"/>
                </a:lnTo>
                <a:lnTo>
                  <a:pt x="731459" y="114284"/>
                </a:lnTo>
                <a:lnTo>
                  <a:pt x="733745" y="113141"/>
                </a:lnTo>
                <a:close/>
              </a:path>
              <a:path w="969645" h="439419">
                <a:moveTo>
                  <a:pt x="736031" y="131048"/>
                </a:moveTo>
                <a:lnTo>
                  <a:pt x="736031" y="112760"/>
                </a:lnTo>
                <a:lnTo>
                  <a:pt x="733745" y="113141"/>
                </a:lnTo>
                <a:lnTo>
                  <a:pt x="731459" y="114284"/>
                </a:lnTo>
                <a:lnTo>
                  <a:pt x="734507" y="114284"/>
                </a:lnTo>
                <a:lnTo>
                  <a:pt x="734507" y="129524"/>
                </a:lnTo>
                <a:lnTo>
                  <a:pt x="736031" y="131048"/>
                </a:lnTo>
                <a:close/>
              </a:path>
            </a:pathLst>
          </a:custGeom>
          <a:solidFill>
            <a:srgbClr val="FF0000"/>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6/28/2019</a:t>
            </a:fld>
            <a:endParaRPr lang="en-US"/>
          </a:p>
        </p:txBody>
      </p:sp>
      <p:sp>
        <p:nvSpPr>
          <p:cNvPr id="4" name="Holder 4"/>
          <p:cNvSpPr>
            <a:spLocks noGrp="1"/>
          </p:cNvSpPr>
          <p:nvPr>
            <p:ph type="sldNum" sz="quarter" idx="7"/>
          </p:nvPr>
        </p:nvSpPr>
        <p:spPr/>
        <p:txBody>
          <a:bodyPr lIns="0" tIns="0" rIns="0" bIns="0"/>
          <a:lstStyle>
            <a:lvl1pPr>
              <a:defRPr sz="1400" b="0" i="0">
                <a:solidFill>
                  <a:schemeClr val="tx1"/>
                </a:solidFill>
                <a:latin typeface="Comic Sans MS"/>
                <a:cs typeface="Comic Sans MS"/>
              </a:defRPr>
            </a:lvl1pPr>
          </a:lstStyle>
          <a:p>
            <a:pPr marL="106045">
              <a:lnSpc>
                <a:spcPct val="100000"/>
              </a:lnSpc>
              <a:spcBef>
                <a:spcPts val="245"/>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278200" y="576542"/>
            <a:ext cx="1129665" cy="2042160"/>
          </a:xfrm>
          <a:custGeom>
            <a:avLst/>
            <a:gdLst/>
            <a:ahLst/>
            <a:cxnLst/>
            <a:rect l="l" t="t" r="r" b="b"/>
            <a:pathLst>
              <a:path w="1129665" h="2042160">
                <a:moveTo>
                  <a:pt x="1083472" y="1650356"/>
                </a:moveTo>
                <a:lnTo>
                  <a:pt x="342869" y="10668"/>
                </a:lnTo>
                <a:lnTo>
                  <a:pt x="114284" y="0"/>
                </a:lnTo>
                <a:lnTo>
                  <a:pt x="0" y="60953"/>
                </a:lnTo>
                <a:lnTo>
                  <a:pt x="757351" y="1720445"/>
                </a:lnTo>
                <a:lnTo>
                  <a:pt x="923467" y="1845413"/>
                </a:lnTo>
                <a:lnTo>
                  <a:pt x="1060612" y="2004349"/>
                </a:lnTo>
                <a:lnTo>
                  <a:pt x="1060612" y="1804265"/>
                </a:lnTo>
                <a:lnTo>
                  <a:pt x="1083472" y="1650356"/>
                </a:lnTo>
                <a:close/>
              </a:path>
              <a:path w="1129665" h="2042160">
                <a:moveTo>
                  <a:pt x="1129177" y="2041993"/>
                </a:moveTo>
                <a:lnTo>
                  <a:pt x="1060612" y="1804265"/>
                </a:lnTo>
                <a:lnTo>
                  <a:pt x="1060612" y="2004349"/>
                </a:lnTo>
                <a:lnTo>
                  <a:pt x="1086520" y="2034373"/>
                </a:lnTo>
                <a:lnTo>
                  <a:pt x="1129177" y="2041993"/>
                </a:lnTo>
                <a:close/>
              </a:path>
            </a:pathLst>
          </a:custGeom>
          <a:solidFill>
            <a:srgbClr val="6F3DFF"/>
          </a:solidFill>
        </p:spPr>
        <p:txBody>
          <a:bodyPr wrap="square" lIns="0" tIns="0" rIns="0" bIns="0" rtlCol="0"/>
          <a:lstStyle/>
          <a:p>
            <a:endParaRPr/>
          </a:p>
        </p:txBody>
      </p:sp>
      <p:sp>
        <p:nvSpPr>
          <p:cNvPr id="17" name="bk object 17"/>
          <p:cNvSpPr/>
          <p:nvPr/>
        </p:nvSpPr>
        <p:spPr>
          <a:xfrm>
            <a:off x="8330001" y="695402"/>
            <a:ext cx="972819" cy="1530350"/>
          </a:xfrm>
          <a:custGeom>
            <a:avLst/>
            <a:gdLst/>
            <a:ahLst/>
            <a:cxnLst/>
            <a:rect l="l" t="t" r="r" b="b"/>
            <a:pathLst>
              <a:path w="972820" h="1530350">
                <a:moveTo>
                  <a:pt x="972235" y="1394351"/>
                </a:moveTo>
                <a:lnTo>
                  <a:pt x="341345" y="0"/>
                </a:lnTo>
                <a:lnTo>
                  <a:pt x="89916" y="33528"/>
                </a:lnTo>
                <a:lnTo>
                  <a:pt x="0" y="76193"/>
                </a:lnTo>
                <a:lnTo>
                  <a:pt x="662894" y="1529972"/>
                </a:lnTo>
                <a:lnTo>
                  <a:pt x="798515" y="1415672"/>
                </a:lnTo>
                <a:lnTo>
                  <a:pt x="972235" y="1394351"/>
                </a:lnTo>
                <a:close/>
              </a:path>
            </a:pathLst>
          </a:custGeom>
          <a:solidFill>
            <a:srgbClr val="FFB700"/>
          </a:solidFill>
        </p:spPr>
        <p:txBody>
          <a:bodyPr wrap="square" lIns="0" tIns="0" rIns="0" bIns="0" rtlCol="0"/>
          <a:lstStyle/>
          <a:p>
            <a:endParaRPr/>
          </a:p>
        </p:txBody>
      </p:sp>
      <p:sp>
        <p:nvSpPr>
          <p:cNvPr id="18" name="bk object 18"/>
          <p:cNvSpPr/>
          <p:nvPr/>
        </p:nvSpPr>
        <p:spPr>
          <a:xfrm>
            <a:off x="501873" y="6028959"/>
            <a:ext cx="1729739" cy="1030605"/>
          </a:xfrm>
          <a:custGeom>
            <a:avLst/>
            <a:gdLst/>
            <a:ahLst/>
            <a:cxnLst/>
            <a:rect l="l" t="t" r="r" b="b"/>
            <a:pathLst>
              <a:path w="1729739" h="1030604">
                <a:moveTo>
                  <a:pt x="883842" y="1010981"/>
                </a:moveTo>
                <a:lnTo>
                  <a:pt x="883842" y="705551"/>
                </a:lnTo>
                <a:lnTo>
                  <a:pt x="112763" y="371825"/>
                </a:lnTo>
                <a:lnTo>
                  <a:pt x="36569" y="403829"/>
                </a:lnTo>
                <a:lnTo>
                  <a:pt x="0" y="504398"/>
                </a:lnTo>
                <a:lnTo>
                  <a:pt x="44189" y="617174"/>
                </a:lnTo>
                <a:lnTo>
                  <a:pt x="883842" y="1010981"/>
                </a:lnTo>
                <a:close/>
              </a:path>
              <a:path w="1729739" h="1030604">
                <a:moveTo>
                  <a:pt x="745170" y="371194"/>
                </a:moveTo>
                <a:lnTo>
                  <a:pt x="745170" y="225536"/>
                </a:lnTo>
                <a:lnTo>
                  <a:pt x="524207" y="348965"/>
                </a:lnTo>
                <a:lnTo>
                  <a:pt x="745170" y="371194"/>
                </a:lnTo>
                <a:close/>
              </a:path>
              <a:path w="1729739" h="1030604">
                <a:moveTo>
                  <a:pt x="1729598" y="160004"/>
                </a:moveTo>
                <a:lnTo>
                  <a:pt x="1667114" y="79232"/>
                </a:lnTo>
                <a:lnTo>
                  <a:pt x="1013376" y="166100"/>
                </a:lnTo>
                <a:lnTo>
                  <a:pt x="969180" y="24384"/>
                </a:lnTo>
                <a:lnTo>
                  <a:pt x="862512" y="0"/>
                </a:lnTo>
                <a:lnTo>
                  <a:pt x="761934" y="21336"/>
                </a:lnTo>
                <a:lnTo>
                  <a:pt x="705551" y="83804"/>
                </a:lnTo>
                <a:lnTo>
                  <a:pt x="745170" y="225536"/>
                </a:lnTo>
                <a:lnTo>
                  <a:pt x="745170" y="371194"/>
                </a:lnTo>
                <a:lnTo>
                  <a:pt x="781746" y="374873"/>
                </a:lnTo>
                <a:lnTo>
                  <a:pt x="883842" y="705551"/>
                </a:lnTo>
                <a:lnTo>
                  <a:pt x="883842" y="1010981"/>
                </a:lnTo>
                <a:lnTo>
                  <a:pt x="905178" y="1020988"/>
                </a:lnTo>
                <a:lnTo>
                  <a:pt x="1057560" y="1001481"/>
                </a:lnTo>
                <a:lnTo>
                  <a:pt x="1057560" y="377921"/>
                </a:lnTo>
                <a:lnTo>
                  <a:pt x="1699118" y="260588"/>
                </a:lnTo>
                <a:lnTo>
                  <a:pt x="1729598" y="160004"/>
                </a:lnTo>
                <a:close/>
              </a:path>
              <a:path w="1729739" h="1030604">
                <a:moveTo>
                  <a:pt x="1260236" y="999652"/>
                </a:moveTo>
                <a:lnTo>
                  <a:pt x="1127664" y="877747"/>
                </a:lnTo>
                <a:lnTo>
                  <a:pt x="1057560" y="377921"/>
                </a:lnTo>
                <a:lnTo>
                  <a:pt x="1057560" y="1001481"/>
                </a:lnTo>
                <a:lnTo>
                  <a:pt x="1095660" y="996604"/>
                </a:lnTo>
                <a:lnTo>
                  <a:pt x="1248044" y="1030132"/>
                </a:lnTo>
                <a:lnTo>
                  <a:pt x="1260236" y="999652"/>
                </a:lnTo>
                <a:close/>
              </a:path>
            </a:pathLst>
          </a:custGeom>
          <a:solidFill>
            <a:srgbClr val="F8F8F8"/>
          </a:solidFill>
        </p:spPr>
        <p:txBody>
          <a:bodyPr wrap="square" lIns="0" tIns="0" rIns="0" bIns="0" rtlCol="0"/>
          <a:lstStyle/>
          <a:p>
            <a:endParaRPr/>
          </a:p>
        </p:txBody>
      </p:sp>
      <p:sp>
        <p:nvSpPr>
          <p:cNvPr id="19" name="bk object 19"/>
          <p:cNvSpPr/>
          <p:nvPr/>
        </p:nvSpPr>
        <p:spPr>
          <a:xfrm>
            <a:off x="2086706" y="6150864"/>
            <a:ext cx="113030" cy="204470"/>
          </a:xfrm>
          <a:custGeom>
            <a:avLst/>
            <a:gdLst/>
            <a:ahLst/>
            <a:cxnLst/>
            <a:rect l="l" t="t" r="r" b="b"/>
            <a:pathLst>
              <a:path w="113030" h="204470">
                <a:moveTo>
                  <a:pt x="112760" y="184388"/>
                </a:moveTo>
                <a:lnTo>
                  <a:pt x="94472" y="0"/>
                </a:lnTo>
                <a:lnTo>
                  <a:pt x="0" y="4572"/>
                </a:lnTo>
                <a:lnTo>
                  <a:pt x="6096" y="204200"/>
                </a:lnTo>
                <a:lnTo>
                  <a:pt x="112760" y="184388"/>
                </a:lnTo>
                <a:close/>
              </a:path>
            </a:pathLst>
          </a:custGeom>
          <a:solidFill>
            <a:srgbClr val="FFEF65"/>
          </a:solidFill>
        </p:spPr>
        <p:txBody>
          <a:bodyPr wrap="square" lIns="0" tIns="0" rIns="0" bIns="0" rtlCol="0"/>
          <a:lstStyle/>
          <a:p>
            <a:endParaRPr/>
          </a:p>
        </p:txBody>
      </p:sp>
      <p:sp>
        <p:nvSpPr>
          <p:cNvPr id="20" name="bk object 20"/>
          <p:cNvSpPr/>
          <p:nvPr/>
        </p:nvSpPr>
        <p:spPr>
          <a:xfrm>
            <a:off x="495777" y="6455633"/>
            <a:ext cx="1257300" cy="650875"/>
          </a:xfrm>
          <a:custGeom>
            <a:avLst/>
            <a:gdLst/>
            <a:ahLst/>
            <a:cxnLst/>
            <a:rect l="l" t="t" r="r" b="b"/>
            <a:pathLst>
              <a:path w="1257300" h="650875">
                <a:moveTo>
                  <a:pt x="1257188" y="627842"/>
                </a:moveTo>
                <a:lnTo>
                  <a:pt x="1132236" y="505937"/>
                </a:lnTo>
                <a:lnTo>
                  <a:pt x="1056036" y="411449"/>
                </a:lnTo>
                <a:lnTo>
                  <a:pt x="109715" y="0"/>
                </a:lnTo>
                <a:lnTo>
                  <a:pt x="36569" y="24384"/>
                </a:lnTo>
                <a:lnTo>
                  <a:pt x="0" y="118872"/>
                </a:lnTo>
                <a:lnTo>
                  <a:pt x="33521" y="236204"/>
                </a:lnTo>
                <a:lnTo>
                  <a:pt x="908226" y="643082"/>
                </a:lnTo>
                <a:lnTo>
                  <a:pt x="1071276" y="623270"/>
                </a:lnTo>
                <a:lnTo>
                  <a:pt x="1240424" y="650702"/>
                </a:lnTo>
                <a:lnTo>
                  <a:pt x="1257188" y="627842"/>
                </a:lnTo>
                <a:close/>
              </a:path>
            </a:pathLst>
          </a:custGeom>
          <a:solidFill>
            <a:srgbClr val="FF0000"/>
          </a:solidFill>
        </p:spPr>
        <p:txBody>
          <a:bodyPr wrap="square" lIns="0" tIns="0" rIns="0" bIns="0" rtlCol="0"/>
          <a:lstStyle/>
          <a:p>
            <a:endParaRPr/>
          </a:p>
        </p:txBody>
      </p:sp>
      <p:sp>
        <p:nvSpPr>
          <p:cNvPr id="21" name="bk object 21"/>
          <p:cNvSpPr/>
          <p:nvPr/>
        </p:nvSpPr>
        <p:spPr>
          <a:xfrm>
            <a:off x="669494" y="6508974"/>
            <a:ext cx="833755" cy="594360"/>
          </a:xfrm>
          <a:custGeom>
            <a:avLst/>
            <a:gdLst/>
            <a:ahLst/>
            <a:cxnLst/>
            <a:rect l="l" t="t" r="r" b="b"/>
            <a:pathLst>
              <a:path w="833755" h="594359">
                <a:moveTo>
                  <a:pt x="833562" y="335249"/>
                </a:moveTo>
                <a:lnTo>
                  <a:pt x="62484" y="0"/>
                </a:lnTo>
                <a:lnTo>
                  <a:pt x="0" y="100584"/>
                </a:lnTo>
                <a:lnTo>
                  <a:pt x="0" y="259064"/>
                </a:lnTo>
                <a:lnTo>
                  <a:pt x="732984" y="594314"/>
                </a:lnTo>
                <a:lnTo>
                  <a:pt x="745176" y="425165"/>
                </a:lnTo>
                <a:lnTo>
                  <a:pt x="833562" y="335249"/>
                </a:lnTo>
                <a:close/>
              </a:path>
            </a:pathLst>
          </a:custGeom>
          <a:solidFill>
            <a:srgbClr val="FFB700"/>
          </a:solidFill>
        </p:spPr>
        <p:txBody>
          <a:bodyPr wrap="square" lIns="0" tIns="0" rIns="0" bIns="0" rtlCol="0"/>
          <a:lstStyle/>
          <a:p>
            <a:endParaRPr/>
          </a:p>
        </p:txBody>
      </p:sp>
      <p:sp>
        <p:nvSpPr>
          <p:cNvPr id="22" name="bk object 22"/>
          <p:cNvSpPr/>
          <p:nvPr/>
        </p:nvSpPr>
        <p:spPr>
          <a:xfrm>
            <a:off x="1234856" y="6071631"/>
            <a:ext cx="213343" cy="192008"/>
          </a:xfrm>
          <a:prstGeom prst="rect">
            <a:avLst/>
          </a:prstGeom>
          <a:blipFill>
            <a:blip r:embed="rId7" cstate="print"/>
            <a:stretch>
              <a:fillRect/>
            </a:stretch>
          </a:blipFill>
        </p:spPr>
        <p:txBody>
          <a:bodyPr wrap="square" lIns="0" tIns="0" rIns="0" bIns="0" rtlCol="0"/>
          <a:lstStyle/>
          <a:p>
            <a:endParaRPr/>
          </a:p>
        </p:txBody>
      </p:sp>
      <p:sp>
        <p:nvSpPr>
          <p:cNvPr id="23" name="bk object 23"/>
          <p:cNvSpPr/>
          <p:nvPr/>
        </p:nvSpPr>
        <p:spPr>
          <a:xfrm>
            <a:off x="1481721" y="7072807"/>
            <a:ext cx="120650" cy="178435"/>
          </a:xfrm>
          <a:custGeom>
            <a:avLst/>
            <a:gdLst/>
            <a:ahLst/>
            <a:cxnLst/>
            <a:rect l="l" t="t" r="r" b="b"/>
            <a:pathLst>
              <a:path w="120650" h="178434">
                <a:moveTo>
                  <a:pt x="120383" y="178292"/>
                </a:moveTo>
                <a:lnTo>
                  <a:pt x="120383" y="3048"/>
                </a:lnTo>
                <a:lnTo>
                  <a:pt x="57899" y="0"/>
                </a:lnTo>
                <a:lnTo>
                  <a:pt x="0" y="6096"/>
                </a:lnTo>
                <a:lnTo>
                  <a:pt x="120383" y="178292"/>
                </a:lnTo>
                <a:close/>
              </a:path>
            </a:pathLst>
          </a:custGeom>
          <a:solidFill>
            <a:srgbClr val="00B100"/>
          </a:solidFill>
        </p:spPr>
        <p:txBody>
          <a:bodyPr wrap="square" lIns="0" tIns="0" rIns="0" bIns="0" rtlCol="0"/>
          <a:lstStyle/>
          <a:p>
            <a:endParaRPr/>
          </a:p>
        </p:txBody>
      </p:sp>
      <p:sp>
        <p:nvSpPr>
          <p:cNvPr id="24" name="bk object 24"/>
          <p:cNvSpPr/>
          <p:nvPr/>
        </p:nvSpPr>
        <p:spPr>
          <a:xfrm>
            <a:off x="1263807" y="6190488"/>
            <a:ext cx="307975" cy="608330"/>
          </a:xfrm>
          <a:custGeom>
            <a:avLst/>
            <a:gdLst/>
            <a:ahLst/>
            <a:cxnLst/>
            <a:rect l="l" t="t" r="r" b="b"/>
            <a:pathLst>
              <a:path w="307975" h="608329">
                <a:moveTo>
                  <a:pt x="307817" y="608030"/>
                </a:moveTo>
                <a:lnTo>
                  <a:pt x="184391" y="4572"/>
                </a:lnTo>
                <a:lnTo>
                  <a:pt x="70097" y="0"/>
                </a:lnTo>
                <a:lnTo>
                  <a:pt x="0" y="64008"/>
                </a:lnTo>
                <a:lnTo>
                  <a:pt x="121907" y="537926"/>
                </a:lnTo>
                <a:lnTo>
                  <a:pt x="222485" y="572978"/>
                </a:lnTo>
                <a:lnTo>
                  <a:pt x="307817" y="608030"/>
                </a:lnTo>
                <a:close/>
              </a:path>
            </a:pathLst>
          </a:custGeom>
          <a:solidFill>
            <a:srgbClr val="FFB700"/>
          </a:solidFill>
        </p:spPr>
        <p:txBody>
          <a:bodyPr wrap="square" lIns="0" tIns="0" rIns="0" bIns="0" rtlCol="0"/>
          <a:lstStyle/>
          <a:p>
            <a:endParaRPr/>
          </a:p>
        </p:txBody>
      </p:sp>
      <p:sp>
        <p:nvSpPr>
          <p:cNvPr id="25" name="bk object 25"/>
          <p:cNvSpPr/>
          <p:nvPr/>
        </p:nvSpPr>
        <p:spPr>
          <a:xfrm>
            <a:off x="1524381" y="6163056"/>
            <a:ext cx="577850" cy="276225"/>
          </a:xfrm>
          <a:custGeom>
            <a:avLst/>
            <a:gdLst/>
            <a:ahLst/>
            <a:cxnLst/>
            <a:rect l="l" t="t" r="r" b="b"/>
            <a:pathLst>
              <a:path w="577850" h="276225">
                <a:moveTo>
                  <a:pt x="577550" y="33528"/>
                </a:moveTo>
                <a:lnTo>
                  <a:pt x="550133" y="0"/>
                </a:lnTo>
                <a:lnTo>
                  <a:pt x="0" y="83820"/>
                </a:lnTo>
                <a:lnTo>
                  <a:pt x="22860" y="275828"/>
                </a:lnTo>
                <a:lnTo>
                  <a:pt x="568421" y="187436"/>
                </a:lnTo>
                <a:lnTo>
                  <a:pt x="577550" y="33528"/>
                </a:lnTo>
                <a:close/>
              </a:path>
            </a:pathLst>
          </a:custGeom>
          <a:solidFill>
            <a:srgbClr val="FFB700"/>
          </a:solidFill>
        </p:spPr>
        <p:txBody>
          <a:bodyPr wrap="square" lIns="0" tIns="0" rIns="0" bIns="0" rtlCol="0"/>
          <a:lstStyle/>
          <a:p>
            <a:endParaRPr/>
          </a:p>
        </p:txBody>
      </p:sp>
      <p:sp>
        <p:nvSpPr>
          <p:cNvPr id="26" name="bk object 26"/>
          <p:cNvSpPr/>
          <p:nvPr/>
        </p:nvSpPr>
        <p:spPr>
          <a:xfrm>
            <a:off x="1015418" y="6326108"/>
            <a:ext cx="247015" cy="106680"/>
          </a:xfrm>
          <a:custGeom>
            <a:avLst/>
            <a:gdLst/>
            <a:ahLst/>
            <a:cxnLst/>
            <a:rect l="l" t="t" r="r" b="b"/>
            <a:pathLst>
              <a:path w="247015" h="106679">
                <a:moveTo>
                  <a:pt x="246865" y="106680"/>
                </a:moveTo>
                <a:lnTo>
                  <a:pt x="216389" y="0"/>
                </a:lnTo>
                <a:lnTo>
                  <a:pt x="0" y="62484"/>
                </a:lnTo>
                <a:lnTo>
                  <a:pt x="246865" y="106680"/>
                </a:lnTo>
                <a:close/>
              </a:path>
            </a:pathLst>
          </a:custGeom>
          <a:solidFill>
            <a:srgbClr val="FFEF65"/>
          </a:solidFill>
        </p:spPr>
        <p:txBody>
          <a:bodyPr wrap="square" lIns="0" tIns="0" rIns="0" bIns="0" rtlCol="0"/>
          <a:lstStyle/>
          <a:p>
            <a:endParaRPr/>
          </a:p>
        </p:txBody>
      </p:sp>
      <p:sp>
        <p:nvSpPr>
          <p:cNvPr id="27" name="bk object 27"/>
          <p:cNvSpPr/>
          <p:nvPr/>
        </p:nvSpPr>
        <p:spPr>
          <a:xfrm>
            <a:off x="1256187" y="6158484"/>
            <a:ext cx="249917" cy="138684"/>
          </a:xfrm>
          <a:prstGeom prst="rect">
            <a:avLst/>
          </a:prstGeom>
          <a:blipFill>
            <a:blip r:embed="rId8" cstate="print"/>
            <a:stretch>
              <a:fillRect/>
            </a:stretch>
          </a:blipFill>
        </p:spPr>
        <p:txBody>
          <a:bodyPr wrap="square" lIns="0" tIns="0" rIns="0" bIns="0" rtlCol="0"/>
          <a:lstStyle/>
          <a:p>
            <a:endParaRPr/>
          </a:p>
        </p:txBody>
      </p:sp>
      <p:sp>
        <p:nvSpPr>
          <p:cNvPr id="28" name="bk object 28"/>
          <p:cNvSpPr/>
          <p:nvPr/>
        </p:nvSpPr>
        <p:spPr>
          <a:xfrm>
            <a:off x="1474101" y="7031659"/>
            <a:ext cx="182867" cy="210296"/>
          </a:xfrm>
          <a:prstGeom prst="rect">
            <a:avLst/>
          </a:prstGeom>
          <a:blipFill>
            <a:blip r:embed="rId9" cstate="print"/>
            <a:stretch>
              <a:fillRect/>
            </a:stretch>
          </a:blipFill>
        </p:spPr>
        <p:txBody>
          <a:bodyPr wrap="square" lIns="0" tIns="0" rIns="0" bIns="0" rtlCol="0"/>
          <a:lstStyle/>
          <a:p>
            <a:endParaRPr/>
          </a:p>
        </p:txBody>
      </p:sp>
      <p:sp>
        <p:nvSpPr>
          <p:cNvPr id="29" name="bk object 29"/>
          <p:cNvSpPr/>
          <p:nvPr/>
        </p:nvSpPr>
        <p:spPr>
          <a:xfrm>
            <a:off x="2057750" y="6118860"/>
            <a:ext cx="68564" cy="185928"/>
          </a:xfrm>
          <a:prstGeom prst="rect">
            <a:avLst/>
          </a:prstGeom>
          <a:blipFill>
            <a:blip r:embed="rId10" cstate="print"/>
            <a:stretch>
              <a:fillRect/>
            </a:stretch>
          </a:blipFill>
        </p:spPr>
        <p:txBody>
          <a:bodyPr wrap="square" lIns="0" tIns="0" rIns="0" bIns="0" rtlCol="0"/>
          <a:lstStyle/>
          <a:p>
            <a:endParaRPr/>
          </a:p>
        </p:txBody>
      </p:sp>
      <p:sp>
        <p:nvSpPr>
          <p:cNvPr id="30" name="bk object 30"/>
          <p:cNvSpPr/>
          <p:nvPr/>
        </p:nvSpPr>
        <p:spPr>
          <a:xfrm>
            <a:off x="585686" y="6388592"/>
            <a:ext cx="943610" cy="396240"/>
          </a:xfrm>
          <a:custGeom>
            <a:avLst/>
            <a:gdLst/>
            <a:ahLst/>
            <a:cxnLst/>
            <a:rect l="l" t="t" r="r" b="b"/>
            <a:pathLst>
              <a:path w="943610" h="396240">
                <a:moveTo>
                  <a:pt x="943266" y="388589"/>
                </a:moveTo>
                <a:lnTo>
                  <a:pt x="79241" y="0"/>
                </a:lnTo>
                <a:lnTo>
                  <a:pt x="0" y="21336"/>
                </a:lnTo>
                <a:lnTo>
                  <a:pt x="853368" y="396209"/>
                </a:lnTo>
                <a:lnTo>
                  <a:pt x="943266" y="388589"/>
                </a:lnTo>
                <a:close/>
              </a:path>
            </a:pathLst>
          </a:custGeom>
          <a:solidFill>
            <a:srgbClr val="000000"/>
          </a:solidFill>
        </p:spPr>
        <p:txBody>
          <a:bodyPr wrap="square" lIns="0" tIns="0" rIns="0" bIns="0" rtlCol="0"/>
          <a:lstStyle/>
          <a:p>
            <a:endParaRPr/>
          </a:p>
        </p:txBody>
      </p:sp>
      <p:sp>
        <p:nvSpPr>
          <p:cNvPr id="31" name="bk object 31"/>
          <p:cNvSpPr/>
          <p:nvPr/>
        </p:nvSpPr>
        <p:spPr>
          <a:xfrm>
            <a:off x="876746" y="6632417"/>
            <a:ext cx="387350" cy="236220"/>
          </a:xfrm>
          <a:custGeom>
            <a:avLst/>
            <a:gdLst/>
            <a:ahLst/>
            <a:cxnLst/>
            <a:rect l="l" t="t" r="r" b="b"/>
            <a:pathLst>
              <a:path w="387350" h="236220">
                <a:moveTo>
                  <a:pt x="387060" y="178277"/>
                </a:moveTo>
                <a:lnTo>
                  <a:pt x="312389" y="95996"/>
                </a:lnTo>
                <a:lnTo>
                  <a:pt x="135623" y="13716"/>
                </a:lnTo>
                <a:lnTo>
                  <a:pt x="0" y="0"/>
                </a:lnTo>
                <a:lnTo>
                  <a:pt x="12185" y="27432"/>
                </a:lnTo>
                <a:lnTo>
                  <a:pt x="126479" y="53324"/>
                </a:lnTo>
                <a:lnTo>
                  <a:pt x="257531" y="109712"/>
                </a:lnTo>
                <a:lnTo>
                  <a:pt x="348965" y="193517"/>
                </a:lnTo>
                <a:lnTo>
                  <a:pt x="348965" y="233232"/>
                </a:lnTo>
                <a:lnTo>
                  <a:pt x="370296" y="236189"/>
                </a:lnTo>
                <a:lnTo>
                  <a:pt x="387060" y="178277"/>
                </a:lnTo>
                <a:close/>
              </a:path>
              <a:path w="387350" h="236220">
                <a:moveTo>
                  <a:pt x="348965" y="233232"/>
                </a:moveTo>
                <a:lnTo>
                  <a:pt x="348965" y="193517"/>
                </a:lnTo>
                <a:lnTo>
                  <a:pt x="259055" y="182849"/>
                </a:lnTo>
                <a:lnTo>
                  <a:pt x="111239" y="115808"/>
                </a:lnTo>
                <a:lnTo>
                  <a:pt x="39617" y="63992"/>
                </a:lnTo>
                <a:lnTo>
                  <a:pt x="85331" y="129524"/>
                </a:lnTo>
                <a:lnTo>
                  <a:pt x="216389" y="214853"/>
                </a:lnTo>
                <a:lnTo>
                  <a:pt x="348965" y="233232"/>
                </a:lnTo>
                <a:close/>
              </a:path>
            </a:pathLst>
          </a:custGeom>
          <a:solidFill>
            <a:srgbClr val="000000"/>
          </a:solidFill>
        </p:spPr>
        <p:txBody>
          <a:bodyPr wrap="square" lIns="0" tIns="0" rIns="0" bIns="0" rtlCol="0"/>
          <a:lstStyle/>
          <a:p>
            <a:endParaRPr/>
          </a:p>
        </p:txBody>
      </p:sp>
      <p:sp>
        <p:nvSpPr>
          <p:cNvPr id="32" name="bk object 32"/>
          <p:cNvSpPr/>
          <p:nvPr/>
        </p:nvSpPr>
        <p:spPr>
          <a:xfrm>
            <a:off x="1361337" y="6306312"/>
            <a:ext cx="169545" cy="378460"/>
          </a:xfrm>
          <a:custGeom>
            <a:avLst/>
            <a:gdLst/>
            <a:ahLst/>
            <a:cxnLst/>
            <a:rect l="l" t="t" r="r" b="b"/>
            <a:pathLst>
              <a:path w="169544" h="378459">
                <a:moveTo>
                  <a:pt x="73145" y="19796"/>
                </a:moveTo>
                <a:lnTo>
                  <a:pt x="19805" y="0"/>
                </a:lnTo>
                <a:lnTo>
                  <a:pt x="0" y="44180"/>
                </a:lnTo>
                <a:lnTo>
                  <a:pt x="24377" y="271241"/>
                </a:lnTo>
                <a:lnTo>
                  <a:pt x="64001" y="350478"/>
                </a:lnTo>
                <a:lnTo>
                  <a:pt x="64001" y="150845"/>
                </a:lnTo>
                <a:lnTo>
                  <a:pt x="73145" y="19796"/>
                </a:lnTo>
                <a:close/>
              </a:path>
              <a:path w="169544" h="378459">
                <a:moveTo>
                  <a:pt x="169139" y="356585"/>
                </a:moveTo>
                <a:lnTo>
                  <a:pt x="83813" y="257525"/>
                </a:lnTo>
                <a:lnTo>
                  <a:pt x="64001" y="150845"/>
                </a:lnTo>
                <a:lnTo>
                  <a:pt x="64001" y="350478"/>
                </a:lnTo>
                <a:lnTo>
                  <a:pt x="77717" y="377906"/>
                </a:lnTo>
                <a:lnTo>
                  <a:pt x="169139" y="356585"/>
                </a:lnTo>
                <a:close/>
              </a:path>
            </a:pathLst>
          </a:custGeom>
          <a:solidFill>
            <a:srgbClr val="000000"/>
          </a:solidFill>
        </p:spPr>
        <p:txBody>
          <a:bodyPr wrap="square" lIns="0" tIns="0" rIns="0" bIns="0" rtlCol="0"/>
          <a:lstStyle/>
          <a:p>
            <a:endParaRPr/>
          </a:p>
        </p:txBody>
      </p:sp>
      <p:sp>
        <p:nvSpPr>
          <p:cNvPr id="33" name="bk object 33"/>
          <p:cNvSpPr/>
          <p:nvPr/>
        </p:nvSpPr>
        <p:spPr>
          <a:xfrm>
            <a:off x="1525905" y="6889943"/>
            <a:ext cx="118872" cy="138668"/>
          </a:xfrm>
          <a:prstGeom prst="rect">
            <a:avLst/>
          </a:prstGeom>
          <a:blipFill>
            <a:blip r:embed="rId11" cstate="print"/>
            <a:stretch>
              <a:fillRect/>
            </a:stretch>
          </a:blipFill>
        </p:spPr>
        <p:txBody>
          <a:bodyPr wrap="square" lIns="0" tIns="0" rIns="0" bIns="0" rtlCol="0"/>
          <a:lstStyle/>
          <a:p>
            <a:endParaRPr/>
          </a:p>
        </p:txBody>
      </p:sp>
      <p:sp>
        <p:nvSpPr>
          <p:cNvPr id="34" name="bk object 34"/>
          <p:cNvSpPr/>
          <p:nvPr/>
        </p:nvSpPr>
        <p:spPr>
          <a:xfrm>
            <a:off x="472917" y="6382496"/>
            <a:ext cx="1336675" cy="698500"/>
          </a:xfrm>
          <a:custGeom>
            <a:avLst/>
            <a:gdLst/>
            <a:ahLst/>
            <a:cxnLst/>
            <a:rect l="l" t="t" r="r" b="b"/>
            <a:pathLst>
              <a:path w="1336675" h="698500">
                <a:moveTo>
                  <a:pt x="172199" y="0"/>
                </a:moveTo>
                <a:lnTo>
                  <a:pt x="123431" y="0"/>
                </a:lnTo>
                <a:lnTo>
                  <a:pt x="48768" y="41148"/>
                </a:lnTo>
                <a:lnTo>
                  <a:pt x="0" y="164576"/>
                </a:lnTo>
                <a:lnTo>
                  <a:pt x="53333" y="283433"/>
                </a:lnTo>
                <a:lnTo>
                  <a:pt x="62477" y="287611"/>
                </a:lnTo>
                <a:lnTo>
                  <a:pt x="62477" y="170672"/>
                </a:lnTo>
                <a:lnTo>
                  <a:pt x="80765" y="74660"/>
                </a:lnTo>
                <a:lnTo>
                  <a:pt x="172199" y="0"/>
                </a:lnTo>
                <a:close/>
              </a:path>
              <a:path w="1336675" h="698500">
                <a:moveTo>
                  <a:pt x="1062132" y="426674"/>
                </a:moveTo>
                <a:lnTo>
                  <a:pt x="984420" y="437342"/>
                </a:lnTo>
                <a:lnTo>
                  <a:pt x="923466" y="522686"/>
                </a:lnTo>
                <a:lnTo>
                  <a:pt x="903660" y="627842"/>
                </a:lnTo>
                <a:lnTo>
                  <a:pt x="83813" y="245348"/>
                </a:lnTo>
                <a:lnTo>
                  <a:pt x="62477" y="170672"/>
                </a:lnTo>
                <a:lnTo>
                  <a:pt x="62477" y="287611"/>
                </a:lnTo>
                <a:lnTo>
                  <a:pt x="937182" y="687263"/>
                </a:lnTo>
                <a:lnTo>
                  <a:pt x="967662" y="683361"/>
                </a:lnTo>
                <a:lnTo>
                  <a:pt x="967662" y="646115"/>
                </a:lnTo>
                <a:lnTo>
                  <a:pt x="995088" y="515066"/>
                </a:lnTo>
                <a:lnTo>
                  <a:pt x="1062132" y="426674"/>
                </a:lnTo>
                <a:close/>
              </a:path>
              <a:path w="1336675" h="698500">
                <a:moveTo>
                  <a:pt x="1252632" y="691339"/>
                </a:moveTo>
                <a:lnTo>
                  <a:pt x="1252632" y="643067"/>
                </a:lnTo>
                <a:lnTo>
                  <a:pt x="1121568" y="624794"/>
                </a:lnTo>
                <a:lnTo>
                  <a:pt x="967662" y="646115"/>
                </a:lnTo>
                <a:lnTo>
                  <a:pt x="967662" y="683361"/>
                </a:lnTo>
                <a:lnTo>
                  <a:pt x="1127664" y="662879"/>
                </a:lnTo>
                <a:lnTo>
                  <a:pt x="1252632" y="691339"/>
                </a:lnTo>
                <a:close/>
              </a:path>
              <a:path w="1336675" h="698500">
                <a:moveTo>
                  <a:pt x="1336436" y="641543"/>
                </a:moveTo>
                <a:lnTo>
                  <a:pt x="1191672" y="527258"/>
                </a:lnTo>
                <a:lnTo>
                  <a:pt x="1132236" y="405353"/>
                </a:lnTo>
                <a:lnTo>
                  <a:pt x="1086516" y="417545"/>
                </a:lnTo>
                <a:lnTo>
                  <a:pt x="1141380" y="527258"/>
                </a:lnTo>
                <a:lnTo>
                  <a:pt x="1252632" y="643067"/>
                </a:lnTo>
                <a:lnTo>
                  <a:pt x="1252632" y="691339"/>
                </a:lnTo>
                <a:lnTo>
                  <a:pt x="1281572" y="697931"/>
                </a:lnTo>
                <a:lnTo>
                  <a:pt x="1336436" y="641543"/>
                </a:lnTo>
                <a:close/>
              </a:path>
            </a:pathLst>
          </a:custGeom>
          <a:solidFill>
            <a:srgbClr val="000000"/>
          </a:solidFill>
        </p:spPr>
        <p:txBody>
          <a:bodyPr wrap="square" lIns="0" tIns="0" rIns="0" bIns="0" rtlCol="0"/>
          <a:lstStyle/>
          <a:p>
            <a:endParaRPr/>
          </a:p>
        </p:txBody>
      </p:sp>
      <p:sp>
        <p:nvSpPr>
          <p:cNvPr id="35" name="bk object 35"/>
          <p:cNvSpPr/>
          <p:nvPr/>
        </p:nvSpPr>
        <p:spPr>
          <a:xfrm>
            <a:off x="632924" y="6449552"/>
            <a:ext cx="127000" cy="265430"/>
          </a:xfrm>
          <a:custGeom>
            <a:avLst/>
            <a:gdLst/>
            <a:ahLst/>
            <a:cxnLst/>
            <a:rect l="l" t="t" r="r" b="b"/>
            <a:pathLst>
              <a:path w="127000" h="265429">
                <a:moveTo>
                  <a:pt x="126479" y="12176"/>
                </a:moveTo>
                <a:lnTo>
                  <a:pt x="91433" y="0"/>
                </a:lnTo>
                <a:lnTo>
                  <a:pt x="15240" y="83804"/>
                </a:lnTo>
                <a:lnTo>
                  <a:pt x="0" y="181340"/>
                </a:lnTo>
                <a:lnTo>
                  <a:pt x="25908" y="248381"/>
                </a:lnTo>
                <a:lnTo>
                  <a:pt x="59429" y="259906"/>
                </a:lnTo>
                <a:lnTo>
                  <a:pt x="59429" y="121904"/>
                </a:lnTo>
                <a:lnTo>
                  <a:pt x="126479" y="12176"/>
                </a:lnTo>
                <a:close/>
              </a:path>
              <a:path w="127000" h="265429">
                <a:moveTo>
                  <a:pt x="74669" y="265145"/>
                </a:moveTo>
                <a:lnTo>
                  <a:pt x="59429" y="121904"/>
                </a:lnTo>
                <a:lnTo>
                  <a:pt x="59429" y="259906"/>
                </a:lnTo>
                <a:lnTo>
                  <a:pt x="74669" y="265145"/>
                </a:lnTo>
                <a:close/>
              </a:path>
            </a:pathLst>
          </a:custGeom>
          <a:solidFill>
            <a:srgbClr val="000000"/>
          </a:solidFill>
        </p:spPr>
        <p:txBody>
          <a:bodyPr wrap="square" lIns="0" tIns="0" rIns="0" bIns="0" rtlCol="0"/>
          <a:lstStyle/>
          <a:p>
            <a:endParaRPr/>
          </a:p>
        </p:txBody>
      </p:sp>
      <p:sp>
        <p:nvSpPr>
          <p:cNvPr id="36" name="bk object 36"/>
          <p:cNvSpPr/>
          <p:nvPr/>
        </p:nvSpPr>
        <p:spPr>
          <a:xfrm>
            <a:off x="1176944" y="6004575"/>
            <a:ext cx="512445" cy="943610"/>
          </a:xfrm>
          <a:custGeom>
            <a:avLst/>
            <a:gdLst/>
            <a:ahLst/>
            <a:cxnLst/>
            <a:rect l="l" t="t" r="r" b="b"/>
            <a:pathLst>
              <a:path w="512444" h="943609">
                <a:moveTo>
                  <a:pt x="512028" y="943279"/>
                </a:moveTo>
                <a:lnTo>
                  <a:pt x="318493" y="45720"/>
                </a:lnTo>
                <a:lnTo>
                  <a:pt x="205723" y="0"/>
                </a:lnTo>
                <a:lnTo>
                  <a:pt x="64003" y="30480"/>
                </a:lnTo>
                <a:lnTo>
                  <a:pt x="0" y="97520"/>
                </a:lnTo>
                <a:lnTo>
                  <a:pt x="60955" y="313000"/>
                </a:lnTo>
                <a:lnTo>
                  <a:pt x="60955" y="111236"/>
                </a:lnTo>
                <a:lnTo>
                  <a:pt x="94483" y="57912"/>
                </a:lnTo>
                <a:lnTo>
                  <a:pt x="179821" y="48768"/>
                </a:lnTo>
                <a:lnTo>
                  <a:pt x="283441" y="76200"/>
                </a:lnTo>
                <a:lnTo>
                  <a:pt x="441924" y="865555"/>
                </a:lnTo>
                <a:lnTo>
                  <a:pt x="512028" y="943279"/>
                </a:lnTo>
                <a:close/>
              </a:path>
              <a:path w="512444" h="943609">
                <a:moveTo>
                  <a:pt x="243823" y="732983"/>
                </a:moveTo>
                <a:lnTo>
                  <a:pt x="60955" y="111236"/>
                </a:lnTo>
                <a:lnTo>
                  <a:pt x="60955" y="313000"/>
                </a:lnTo>
                <a:lnTo>
                  <a:pt x="173725" y="711647"/>
                </a:lnTo>
                <a:lnTo>
                  <a:pt x="243823" y="732983"/>
                </a:lnTo>
                <a:close/>
              </a:path>
            </a:pathLst>
          </a:custGeom>
          <a:solidFill>
            <a:srgbClr val="000000"/>
          </a:solidFill>
        </p:spPr>
        <p:txBody>
          <a:bodyPr wrap="square" lIns="0" tIns="0" rIns="0" bIns="0" rtlCol="0"/>
          <a:lstStyle/>
          <a:p>
            <a:endParaRPr/>
          </a:p>
        </p:txBody>
      </p:sp>
      <p:sp>
        <p:nvSpPr>
          <p:cNvPr id="37" name="bk object 37"/>
          <p:cNvSpPr/>
          <p:nvPr/>
        </p:nvSpPr>
        <p:spPr>
          <a:xfrm>
            <a:off x="1382667" y="6259068"/>
            <a:ext cx="152400" cy="399415"/>
          </a:xfrm>
          <a:custGeom>
            <a:avLst/>
            <a:gdLst/>
            <a:ahLst/>
            <a:cxnLst/>
            <a:rect l="l" t="t" r="r" b="b"/>
            <a:pathLst>
              <a:path w="152400" h="399415">
                <a:moveTo>
                  <a:pt x="152381" y="399257"/>
                </a:moveTo>
                <a:lnTo>
                  <a:pt x="147809" y="284957"/>
                </a:lnTo>
                <a:lnTo>
                  <a:pt x="128009" y="164576"/>
                </a:lnTo>
                <a:lnTo>
                  <a:pt x="77717" y="45720"/>
                </a:lnTo>
                <a:lnTo>
                  <a:pt x="48768" y="0"/>
                </a:lnTo>
                <a:lnTo>
                  <a:pt x="0" y="21336"/>
                </a:lnTo>
                <a:lnTo>
                  <a:pt x="59436" y="153908"/>
                </a:lnTo>
                <a:lnTo>
                  <a:pt x="88385" y="251429"/>
                </a:lnTo>
                <a:lnTo>
                  <a:pt x="91433" y="399257"/>
                </a:lnTo>
                <a:lnTo>
                  <a:pt x="152381" y="399257"/>
                </a:lnTo>
                <a:close/>
              </a:path>
            </a:pathLst>
          </a:custGeom>
          <a:solidFill>
            <a:srgbClr val="000000"/>
          </a:solidFill>
        </p:spPr>
        <p:txBody>
          <a:bodyPr wrap="square" lIns="0" tIns="0" rIns="0" bIns="0" rtlCol="0"/>
          <a:lstStyle/>
          <a:p>
            <a:endParaRPr/>
          </a:p>
        </p:txBody>
      </p:sp>
      <p:sp>
        <p:nvSpPr>
          <p:cNvPr id="38" name="bk object 38"/>
          <p:cNvSpPr/>
          <p:nvPr/>
        </p:nvSpPr>
        <p:spPr>
          <a:xfrm>
            <a:off x="984938" y="6227064"/>
            <a:ext cx="309880" cy="213360"/>
          </a:xfrm>
          <a:custGeom>
            <a:avLst/>
            <a:gdLst/>
            <a:ahLst/>
            <a:cxnLst/>
            <a:rect l="l" t="t" r="r" b="b"/>
            <a:pathLst>
              <a:path w="309880" h="213360">
                <a:moveTo>
                  <a:pt x="265153" y="70104"/>
                </a:moveTo>
                <a:lnTo>
                  <a:pt x="236201" y="0"/>
                </a:lnTo>
                <a:lnTo>
                  <a:pt x="204197" y="13716"/>
                </a:lnTo>
                <a:lnTo>
                  <a:pt x="201149" y="51816"/>
                </a:lnTo>
                <a:lnTo>
                  <a:pt x="0" y="134096"/>
                </a:lnTo>
                <a:lnTo>
                  <a:pt x="0" y="176768"/>
                </a:lnTo>
                <a:lnTo>
                  <a:pt x="92957" y="178025"/>
                </a:lnTo>
                <a:lnTo>
                  <a:pt x="92957" y="140192"/>
                </a:lnTo>
                <a:lnTo>
                  <a:pt x="265153" y="70104"/>
                </a:lnTo>
                <a:close/>
              </a:path>
              <a:path w="309880" h="213360">
                <a:moveTo>
                  <a:pt x="309349" y="211820"/>
                </a:moveTo>
                <a:lnTo>
                  <a:pt x="304777" y="150860"/>
                </a:lnTo>
                <a:lnTo>
                  <a:pt x="92957" y="140192"/>
                </a:lnTo>
                <a:lnTo>
                  <a:pt x="92957" y="178025"/>
                </a:lnTo>
                <a:lnTo>
                  <a:pt x="225533" y="179816"/>
                </a:lnTo>
                <a:lnTo>
                  <a:pt x="254485" y="213344"/>
                </a:lnTo>
                <a:lnTo>
                  <a:pt x="309349" y="211820"/>
                </a:lnTo>
                <a:close/>
              </a:path>
            </a:pathLst>
          </a:custGeom>
          <a:solidFill>
            <a:srgbClr val="000000"/>
          </a:solidFill>
        </p:spPr>
        <p:txBody>
          <a:bodyPr wrap="square" lIns="0" tIns="0" rIns="0" bIns="0" rtlCol="0"/>
          <a:lstStyle/>
          <a:p>
            <a:endParaRPr/>
          </a:p>
        </p:txBody>
      </p:sp>
      <p:sp>
        <p:nvSpPr>
          <p:cNvPr id="39" name="bk object 39"/>
          <p:cNvSpPr/>
          <p:nvPr/>
        </p:nvSpPr>
        <p:spPr>
          <a:xfrm>
            <a:off x="1509153" y="6080775"/>
            <a:ext cx="748665" cy="337185"/>
          </a:xfrm>
          <a:custGeom>
            <a:avLst/>
            <a:gdLst/>
            <a:ahLst/>
            <a:cxnLst/>
            <a:rect l="l" t="t" r="r" b="b"/>
            <a:pathLst>
              <a:path w="748664" h="337185">
                <a:moveTo>
                  <a:pt x="748210" y="143240"/>
                </a:moveTo>
                <a:lnTo>
                  <a:pt x="736018" y="62468"/>
                </a:lnTo>
                <a:lnTo>
                  <a:pt x="685742" y="0"/>
                </a:lnTo>
                <a:lnTo>
                  <a:pt x="0" y="103616"/>
                </a:lnTo>
                <a:lnTo>
                  <a:pt x="0" y="146288"/>
                </a:lnTo>
                <a:lnTo>
                  <a:pt x="667454" y="45704"/>
                </a:lnTo>
                <a:lnTo>
                  <a:pt x="708602" y="114284"/>
                </a:lnTo>
                <a:lnTo>
                  <a:pt x="708602" y="225547"/>
                </a:lnTo>
                <a:lnTo>
                  <a:pt x="717746" y="224012"/>
                </a:lnTo>
                <a:lnTo>
                  <a:pt x="748210" y="143240"/>
                </a:lnTo>
                <a:close/>
              </a:path>
              <a:path w="748664" h="337185">
                <a:moveTo>
                  <a:pt x="708602" y="225547"/>
                </a:moveTo>
                <a:lnTo>
                  <a:pt x="708602" y="114284"/>
                </a:lnTo>
                <a:lnTo>
                  <a:pt x="685742" y="192008"/>
                </a:lnTo>
                <a:lnTo>
                  <a:pt x="42659" y="304769"/>
                </a:lnTo>
                <a:lnTo>
                  <a:pt x="45707" y="336773"/>
                </a:lnTo>
                <a:lnTo>
                  <a:pt x="708602" y="225547"/>
                </a:lnTo>
                <a:close/>
              </a:path>
            </a:pathLst>
          </a:custGeom>
          <a:solidFill>
            <a:srgbClr val="000000"/>
          </a:solidFill>
        </p:spPr>
        <p:txBody>
          <a:bodyPr wrap="square" lIns="0" tIns="0" rIns="0" bIns="0" rtlCol="0"/>
          <a:lstStyle/>
          <a:p>
            <a:endParaRPr/>
          </a:p>
        </p:txBody>
      </p:sp>
      <p:sp>
        <p:nvSpPr>
          <p:cNvPr id="40" name="bk object 40"/>
          <p:cNvSpPr/>
          <p:nvPr/>
        </p:nvSpPr>
        <p:spPr>
          <a:xfrm>
            <a:off x="1602105" y="6188964"/>
            <a:ext cx="390525" cy="135890"/>
          </a:xfrm>
          <a:custGeom>
            <a:avLst/>
            <a:gdLst/>
            <a:ahLst/>
            <a:cxnLst/>
            <a:rect l="l" t="t" r="r" b="b"/>
            <a:pathLst>
              <a:path w="390525" h="135889">
                <a:moveTo>
                  <a:pt x="332201" y="91824"/>
                </a:moveTo>
                <a:lnTo>
                  <a:pt x="332201" y="41148"/>
                </a:lnTo>
                <a:lnTo>
                  <a:pt x="213344" y="86868"/>
                </a:lnTo>
                <a:lnTo>
                  <a:pt x="114300" y="99060"/>
                </a:lnTo>
                <a:lnTo>
                  <a:pt x="0" y="99060"/>
                </a:lnTo>
                <a:lnTo>
                  <a:pt x="53340" y="135620"/>
                </a:lnTo>
                <a:lnTo>
                  <a:pt x="176768" y="131048"/>
                </a:lnTo>
                <a:lnTo>
                  <a:pt x="332201" y="91824"/>
                </a:lnTo>
                <a:close/>
              </a:path>
              <a:path w="390525" h="135889">
                <a:moveTo>
                  <a:pt x="390113" y="32004"/>
                </a:moveTo>
                <a:lnTo>
                  <a:pt x="353537" y="1524"/>
                </a:lnTo>
                <a:lnTo>
                  <a:pt x="202676" y="0"/>
                </a:lnTo>
                <a:lnTo>
                  <a:pt x="88392" y="9144"/>
                </a:lnTo>
                <a:lnTo>
                  <a:pt x="12192" y="59436"/>
                </a:lnTo>
                <a:lnTo>
                  <a:pt x="89916" y="74676"/>
                </a:lnTo>
                <a:lnTo>
                  <a:pt x="219440" y="41148"/>
                </a:lnTo>
                <a:lnTo>
                  <a:pt x="332201" y="41148"/>
                </a:lnTo>
                <a:lnTo>
                  <a:pt x="332201" y="91824"/>
                </a:lnTo>
                <a:lnTo>
                  <a:pt x="333725" y="91440"/>
                </a:lnTo>
                <a:lnTo>
                  <a:pt x="390113" y="32004"/>
                </a:lnTo>
                <a:close/>
              </a:path>
            </a:pathLst>
          </a:custGeom>
          <a:solidFill>
            <a:srgbClr val="000000"/>
          </a:solidFill>
        </p:spPr>
        <p:txBody>
          <a:bodyPr wrap="square" lIns="0" tIns="0" rIns="0" bIns="0" rtlCol="0"/>
          <a:lstStyle/>
          <a:p>
            <a:endParaRPr/>
          </a:p>
        </p:txBody>
      </p:sp>
      <p:sp>
        <p:nvSpPr>
          <p:cNvPr id="41" name="bk object 41"/>
          <p:cNvSpPr/>
          <p:nvPr/>
        </p:nvSpPr>
        <p:spPr>
          <a:xfrm>
            <a:off x="9143756" y="4623953"/>
            <a:ext cx="326390" cy="2265045"/>
          </a:xfrm>
          <a:custGeom>
            <a:avLst/>
            <a:gdLst/>
            <a:ahLst/>
            <a:cxnLst/>
            <a:rect l="l" t="t" r="r" b="b"/>
            <a:pathLst>
              <a:path w="326390" h="2265045">
                <a:moveTo>
                  <a:pt x="326105" y="0"/>
                </a:moveTo>
                <a:lnTo>
                  <a:pt x="242285" y="292577"/>
                </a:lnTo>
                <a:lnTo>
                  <a:pt x="144764" y="417530"/>
                </a:lnTo>
                <a:lnTo>
                  <a:pt x="33528" y="493730"/>
                </a:lnTo>
                <a:lnTo>
                  <a:pt x="0" y="655259"/>
                </a:lnTo>
                <a:lnTo>
                  <a:pt x="13716" y="801547"/>
                </a:lnTo>
                <a:lnTo>
                  <a:pt x="68580" y="926594"/>
                </a:lnTo>
                <a:lnTo>
                  <a:pt x="68580" y="723839"/>
                </a:lnTo>
                <a:lnTo>
                  <a:pt x="73152" y="577535"/>
                </a:lnTo>
                <a:lnTo>
                  <a:pt x="166100" y="521162"/>
                </a:lnTo>
                <a:lnTo>
                  <a:pt x="249905" y="423626"/>
                </a:lnTo>
                <a:lnTo>
                  <a:pt x="313913" y="263621"/>
                </a:lnTo>
                <a:lnTo>
                  <a:pt x="326105" y="0"/>
                </a:lnTo>
                <a:close/>
              </a:path>
              <a:path w="326390" h="2265045">
                <a:moveTo>
                  <a:pt x="192008" y="2117972"/>
                </a:moveTo>
                <a:lnTo>
                  <a:pt x="192008" y="1929216"/>
                </a:lnTo>
                <a:lnTo>
                  <a:pt x="166100" y="2041977"/>
                </a:lnTo>
                <a:lnTo>
                  <a:pt x="33528" y="2188265"/>
                </a:lnTo>
                <a:lnTo>
                  <a:pt x="42672" y="2264465"/>
                </a:lnTo>
                <a:lnTo>
                  <a:pt x="144764" y="2180661"/>
                </a:lnTo>
                <a:lnTo>
                  <a:pt x="192008" y="2117972"/>
                </a:lnTo>
                <a:close/>
              </a:path>
              <a:path w="326390" h="2265045">
                <a:moveTo>
                  <a:pt x="173720" y="1375918"/>
                </a:moveTo>
                <a:lnTo>
                  <a:pt x="173720" y="1211473"/>
                </a:lnTo>
                <a:lnTo>
                  <a:pt x="156956" y="1289197"/>
                </a:lnTo>
                <a:lnTo>
                  <a:pt x="76200" y="1350142"/>
                </a:lnTo>
                <a:lnTo>
                  <a:pt x="56388" y="1435486"/>
                </a:lnTo>
                <a:lnTo>
                  <a:pt x="76200" y="1560438"/>
                </a:lnTo>
                <a:lnTo>
                  <a:pt x="128000" y="1673391"/>
                </a:lnTo>
                <a:lnTo>
                  <a:pt x="128000" y="1420246"/>
                </a:lnTo>
                <a:lnTo>
                  <a:pt x="173720" y="1375918"/>
                </a:lnTo>
                <a:close/>
              </a:path>
              <a:path w="326390" h="2265045">
                <a:moveTo>
                  <a:pt x="228584" y="1322725"/>
                </a:moveTo>
                <a:lnTo>
                  <a:pt x="224012" y="1148989"/>
                </a:lnTo>
                <a:lnTo>
                  <a:pt x="115808" y="877747"/>
                </a:lnTo>
                <a:lnTo>
                  <a:pt x="68580" y="723839"/>
                </a:lnTo>
                <a:lnTo>
                  <a:pt x="68580" y="926594"/>
                </a:lnTo>
                <a:lnTo>
                  <a:pt x="144764" y="1100236"/>
                </a:lnTo>
                <a:lnTo>
                  <a:pt x="173720" y="1211473"/>
                </a:lnTo>
                <a:lnTo>
                  <a:pt x="173720" y="1375918"/>
                </a:lnTo>
                <a:lnTo>
                  <a:pt x="228584" y="1322725"/>
                </a:lnTo>
                <a:close/>
              </a:path>
              <a:path w="326390" h="2265045">
                <a:moveTo>
                  <a:pt x="259049" y="1880448"/>
                </a:moveTo>
                <a:lnTo>
                  <a:pt x="220964" y="1700631"/>
                </a:lnTo>
                <a:lnTo>
                  <a:pt x="132572" y="1511670"/>
                </a:lnTo>
                <a:lnTo>
                  <a:pt x="128000" y="1420246"/>
                </a:lnTo>
                <a:lnTo>
                  <a:pt x="128000" y="1673391"/>
                </a:lnTo>
                <a:lnTo>
                  <a:pt x="169148" y="1763115"/>
                </a:lnTo>
                <a:lnTo>
                  <a:pt x="192008" y="1929216"/>
                </a:lnTo>
                <a:lnTo>
                  <a:pt x="192008" y="2117972"/>
                </a:lnTo>
                <a:lnTo>
                  <a:pt x="224012" y="2075505"/>
                </a:lnTo>
                <a:lnTo>
                  <a:pt x="259049" y="1880448"/>
                </a:lnTo>
                <a:close/>
              </a:path>
            </a:pathLst>
          </a:custGeom>
          <a:solidFill>
            <a:srgbClr val="6F3DFF"/>
          </a:solidFill>
        </p:spPr>
        <p:txBody>
          <a:bodyPr wrap="square" lIns="0" tIns="0" rIns="0" bIns="0" rtlCol="0"/>
          <a:lstStyle/>
          <a:p>
            <a:endParaRPr/>
          </a:p>
        </p:txBody>
      </p:sp>
      <p:sp>
        <p:nvSpPr>
          <p:cNvPr id="42" name="bk object 42"/>
          <p:cNvSpPr/>
          <p:nvPr/>
        </p:nvSpPr>
        <p:spPr>
          <a:xfrm>
            <a:off x="9204716" y="2580436"/>
            <a:ext cx="325120" cy="2592705"/>
          </a:xfrm>
          <a:custGeom>
            <a:avLst/>
            <a:gdLst/>
            <a:ahLst/>
            <a:cxnLst/>
            <a:rect l="l" t="t" r="r" b="b"/>
            <a:pathLst>
              <a:path w="325120" h="2592704">
                <a:moveTo>
                  <a:pt x="324581" y="0"/>
                </a:moveTo>
                <a:lnTo>
                  <a:pt x="240761" y="335249"/>
                </a:lnTo>
                <a:lnTo>
                  <a:pt x="143240" y="478490"/>
                </a:lnTo>
                <a:lnTo>
                  <a:pt x="33512" y="565358"/>
                </a:lnTo>
                <a:lnTo>
                  <a:pt x="0" y="749747"/>
                </a:lnTo>
                <a:lnTo>
                  <a:pt x="12192" y="917371"/>
                </a:lnTo>
                <a:lnTo>
                  <a:pt x="67040" y="1060875"/>
                </a:lnTo>
                <a:lnTo>
                  <a:pt x="67040" y="828979"/>
                </a:lnTo>
                <a:lnTo>
                  <a:pt x="71612" y="661355"/>
                </a:lnTo>
                <a:lnTo>
                  <a:pt x="164576" y="597347"/>
                </a:lnTo>
                <a:lnTo>
                  <a:pt x="249905" y="486110"/>
                </a:lnTo>
                <a:lnTo>
                  <a:pt x="312389" y="303245"/>
                </a:lnTo>
                <a:lnTo>
                  <a:pt x="324581" y="0"/>
                </a:lnTo>
                <a:close/>
              </a:path>
              <a:path w="325120" h="2592704">
                <a:moveTo>
                  <a:pt x="190469" y="2425696"/>
                </a:moveTo>
                <a:lnTo>
                  <a:pt x="190469" y="2208093"/>
                </a:lnTo>
                <a:lnTo>
                  <a:pt x="164576" y="2337617"/>
                </a:lnTo>
                <a:lnTo>
                  <a:pt x="33512" y="2505242"/>
                </a:lnTo>
                <a:lnTo>
                  <a:pt x="42656" y="2592095"/>
                </a:lnTo>
                <a:lnTo>
                  <a:pt x="143240" y="2496098"/>
                </a:lnTo>
                <a:lnTo>
                  <a:pt x="190469" y="2425696"/>
                </a:lnTo>
                <a:close/>
              </a:path>
              <a:path w="325120" h="2592704">
                <a:moveTo>
                  <a:pt x="173705" y="1574505"/>
                </a:moveTo>
                <a:lnTo>
                  <a:pt x="173705" y="1386718"/>
                </a:lnTo>
                <a:lnTo>
                  <a:pt x="156956" y="1475110"/>
                </a:lnTo>
                <a:lnTo>
                  <a:pt x="76184" y="1546722"/>
                </a:lnTo>
                <a:lnTo>
                  <a:pt x="54848" y="1642734"/>
                </a:lnTo>
                <a:lnTo>
                  <a:pt x="76184" y="1785975"/>
                </a:lnTo>
                <a:lnTo>
                  <a:pt x="126476" y="1911285"/>
                </a:lnTo>
                <a:lnTo>
                  <a:pt x="126476" y="1625970"/>
                </a:lnTo>
                <a:lnTo>
                  <a:pt x="173705" y="1574505"/>
                </a:lnTo>
                <a:close/>
              </a:path>
              <a:path w="325120" h="2592704">
                <a:moveTo>
                  <a:pt x="228569" y="1514718"/>
                </a:moveTo>
                <a:lnTo>
                  <a:pt x="223997" y="1316629"/>
                </a:lnTo>
                <a:lnTo>
                  <a:pt x="114284" y="1004224"/>
                </a:lnTo>
                <a:lnTo>
                  <a:pt x="67040" y="828979"/>
                </a:lnTo>
                <a:lnTo>
                  <a:pt x="67040" y="1060875"/>
                </a:lnTo>
                <a:lnTo>
                  <a:pt x="143240" y="1260241"/>
                </a:lnTo>
                <a:lnTo>
                  <a:pt x="173705" y="1386718"/>
                </a:lnTo>
                <a:lnTo>
                  <a:pt x="173705" y="1574505"/>
                </a:lnTo>
                <a:lnTo>
                  <a:pt x="228569" y="1514718"/>
                </a:lnTo>
                <a:close/>
              </a:path>
              <a:path w="325120" h="2592704">
                <a:moveTo>
                  <a:pt x="257525" y="2153229"/>
                </a:moveTo>
                <a:lnTo>
                  <a:pt x="220949" y="1945980"/>
                </a:lnTo>
                <a:lnTo>
                  <a:pt x="131048" y="1729587"/>
                </a:lnTo>
                <a:lnTo>
                  <a:pt x="126476" y="1625970"/>
                </a:lnTo>
                <a:lnTo>
                  <a:pt x="126476" y="1911285"/>
                </a:lnTo>
                <a:lnTo>
                  <a:pt x="169148" y="2017608"/>
                </a:lnTo>
                <a:lnTo>
                  <a:pt x="190469" y="2208093"/>
                </a:lnTo>
                <a:lnTo>
                  <a:pt x="190469" y="2425696"/>
                </a:lnTo>
                <a:lnTo>
                  <a:pt x="223997" y="2375717"/>
                </a:lnTo>
                <a:lnTo>
                  <a:pt x="257525" y="2153229"/>
                </a:lnTo>
                <a:close/>
              </a:path>
            </a:pathLst>
          </a:custGeom>
          <a:solidFill>
            <a:srgbClr val="6F3DFF"/>
          </a:solidFill>
        </p:spPr>
        <p:txBody>
          <a:bodyPr wrap="square" lIns="0" tIns="0" rIns="0" bIns="0" rtlCol="0"/>
          <a:lstStyle/>
          <a:p>
            <a:endParaRPr/>
          </a:p>
        </p:txBody>
      </p:sp>
      <p:sp>
        <p:nvSpPr>
          <p:cNvPr id="43" name="bk object 43"/>
          <p:cNvSpPr/>
          <p:nvPr/>
        </p:nvSpPr>
        <p:spPr>
          <a:xfrm>
            <a:off x="8954796" y="2239076"/>
            <a:ext cx="342900" cy="355600"/>
          </a:xfrm>
          <a:custGeom>
            <a:avLst/>
            <a:gdLst/>
            <a:ahLst/>
            <a:cxnLst/>
            <a:rect l="l" t="t" r="r" b="b"/>
            <a:pathLst>
              <a:path w="342900" h="355600">
                <a:moveTo>
                  <a:pt x="342869" y="324596"/>
                </a:moveTo>
                <a:lnTo>
                  <a:pt x="188960" y="138684"/>
                </a:lnTo>
                <a:lnTo>
                  <a:pt x="25908" y="0"/>
                </a:lnTo>
                <a:lnTo>
                  <a:pt x="0" y="42672"/>
                </a:lnTo>
                <a:lnTo>
                  <a:pt x="152384" y="153924"/>
                </a:lnTo>
                <a:lnTo>
                  <a:pt x="330677" y="355076"/>
                </a:lnTo>
                <a:lnTo>
                  <a:pt x="342869" y="324596"/>
                </a:lnTo>
                <a:close/>
              </a:path>
            </a:pathLst>
          </a:custGeom>
          <a:solidFill>
            <a:srgbClr val="000000"/>
          </a:solidFill>
        </p:spPr>
        <p:txBody>
          <a:bodyPr wrap="square" lIns="0" tIns="0" rIns="0" bIns="0" rtlCol="0"/>
          <a:lstStyle/>
          <a:p>
            <a:endParaRPr/>
          </a:p>
        </p:txBody>
      </p:sp>
      <p:sp>
        <p:nvSpPr>
          <p:cNvPr id="44" name="bk object 44"/>
          <p:cNvSpPr/>
          <p:nvPr/>
        </p:nvSpPr>
        <p:spPr>
          <a:xfrm>
            <a:off x="8316285" y="567398"/>
            <a:ext cx="280670" cy="146685"/>
          </a:xfrm>
          <a:custGeom>
            <a:avLst/>
            <a:gdLst/>
            <a:ahLst/>
            <a:cxnLst/>
            <a:rect l="l" t="t" r="r" b="b"/>
            <a:pathLst>
              <a:path w="280670" h="146684">
                <a:moveTo>
                  <a:pt x="196596" y="111276"/>
                </a:moveTo>
                <a:lnTo>
                  <a:pt x="196596" y="60953"/>
                </a:lnTo>
                <a:lnTo>
                  <a:pt x="39624" y="109715"/>
                </a:lnTo>
                <a:lnTo>
                  <a:pt x="0" y="146291"/>
                </a:lnTo>
                <a:lnTo>
                  <a:pt x="155448" y="114287"/>
                </a:lnTo>
                <a:lnTo>
                  <a:pt x="196596" y="111276"/>
                </a:lnTo>
                <a:close/>
              </a:path>
              <a:path w="280670" h="146684">
                <a:moveTo>
                  <a:pt x="280400" y="105143"/>
                </a:moveTo>
                <a:lnTo>
                  <a:pt x="210296" y="0"/>
                </a:lnTo>
                <a:lnTo>
                  <a:pt x="91440" y="33521"/>
                </a:lnTo>
                <a:lnTo>
                  <a:pt x="196596" y="60953"/>
                </a:lnTo>
                <a:lnTo>
                  <a:pt x="196596" y="111276"/>
                </a:lnTo>
                <a:lnTo>
                  <a:pt x="280400" y="105143"/>
                </a:lnTo>
                <a:close/>
              </a:path>
            </a:pathLst>
          </a:custGeom>
          <a:solidFill>
            <a:srgbClr val="000000"/>
          </a:solidFill>
        </p:spPr>
        <p:txBody>
          <a:bodyPr wrap="square" lIns="0" tIns="0" rIns="0" bIns="0" rtlCol="0"/>
          <a:lstStyle/>
          <a:p>
            <a:endParaRPr/>
          </a:p>
        </p:txBody>
      </p:sp>
      <p:sp>
        <p:nvSpPr>
          <p:cNvPr id="45" name="bk object 45"/>
          <p:cNvSpPr/>
          <p:nvPr/>
        </p:nvSpPr>
        <p:spPr>
          <a:xfrm>
            <a:off x="8517453" y="986462"/>
            <a:ext cx="372110" cy="713740"/>
          </a:xfrm>
          <a:custGeom>
            <a:avLst/>
            <a:gdLst/>
            <a:ahLst/>
            <a:cxnLst/>
            <a:rect l="l" t="t" r="r" b="b"/>
            <a:pathLst>
              <a:path w="372109" h="713739">
                <a:moveTo>
                  <a:pt x="371810" y="638502"/>
                </a:moveTo>
                <a:lnTo>
                  <a:pt x="320009" y="440400"/>
                </a:lnTo>
                <a:lnTo>
                  <a:pt x="220949" y="214865"/>
                </a:lnTo>
                <a:lnTo>
                  <a:pt x="140192" y="74669"/>
                </a:lnTo>
                <a:lnTo>
                  <a:pt x="62468" y="1524"/>
                </a:lnTo>
                <a:lnTo>
                  <a:pt x="4556" y="0"/>
                </a:lnTo>
                <a:lnTo>
                  <a:pt x="0" y="67049"/>
                </a:lnTo>
                <a:lnTo>
                  <a:pt x="50276" y="39617"/>
                </a:lnTo>
                <a:lnTo>
                  <a:pt x="138668" y="152387"/>
                </a:lnTo>
                <a:lnTo>
                  <a:pt x="230093" y="315445"/>
                </a:lnTo>
                <a:lnTo>
                  <a:pt x="306293" y="545538"/>
                </a:lnTo>
                <a:lnTo>
                  <a:pt x="306293" y="703018"/>
                </a:lnTo>
                <a:lnTo>
                  <a:pt x="336773" y="713178"/>
                </a:lnTo>
                <a:lnTo>
                  <a:pt x="371810" y="638502"/>
                </a:lnTo>
                <a:close/>
              </a:path>
              <a:path w="372109" h="713739">
                <a:moveTo>
                  <a:pt x="306293" y="703018"/>
                </a:moveTo>
                <a:lnTo>
                  <a:pt x="306293" y="545538"/>
                </a:lnTo>
                <a:lnTo>
                  <a:pt x="297149" y="655266"/>
                </a:lnTo>
                <a:lnTo>
                  <a:pt x="225521" y="591258"/>
                </a:lnTo>
                <a:lnTo>
                  <a:pt x="100568" y="345919"/>
                </a:lnTo>
                <a:lnTo>
                  <a:pt x="21320" y="86861"/>
                </a:lnTo>
                <a:lnTo>
                  <a:pt x="4556" y="120383"/>
                </a:lnTo>
                <a:lnTo>
                  <a:pt x="44180" y="277345"/>
                </a:lnTo>
                <a:lnTo>
                  <a:pt x="150845" y="521166"/>
                </a:lnTo>
                <a:lnTo>
                  <a:pt x="263621" y="688794"/>
                </a:lnTo>
                <a:lnTo>
                  <a:pt x="306293" y="703018"/>
                </a:lnTo>
                <a:close/>
              </a:path>
            </a:pathLst>
          </a:custGeom>
          <a:solidFill>
            <a:srgbClr val="000000"/>
          </a:solidFill>
        </p:spPr>
        <p:txBody>
          <a:bodyPr wrap="square" lIns="0" tIns="0" rIns="0" bIns="0" rtlCol="0"/>
          <a:lstStyle/>
          <a:p>
            <a:endParaRPr/>
          </a:p>
        </p:txBody>
      </p:sp>
      <p:sp>
        <p:nvSpPr>
          <p:cNvPr id="46" name="bk object 46"/>
          <p:cNvSpPr/>
          <p:nvPr/>
        </p:nvSpPr>
        <p:spPr>
          <a:xfrm>
            <a:off x="8235528" y="736550"/>
            <a:ext cx="683260" cy="1480185"/>
          </a:xfrm>
          <a:custGeom>
            <a:avLst/>
            <a:gdLst/>
            <a:ahLst/>
            <a:cxnLst/>
            <a:rect l="l" t="t" r="r" b="b"/>
            <a:pathLst>
              <a:path w="683259" h="1480185">
                <a:moveTo>
                  <a:pt x="682691" y="1394336"/>
                </a:moveTo>
                <a:lnTo>
                  <a:pt x="42672" y="0"/>
                </a:lnTo>
                <a:lnTo>
                  <a:pt x="0" y="0"/>
                </a:lnTo>
                <a:lnTo>
                  <a:pt x="667451" y="1479680"/>
                </a:lnTo>
                <a:lnTo>
                  <a:pt x="682691" y="1394336"/>
                </a:lnTo>
                <a:close/>
              </a:path>
            </a:pathLst>
          </a:custGeom>
          <a:solidFill>
            <a:srgbClr val="000000"/>
          </a:solidFill>
        </p:spPr>
        <p:txBody>
          <a:bodyPr wrap="square" lIns="0" tIns="0" rIns="0" bIns="0" rtlCol="0"/>
          <a:lstStyle/>
          <a:p>
            <a:endParaRPr/>
          </a:p>
        </p:txBody>
      </p:sp>
      <p:sp>
        <p:nvSpPr>
          <p:cNvPr id="47" name="bk object 47"/>
          <p:cNvSpPr/>
          <p:nvPr/>
        </p:nvSpPr>
        <p:spPr>
          <a:xfrm>
            <a:off x="8192856" y="504921"/>
            <a:ext cx="1169035" cy="2086610"/>
          </a:xfrm>
          <a:custGeom>
            <a:avLst/>
            <a:gdLst/>
            <a:ahLst/>
            <a:cxnLst/>
            <a:rect l="l" t="t" r="r" b="b"/>
            <a:pathLst>
              <a:path w="1169034" h="2086610">
                <a:moveTo>
                  <a:pt x="1120048" y="1683878"/>
                </a:moveTo>
                <a:lnTo>
                  <a:pt x="361157" y="18288"/>
                </a:lnTo>
                <a:lnTo>
                  <a:pt x="128000" y="0"/>
                </a:lnTo>
                <a:lnTo>
                  <a:pt x="0" y="95999"/>
                </a:lnTo>
                <a:lnTo>
                  <a:pt x="132572" y="59429"/>
                </a:lnTo>
                <a:lnTo>
                  <a:pt x="323072" y="64001"/>
                </a:lnTo>
                <a:lnTo>
                  <a:pt x="973759" y="1499489"/>
                </a:lnTo>
                <a:lnTo>
                  <a:pt x="973759" y="1593000"/>
                </a:lnTo>
                <a:lnTo>
                  <a:pt x="998143" y="1597010"/>
                </a:lnTo>
                <a:lnTo>
                  <a:pt x="998143" y="1741775"/>
                </a:lnTo>
                <a:lnTo>
                  <a:pt x="1040815" y="1738727"/>
                </a:lnTo>
                <a:lnTo>
                  <a:pt x="1040815" y="1873881"/>
                </a:lnTo>
                <a:lnTo>
                  <a:pt x="1060612" y="1868267"/>
                </a:lnTo>
                <a:lnTo>
                  <a:pt x="1097188" y="1982287"/>
                </a:lnTo>
                <a:lnTo>
                  <a:pt x="1097188" y="1843883"/>
                </a:lnTo>
                <a:lnTo>
                  <a:pt x="1120048" y="1683878"/>
                </a:lnTo>
                <a:close/>
              </a:path>
              <a:path w="1169034" h="2086610">
                <a:moveTo>
                  <a:pt x="998143" y="1741775"/>
                </a:moveTo>
                <a:lnTo>
                  <a:pt x="998143" y="1597010"/>
                </a:lnTo>
                <a:lnTo>
                  <a:pt x="815279" y="1673210"/>
                </a:lnTo>
                <a:lnTo>
                  <a:pt x="748223" y="1772255"/>
                </a:lnTo>
                <a:lnTo>
                  <a:pt x="975283" y="1676258"/>
                </a:lnTo>
                <a:lnTo>
                  <a:pt x="975283" y="1743407"/>
                </a:lnTo>
                <a:lnTo>
                  <a:pt x="998143" y="1741775"/>
                </a:lnTo>
                <a:close/>
              </a:path>
              <a:path w="1169034" h="2086610">
                <a:moveTo>
                  <a:pt x="973759" y="1593000"/>
                </a:moveTo>
                <a:lnTo>
                  <a:pt x="973759" y="1499489"/>
                </a:lnTo>
                <a:lnTo>
                  <a:pt x="822899" y="1557401"/>
                </a:lnTo>
                <a:lnTo>
                  <a:pt x="749747" y="1638158"/>
                </a:lnTo>
                <a:lnTo>
                  <a:pt x="877747" y="1577213"/>
                </a:lnTo>
                <a:lnTo>
                  <a:pt x="973759" y="1593000"/>
                </a:lnTo>
                <a:close/>
              </a:path>
              <a:path w="1169034" h="2086610">
                <a:moveTo>
                  <a:pt x="1030147" y="1876907"/>
                </a:moveTo>
                <a:lnTo>
                  <a:pt x="1030147" y="1827119"/>
                </a:lnTo>
                <a:lnTo>
                  <a:pt x="914323" y="1863695"/>
                </a:lnTo>
                <a:lnTo>
                  <a:pt x="958519" y="1897223"/>
                </a:lnTo>
                <a:lnTo>
                  <a:pt x="1030147" y="1876907"/>
                </a:lnTo>
                <a:close/>
              </a:path>
              <a:path w="1169034" h="2086610">
                <a:moveTo>
                  <a:pt x="975283" y="1743407"/>
                </a:moveTo>
                <a:lnTo>
                  <a:pt x="975283" y="1676258"/>
                </a:lnTo>
                <a:lnTo>
                  <a:pt x="934135" y="1746347"/>
                </a:lnTo>
                <a:lnTo>
                  <a:pt x="975283" y="1743407"/>
                </a:lnTo>
                <a:close/>
              </a:path>
              <a:path w="1169034" h="2086610">
                <a:moveTo>
                  <a:pt x="1040815" y="1873881"/>
                </a:moveTo>
                <a:lnTo>
                  <a:pt x="1040815" y="1738727"/>
                </a:lnTo>
                <a:lnTo>
                  <a:pt x="978331" y="1789019"/>
                </a:lnTo>
                <a:lnTo>
                  <a:pt x="1030147" y="1827119"/>
                </a:lnTo>
                <a:lnTo>
                  <a:pt x="1030147" y="1876907"/>
                </a:lnTo>
                <a:lnTo>
                  <a:pt x="1040815" y="1873881"/>
                </a:lnTo>
                <a:close/>
              </a:path>
              <a:path w="1169034" h="2086610">
                <a:moveTo>
                  <a:pt x="1168816" y="2086183"/>
                </a:moveTo>
                <a:lnTo>
                  <a:pt x="1097188" y="1843883"/>
                </a:lnTo>
                <a:lnTo>
                  <a:pt x="1097188" y="1982287"/>
                </a:lnTo>
                <a:lnTo>
                  <a:pt x="1112428" y="2029795"/>
                </a:lnTo>
                <a:lnTo>
                  <a:pt x="1112428" y="2084984"/>
                </a:lnTo>
                <a:lnTo>
                  <a:pt x="1168816" y="2086183"/>
                </a:lnTo>
                <a:close/>
              </a:path>
              <a:path w="1169034" h="2086610">
                <a:moveTo>
                  <a:pt x="1112428" y="2084984"/>
                </a:moveTo>
                <a:lnTo>
                  <a:pt x="1112428" y="2029795"/>
                </a:lnTo>
                <a:lnTo>
                  <a:pt x="1097188" y="2084659"/>
                </a:lnTo>
                <a:lnTo>
                  <a:pt x="1112428" y="2084984"/>
                </a:lnTo>
                <a:close/>
              </a:path>
            </a:pathLst>
          </a:custGeom>
          <a:solidFill>
            <a:srgbClr val="000000"/>
          </a:solidFill>
        </p:spPr>
        <p:txBody>
          <a:bodyPr wrap="square" lIns="0" tIns="0" rIns="0" bIns="0" rtlCol="0"/>
          <a:lstStyle/>
          <a:p>
            <a:endParaRPr/>
          </a:p>
        </p:txBody>
      </p:sp>
      <p:sp>
        <p:nvSpPr>
          <p:cNvPr id="48" name="bk object 48"/>
          <p:cNvSpPr/>
          <p:nvPr/>
        </p:nvSpPr>
        <p:spPr>
          <a:xfrm>
            <a:off x="8855750" y="1919066"/>
            <a:ext cx="302260" cy="142240"/>
          </a:xfrm>
          <a:custGeom>
            <a:avLst/>
            <a:gdLst/>
            <a:ahLst/>
            <a:cxnLst/>
            <a:rect l="l" t="t" r="r" b="b"/>
            <a:pathLst>
              <a:path w="302259" h="142239">
                <a:moveTo>
                  <a:pt x="301721" y="28956"/>
                </a:moveTo>
                <a:lnTo>
                  <a:pt x="284957" y="0"/>
                </a:lnTo>
                <a:lnTo>
                  <a:pt x="152384" y="12192"/>
                </a:lnTo>
                <a:lnTo>
                  <a:pt x="0" y="106680"/>
                </a:lnTo>
                <a:lnTo>
                  <a:pt x="28940" y="141732"/>
                </a:lnTo>
                <a:lnTo>
                  <a:pt x="102092" y="70104"/>
                </a:lnTo>
                <a:lnTo>
                  <a:pt x="301721" y="28956"/>
                </a:lnTo>
                <a:close/>
              </a:path>
            </a:pathLst>
          </a:custGeom>
          <a:solidFill>
            <a:srgbClr val="000000"/>
          </a:solidFill>
        </p:spPr>
        <p:txBody>
          <a:bodyPr wrap="square" lIns="0" tIns="0" rIns="0" bIns="0" rtlCol="0"/>
          <a:lstStyle/>
          <a:p>
            <a:endParaRPr/>
          </a:p>
        </p:txBody>
      </p:sp>
      <p:sp>
        <p:nvSpPr>
          <p:cNvPr id="49" name="bk object 49"/>
          <p:cNvSpPr/>
          <p:nvPr/>
        </p:nvSpPr>
        <p:spPr>
          <a:xfrm>
            <a:off x="8785646" y="1775825"/>
            <a:ext cx="320040" cy="154305"/>
          </a:xfrm>
          <a:custGeom>
            <a:avLst/>
            <a:gdLst/>
            <a:ahLst/>
            <a:cxnLst/>
            <a:rect l="l" t="t" r="r" b="b"/>
            <a:pathLst>
              <a:path w="320040" h="154305">
                <a:moveTo>
                  <a:pt x="320009" y="62484"/>
                </a:moveTo>
                <a:lnTo>
                  <a:pt x="291053" y="0"/>
                </a:lnTo>
                <a:lnTo>
                  <a:pt x="137144" y="32004"/>
                </a:lnTo>
                <a:lnTo>
                  <a:pt x="0" y="105140"/>
                </a:lnTo>
                <a:lnTo>
                  <a:pt x="18288" y="153908"/>
                </a:lnTo>
                <a:lnTo>
                  <a:pt x="132572" y="70104"/>
                </a:lnTo>
                <a:lnTo>
                  <a:pt x="320009" y="62484"/>
                </a:lnTo>
                <a:close/>
              </a:path>
            </a:pathLst>
          </a:custGeom>
          <a:solidFill>
            <a:srgbClr val="000000"/>
          </a:solidFill>
        </p:spPr>
        <p:txBody>
          <a:bodyPr wrap="square" lIns="0" tIns="0" rIns="0" bIns="0" rtlCol="0"/>
          <a:lstStyle/>
          <a:p>
            <a:endParaRPr/>
          </a:p>
        </p:txBody>
      </p:sp>
      <p:sp>
        <p:nvSpPr>
          <p:cNvPr id="50" name="bk object 50"/>
          <p:cNvSpPr/>
          <p:nvPr/>
        </p:nvSpPr>
        <p:spPr>
          <a:xfrm>
            <a:off x="8354385" y="837122"/>
            <a:ext cx="330835" cy="147955"/>
          </a:xfrm>
          <a:custGeom>
            <a:avLst/>
            <a:gdLst/>
            <a:ahLst/>
            <a:cxnLst/>
            <a:rect l="l" t="t" r="r" b="b"/>
            <a:pathLst>
              <a:path w="330834" h="147955">
                <a:moveTo>
                  <a:pt x="330677" y="54857"/>
                </a:moveTo>
                <a:lnTo>
                  <a:pt x="303260" y="0"/>
                </a:lnTo>
                <a:lnTo>
                  <a:pt x="121920" y="25908"/>
                </a:lnTo>
                <a:lnTo>
                  <a:pt x="0" y="103625"/>
                </a:lnTo>
                <a:lnTo>
                  <a:pt x="22860" y="147815"/>
                </a:lnTo>
                <a:lnTo>
                  <a:pt x="126492" y="68573"/>
                </a:lnTo>
                <a:lnTo>
                  <a:pt x="330677" y="54857"/>
                </a:lnTo>
                <a:close/>
              </a:path>
            </a:pathLst>
          </a:custGeom>
          <a:solidFill>
            <a:srgbClr val="000000"/>
          </a:solidFill>
        </p:spPr>
        <p:txBody>
          <a:bodyPr wrap="square" lIns="0" tIns="0" rIns="0" bIns="0" rtlCol="0"/>
          <a:lstStyle/>
          <a:p>
            <a:endParaRPr/>
          </a:p>
        </p:txBody>
      </p:sp>
      <p:sp>
        <p:nvSpPr>
          <p:cNvPr id="51" name="bk object 51"/>
          <p:cNvSpPr/>
          <p:nvPr/>
        </p:nvSpPr>
        <p:spPr>
          <a:xfrm>
            <a:off x="8298012" y="725882"/>
            <a:ext cx="325120" cy="151130"/>
          </a:xfrm>
          <a:custGeom>
            <a:avLst/>
            <a:gdLst/>
            <a:ahLst/>
            <a:cxnLst/>
            <a:rect l="l" t="t" r="r" b="b"/>
            <a:pathLst>
              <a:path w="325120" h="151130">
                <a:moveTo>
                  <a:pt x="324581" y="41141"/>
                </a:moveTo>
                <a:lnTo>
                  <a:pt x="300197" y="0"/>
                </a:lnTo>
                <a:lnTo>
                  <a:pt x="88376" y="41141"/>
                </a:lnTo>
                <a:lnTo>
                  <a:pt x="0" y="106667"/>
                </a:lnTo>
                <a:lnTo>
                  <a:pt x="28940" y="150863"/>
                </a:lnTo>
                <a:lnTo>
                  <a:pt x="114284" y="79241"/>
                </a:lnTo>
                <a:lnTo>
                  <a:pt x="324581" y="41141"/>
                </a:lnTo>
                <a:close/>
              </a:path>
            </a:pathLst>
          </a:custGeom>
          <a:solidFill>
            <a:srgbClr val="000000"/>
          </a:solidFill>
        </p:spPr>
        <p:txBody>
          <a:bodyPr wrap="square" lIns="0" tIns="0" rIns="0" bIns="0" rtlCol="0"/>
          <a:lstStyle/>
          <a:p>
            <a:endParaRPr/>
          </a:p>
        </p:txBody>
      </p:sp>
      <p:sp>
        <p:nvSpPr>
          <p:cNvPr id="52" name="bk object 52"/>
          <p:cNvSpPr/>
          <p:nvPr/>
        </p:nvSpPr>
        <p:spPr>
          <a:xfrm>
            <a:off x="8177616" y="590258"/>
            <a:ext cx="102235" cy="167640"/>
          </a:xfrm>
          <a:custGeom>
            <a:avLst/>
            <a:gdLst/>
            <a:ahLst/>
            <a:cxnLst/>
            <a:rect l="l" t="t" r="r" b="b"/>
            <a:pathLst>
              <a:path w="102234" h="167640">
                <a:moveTo>
                  <a:pt x="102108" y="152381"/>
                </a:moveTo>
                <a:lnTo>
                  <a:pt x="35052" y="0"/>
                </a:lnTo>
                <a:lnTo>
                  <a:pt x="0" y="15233"/>
                </a:lnTo>
                <a:lnTo>
                  <a:pt x="67056" y="167621"/>
                </a:lnTo>
                <a:lnTo>
                  <a:pt x="102108" y="152381"/>
                </a:lnTo>
                <a:close/>
              </a:path>
            </a:pathLst>
          </a:custGeom>
          <a:solidFill>
            <a:srgbClr val="000000"/>
          </a:solidFill>
        </p:spPr>
        <p:txBody>
          <a:bodyPr wrap="square" lIns="0" tIns="0" rIns="0" bIns="0" rtlCol="0"/>
          <a:lstStyle/>
          <a:p>
            <a:endParaRPr/>
          </a:p>
        </p:txBody>
      </p:sp>
      <p:sp>
        <p:nvSpPr>
          <p:cNvPr id="2" name="Holder 2"/>
          <p:cNvSpPr>
            <a:spLocks noGrp="1"/>
          </p:cNvSpPr>
          <p:nvPr>
            <p:ph type="title"/>
          </p:nvPr>
        </p:nvSpPr>
        <p:spPr>
          <a:xfrm>
            <a:off x="1673211" y="662884"/>
            <a:ext cx="6280150" cy="696594"/>
          </a:xfrm>
          <a:prstGeom prst="rect">
            <a:avLst/>
          </a:prstGeom>
        </p:spPr>
        <p:txBody>
          <a:bodyPr wrap="square" lIns="0" tIns="0" rIns="0" bIns="0">
            <a:spAutoFit/>
          </a:bodyPr>
          <a:lstStyle>
            <a:lvl1pPr>
              <a:defRPr sz="4400" b="1" i="0">
                <a:solidFill>
                  <a:schemeClr val="tx1"/>
                </a:solidFill>
                <a:latin typeface="Trebuchet MS"/>
                <a:cs typeface="Trebuchet MS"/>
              </a:defRPr>
            </a:lvl1pPr>
          </a:lstStyle>
          <a:p>
            <a:endParaRPr/>
          </a:p>
        </p:txBody>
      </p:sp>
      <p:sp>
        <p:nvSpPr>
          <p:cNvPr id="3" name="Holder 3"/>
          <p:cNvSpPr>
            <a:spLocks noGrp="1"/>
          </p:cNvSpPr>
          <p:nvPr>
            <p:ph type="body" idx="1"/>
          </p:nvPr>
        </p:nvSpPr>
        <p:spPr>
          <a:xfrm>
            <a:off x="1761603" y="1289191"/>
            <a:ext cx="7362825" cy="5328920"/>
          </a:xfrm>
          <a:prstGeom prst="rect">
            <a:avLst/>
          </a:prstGeom>
        </p:spPr>
        <p:txBody>
          <a:bodyPr wrap="square" lIns="0" tIns="0" rIns="0" bIns="0">
            <a:spAutoFit/>
          </a:bodyPr>
          <a:lstStyle>
            <a:lvl1pPr>
              <a:defRPr sz="2400" b="0" i="0">
                <a:solidFill>
                  <a:schemeClr val="tx1"/>
                </a:solidFill>
                <a:latin typeface="Trebuchet MS"/>
                <a:cs typeface="Trebuchet MS"/>
              </a:defRPr>
            </a:lvl1pPr>
          </a:lstStyle>
          <a:p>
            <a:endParaRPr/>
          </a:p>
        </p:txBody>
      </p:sp>
      <p:sp>
        <p:nvSpPr>
          <p:cNvPr id="4" name="Holder 4"/>
          <p:cNvSpPr>
            <a:spLocks noGrp="1"/>
          </p:cNvSpPr>
          <p:nvPr>
            <p:ph type="ftr" sz="quarter" idx="5"/>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6/28/2019</a:t>
            </a:fld>
            <a:endParaRPr lang="en-US"/>
          </a:p>
        </p:txBody>
      </p:sp>
      <p:sp>
        <p:nvSpPr>
          <p:cNvPr id="6" name="Holder 6"/>
          <p:cNvSpPr>
            <a:spLocks noGrp="1"/>
          </p:cNvSpPr>
          <p:nvPr>
            <p:ph type="sldNum" sz="quarter" idx="7"/>
          </p:nvPr>
        </p:nvSpPr>
        <p:spPr>
          <a:xfrm>
            <a:off x="8778528" y="6717326"/>
            <a:ext cx="240665" cy="274320"/>
          </a:xfrm>
          <a:prstGeom prst="rect">
            <a:avLst/>
          </a:prstGeom>
        </p:spPr>
        <p:txBody>
          <a:bodyPr wrap="square" lIns="0" tIns="0" rIns="0" bIns="0">
            <a:spAutoFit/>
          </a:bodyPr>
          <a:lstStyle>
            <a:lvl1pPr>
              <a:defRPr sz="1400" b="0" i="0">
                <a:solidFill>
                  <a:schemeClr val="tx1"/>
                </a:solidFill>
                <a:latin typeface="Comic Sans MS"/>
                <a:cs typeface="Comic Sans MS"/>
              </a:defRPr>
            </a:lvl1pPr>
          </a:lstStyle>
          <a:p>
            <a:pPr marL="106045">
              <a:lnSpc>
                <a:spcPct val="100000"/>
              </a:lnSpc>
              <a:spcBef>
                <a:spcPts val="245"/>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5.xml"/><Relationship Id="rId5" Type="http://schemas.openxmlformats.org/officeDocument/2006/relationships/image" Target="../media/image11.jpg"/><Relationship Id="rId4" Type="http://schemas.openxmlformats.org/officeDocument/2006/relationships/image" Target="../media/image1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36.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9.png"/><Relationship Id="rId7" Type="http://schemas.openxmlformats.org/officeDocument/2006/relationships/image" Target="../media/image22.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26.png"/><Relationship Id="rId5" Type="http://schemas.openxmlformats.org/officeDocument/2006/relationships/image" Target="../media/image21.png"/><Relationship Id="rId10" Type="http://schemas.openxmlformats.org/officeDocument/2006/relationships/image" Target="../media/image25.png"/><Relationship Id="rId4" Type="http://schemas.openxmlformats.org/officeDocument/2006/relationships/image" Target="../media/image20.png"/><Relationship Id="rId9" Type="http://schemas.openxmlformats.org/officeDocument/2006/relationships/image" Target="../media/image2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734840" y="6735521"/>
            <a:ext cx="106045" cy="239395"/>
          </a:xfrm>
          <a:prstGeom prst="rect">
            <a:avLst/>
          </a:prstGeom>
        </p:spPr>
        <p:txBody>
          <a:bodyPr vert="horz" wrap="square" lIns="0" tIns="12700" rIns="0" bIns="0" rtlCol="0">
            <a:spAutoFit/>
          </a:bodyPr>
          <a:lstStyle/>
          <a:p>
            <a:pPr marL="12700">
              <a:lnSpc>
                <a:spcPct val="100000"/>
              </a:lnSpc>
              <a:spcBef>
                <a:spcPts val="100"/>
              </a:spcBef>
            </a:pPr>
            <a:r>
              <a:rPr sz="1400" dirty="0">
                <a:latin typeface="Comic Sans MS"/>
                <a:cs typeface="Comic Sans MS"/>
              </a:rPr>
              <a:t>1</a:t>
            </a:r>
            <a:endParaRPr sz="1400">
              <a:latin typeface="Comic Sans MS"/>
              <a:cs typeface="Comic Sans MS"/>
            </a:endParaRPr>
          </a:p>
        </p:txBody>
      </p:sp>
      <p:sp>
        <p:nvSpPr>
          <p:cNvPr id="3" name="object 3"/>
          <p:cNvSpPr txBox="1"/>
          <p:nvPr/>
        </p:nvSpPr>
        <p:spPr>
          <a:xfrm>
            <a:off x="1871318" y="2432110"/>
            <a:ext cx="6418580" cy="3104515"/>
          </a:xfrm>
          <a:prstGeom prst="rect">
            <a:avLst/>
          </a:prstGeom>
        </p:spPr>
        <p:txBody>
          <a:bodyPr vert="horz" wrap="square" lIns="0" tIns="12700" rIns="0" bIns="0" rtlCol="0">
            <a:spAutoFit/>
          </a:bodyPr>
          <a:lstStyle/>
          <a:p>
            <a:pPr marL="368935" marR="248920" indent="-356870">
              <a:lnSpc>
                <a:spcPct val="100000"/>
              </a:lnSpc>
              <a:spcBef>
                <a:spcPts val="100"/>
              </a:spcBef>
            </a:pPr>
            <a:r>
              <a:rPr sz="4400" b="1" spc="-5" dirty="0">
                <a:solidFill>
                  <a:srgbClr val="FF0000"/>
                </a:solidFill>
                <a:latin typeface="Arial"/>
                <a:cs typeface="Arial"/>
              </a:rPr>
              <a:t>CULTURAL DIVERSITY  </a:t>
            </a:r>
            <a:r>
              <a:rPr sz="4400" b="1" dirty="0">
                <a:solidFill>
                  <a:srgbClr val="FF0000"/>
                </a:solidFill>
                <a:latin typeface="Arial"/>
                <a:cs typeface="Arial"/>
              </a:rPr>
              <a:t>&amp; LIMITED ENGLISH  </a:t>
            </a:r>
            <a:r>
              <a:rPr sz="4400" b="1" spc="-5" dirty="0">
                <a:solidFill>
                  <a:srgbClr val="FF0000"/>
                </a:solidFill>
                <a:latin typeface="Arial"/>
                <a:cs typeface="Arial"/>
              </a:rPr>
              <a:t>PROFICIENCY</a:t>
            </a:r>
            <a:r>
              <a:rPr sz="4400" b="1" spc="-30" dirty="0">
                <a:solidFill>
                  <a:srgbClr val="FF0000"/>
                </a:solidFill>
                <a:latin typeface="Arial"/>
                <a:cs typeface="Arial"/>
              </a:rPr>
              <a:t> </a:t>
            </a:r>
            <a:r>
              <a:rPr sz="4400" b="1" spc="-5" dirty="0">
                <a:solidFill>
                  <a:srgbClr val="FF0000"/>
                </a:solidFill>
                <a:latin typeface="Arial"/>
                <a:cs typeface="Arial"/>
              </a:rPr>
              <a:t>(LEP)</a:t>
            </a:r>
            <a:endParaRPr sz="4400">
              <a:latin typeface="Arial"/>
              <a:cs typeface="Arial"/>
            </a:endParaRPr>
          </a:p>
          <a:p>
            <a:pPr marL="3055620" marR="5080" indent="-2651760">
              <a:lnSpc>
                <a:spcPct val="100000"/>
              </a:lnSpc>
              <a:spcBef>
                <a:spcPts val="720"/>
              </a:spcBef>
            </a:pPr>
            <a:r>
              <a:rPr sz="3200" b="1" spc="-5" dirty="0">
                <a:latin typeface="Arial"/>
                <a:cs typeface="Arial"/>
              </a:rPr>
              <a:t>Taylor’s Special Care</a:t>
            </a:r>
            <a:r>
              <a:rPr sz="3200" b="1" spc="-100" dirty="0">
                <a:latin typeface="Arial"/>
                <a:cs typeface="Arial"/>
              </a:rPr>
              <a:t> </a:t>
            </a:r>
            <a:r>
              <a:rPr sz="3200" b="1" spc="-5" dirty="0">
                <a:latin typeface="Arial"/>
                <a:cs typeface="Arial"/>
              </a:rPr>
              <a:t>Services,  Inc.</a:t>
            </a:r>
            <a:endParaRPr sz="3200">
              <a:latin typeface="Arial"/>
              <a:cs typeface="Arial"/>
            </a:endParaRPr>
          </a:p>
        </p:txBody>
      </p:sp>
      <p:sp>
        <p:nvSpPr>
          <p:cNvPr id="5" name="object 5"/>
          <p:cNvSpPr/>
          <p:nvPr/>
        </p:nvSpPr>
        <p:spPr>
          <a:xfrm>
            <a:off x="4634620" y="1464955"/>
            <a:ext cx="897561" cy="850320"/>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6444980" y="1149513"/>
            <a:ext cx="574500" cy="1165762"/>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5532180" y="1455811"/>
            <a:ext cx="912799" cy="859464"/>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6981383" y="1149513"/>
            <a:ext cx="568404" cy="1165762"/>
          </a:xfrm>
          <a:prstGeom prst="rect">
            <a:avLst/>
          </a:prstGeom>
          <a:blipFill>
            <a:blip r:embed="rId5" cstate="print"/>
            <a:stretch>
              <a:fillRect/>
            </a:stretch>
          </a:blip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3211" y="937192"/>
            <a:ext cx="6280150" cy="696595"/>
          </a:xfrm>
          <a:prstGeom prst="rect">
            <a:avLst/>
          </a:prstGeom>
        </p:spPr>
        <p:txBody>
          <a:bodyPr vert="horz" wrap="square" lIns="0" tIns="12700" rIns="0" bIns="0" rtlCol="0">
            <a:spAutoFit/>
          </a:bodyPr>
          <a:lstStyle/>
          <a:p>
            <a:pPr marL="12700">
              <a:lnSpc>
                <a:spcPct val="100000"/>
              </a:lnSpc>
              <a:spcBef>
                <a:spcPts val="100"/>
              </a:spcBef>
            </a:pPr>
            <a:r>
              <a:rPr dirty="0"/>
              <a:t>Cultural </a:t>
            </a:r>
            <a:r>
              <a:rPr spc="-5" dirty="0"/>
              <a:t>Diversity </a:t>
            </a:r>
            <a:r>
              <a:rPr dirty="0"/>
              <a:t>&amp;</a:t>
            </a:r>
            <a:r>
              <a:rPr spc="-85" dirty="0"/>
              <a:t> </a:t>
            </a:r>
            <a:r>
              <a:rPr dirty="0"/>
              <a:t>LEP</a:t>
            </a:r>
          </a:p>
        </p:txBody>
      </p:sp>
      <p:sp>
        <p:nvSpPr>
          <p:cNvPr id="5" name="object 5"/>
          <p:cNvSpPr txBox="1">
            <a:spLocks noGrp="1"/>
          </p:cNvSpPr>
          <p:nvPr>
            <p:ph type="sldNum" sz="quarter" idx="7"/>
          </p:nvPr>
        </p:nvSpPr>
        <p:spPr>
          <a:prstGeom prst="rect">
            <a:avLst/>
          </a:prstGeom>
        </p:spPr>
        <p:txBody>
          <a:bodyPr vert="horz" wrap="square" lIns="0" tIns="31115" rIns="0" bIns="0" rtlCol="0">
            <a:spAutoFit/>
          </a:bodyPr>
          <a:lstStyle/>
          <a:p>
            <a:pPr marL="25400">
              <a:lnSpc>
                <a:spcPct val="100000"/>
              </a:lnSpc>
              <a:spcBef>
                <a:spcPts val="245"/>
              </a:spcBef>
            </a:pPr>
            <a:fld id="{81D60167-4931-47E6-BA6A-407CBD079E47}" type="slidenum">
              <a:rPr dirty="0"/>
              <a:t>10</a:t>
            </a:fld>
            <a:endParaRPr dirty="0"/>
          </a:p>
        </p:txBody>
      </p:sp>
      <p:sp>
        <p:nvSpPr>
          <p:cNvPr id="3" name="object 3"/>
          <p:cNvSpPr txBox="1"/>
          <p:nvPr/>
        </p:nvSpPr>
        <p:spPr>
          <a:xfrm>
            <a:off x="1479681" y="2166954"/>
            <a:ext cx="6758305" cy="1049655"/>
          </a:xfrm>
          <a:prstGeom prst="rect">
            <a:avLst/>
          </a:prstGeom>
        </p:spPr>
        <p:txBody>
          <a:bodyPr vert="horz" wrap="square" lIns="0" tIns="12700" rIns="0" bIns="0" rtlCol="0">
            <a:spAutoFit/>
          </a:bodyPr>
          <a:lstStyle/>
          <a:p>
            <a:pPr algn="ctr">
              <a:lnSpc>
                <a:spcPts val="2590"/>
              </a:lnSpc>
              <a:spcBef>
                <a:spcPts val="100"/>
              </a:spcBef>
            </a:pPr>
            <a:r>
              <a:rPr sz="2400" b="1" spc="-5" dirty="0">
                <a:latin typeface="Trebuchet MS"/>
                <a:cs typeface="Trebuchet MS"/>
              </a:rPr>
              <a:t>Our </a:t>
            </a:r>
            <a:r>
              <a:rPr sz="2400" b="1" dirty="0">
                <a:latin typeface="Trebuchet MS"/>
                <a:cs typeface="Trebuchet MS"/>
              </a:rPr>
              <a:t>legal </a:t>
            </a:r>
            <a:r>
              <a:rPr sz="2400" b="1" spc="-5" dirty="0">
                <a:latin typeface="Trebuchet MS"/>
                <a:cs typeface="Trebuchet MS"/>
              </a:rPr>
              <a:t>basis, </a:t>
            </a:r>
            <a:r>
              <a:rPr sz="2400" b="1" dirty="0">
                <a:latin typeface="Trebuchet MS"/>
                <a:cs typeface="Trebuchet MS"/>
              </a:rPr>
              <a:t>in the </a:t>
            </a:r>
            <a:r>
              <a:rPr sz="2400" b="1" spc="-5" dirty="0">
                <a:latin typeface="Trebuchet MS"/>
                <a:cs typeface="Trebuchet MS"/>
              </a:rPr>
              <a:t>U.S., for accommodating</a:t>
            </a:r>
            <a:endParaRPr sz="2400">
              <a:latin typeface="Trebuchet MS"/>
              <a:cs typeface="Trebuchet MS"/>
            </a:endParaRPr>
          </a:p>
          <a:p>
            <a:pPr marL="342265" algn="ctr">
              <a:lnSpc>
                <a:spcPts val="2590"/>
              </a:lnSpc>
            </a:pPr>
            <a:r>
              <a:rPr sz="2400" b="1" dirty="0">
                <a:latin typeface="Trebuchet MS"/>
                <a:cs typeface="Trebuchet MS"/>
              </a:rPr>
              <a:t>people</a:t>
            </a:r>
            <a:r>
              <a:rPr sz="2400" b="1" spc="-10" dirty="0">
                <a:latin typeface="Trebuchet MS"/>
                <a:cs typeface="Trebuchet MS"/>
              </a:rPr>
              <a:t> </a:t>
            </a:r>
            <a:r>
              <a:rPr sz="2400" b="1" spc="-5" dirty="0">
                <a:latin typeface="Trebuchet MS"/>
                <a:cs typeface="Trebuchet MS"/>
              </a:rPr>
              <a:t>with</a:t>
            </a:r>
            <a:endParaRPr sz="2400">
              <a:latin typeface="Trebuchet MS"/>
              <a:cs typeface="Trebuchet MS"/>
            </a:endParaRPr>
          </a:p>
          <a:p>
            <a:pPr algn="ctr">
              <a:lnSpc>
                <a:spcPct val="100000"/>
              </a:lnSpc>
            </a:pPr>
            <a:r>
              <a:rPr sz="2400" b="1" dirty="0">
                <a:latin typeface="Trebuchet MS"/>
                <a:cs typeface="Trebuchet MS"/>
              </a:rPr>
              <a:t>Limited </a:t>
            </a:r>
            <a:r>
              <a:rPr sz="2400" b="1" spc="-5" dirty="0">
                <a:latin typeface="Trebuchet MS"/>
                <a:cs typeface="Trebuchet MS"/>
              </a:rPr>
              <a:t>English</a:t>
            </a:r>
            <a:r>
              <a:rPr sz="2400" b="1" spc="-50" dirty="0">
                <a:latin typeface="Trebuchet MS"/>
                <a:cs typeface="Trebuchet MS"/>
              </a:rPr>
              <a:t> </a:t>
            </a:r>
            <a:r>
              <a:rPr sz="2400" b="1" spc="-5" dirty="0">
                <a:latin typeface="Trebuchet MS"/>
                <a:cs typeface="Trebuchet MS"/>
              </a:rPr>
              <a:t>Proficiency:</a:t>
            </a:r>
            <a:endParaRPr sz="2400">
              <a:latin typeface="Trebuchet MS"/>
              <a:cs typeface="Trebuchet MS"/>
            </a:endParaRPr>
          </a:p>
        </p:txBody>
      </p:sp>
      <p:sp>
        <p:nvSpPr>
          <p:cNvPr id="4" name="object 4"/>
          <p:cNvSpPr txBox="1"/>
          <p:nvPr/>
        </p:nvSpPr>
        <p:spPr>
          <a:xfrm>
            <a:off x="2330001" y="3559774"/>
            <a:ext cx="5055235" cy="2463165"/>
          </a:xfrm>
          <a:prstGeom prst="rect">
            <a:avLst/>
          </a:prstGeom>
        </p:spPr>
        <p:txBody>
          <a:bodyPr vert="horz" wrap="square" lIns="0" tIns="12065" rIns="0" bIns="0" rtlCol="0">
            <a:spAutoFit/>
          </a:bodyPr>
          <a:lstStyle/>
          <a:p>
            <a:pPr marL="1508760" marR="1499870" algn="ctr">
              <a:lnSpc>
                <a:spcPct val="100000"/>
              </a:lnSpc>
              <a:spcBef>
                <a:spcPts val="95"/>
              </a:spcBef>
            </a:pPr>
            <a:r>
              <a:rPr sz="1600" b="1" spc="-5" dirty="0">
                <a:latin typeface="Trebuchet MS"/>
                <a:cs typeface="Trebuchet MS"/>
              </a:rPr>
              <a:t>The Voting Rights</a:t>
            </a:r>
            <a:r>
              <a:rPr sz="1600" b="1" spc="-30" dirty="0">
                <a:latin typeface="Trebuchet MS"/>
                <a:cs typeface="Trebuchet MS"/>
              </a:rPr>
              <a:t> </a:t>
            </a:r>
            <a:r>
              <a:rPr sz="1600" b="1" spc="-10" dirty="0">
                <a:latin typeface="Trebuchet MS"/>
                <a:cs typeface="Trebuchet MS"/>
              </a:rPr>
              <a:t>Act  </a:t>
            </a:r>
            <a:r>
              <a:rPr sz="1600" b="1" spc="-5" dirty="0">
                <a:latin typeface="Trebuchet MS"/>
                <a:cs typeface="Trebuchet MS"/>
              </a:rPr>
              <a:t>The Food Stamp </a:t>
            </a:r>
            <a:r>
              <a:rPr sz="1600" b="1" spc="-10" dirty="0">
                <a:latin typeface="Trebuchet MS"/>
                <a:cs typeface="Trebuchet MS"/>
              </a:rPr>
              <a:t>Act  </a:t>
            </a:r>
            <a:r>
              <a:rPr sz="1600" b="1" spc="-5" dirty="0">
                <a:latin typeface="Trebuchet MS"/>
                <a:cs typeface="Trebuchet MS"/>
              </a:rPr>
              <a:t>Judicial</a:t>
            </a:r>
            <a:r>
              <a:rPr sz="1600" b="1" spc="-30" dirty="0">
                <a:latin typeface="Trebuchet MS"/>
                <a:cs typeface="Trebuchet MS"/>
              </a:rPr>
              <a:t> </a:t>
            </a:r>
            <a:r>
              <a:rPr sz="1600" b="1" spc="-5" dirty="0">
                <a:latin typeface="Trebuchet MS"/>
                <a:cs typeface="Trebuchet MS"/>
              </a:rPr>
              <a:t>Procedures</a:t>
            </a:r>
            <a:endParaRPr sz="1600">
              <a:latin typeface="Trebuchet MS"/>
              <a:cs typeface="Trebuchet MS"/>
            </a:endParaRPr>
          </a:p>
          <a:p>
            <a:pPr marL="1341120">
              <a:lnSpc>
                <a:spcPct val="100000"/>
              </a:lnSpc>
            </a:pPr>
            <a:r>
              <a:rPr sz="1600" b="1" spc="-5" dirty="0">
                <a:latin typeface="Trebuchet MS"/>
                <a:cs typeface="Trebuchet MS"/>
              </a:rPr>
              <a:t>The Older Americans</a:t>
            </a:r>
            <a:r>
              <a:rPr sz="1600" b="1" spc="80" dirty="0">
                <a:latin typeface="Trebuchet MS"/>
                <a:cs typeface="Trebuchet MS"/>
              </a:rPr>
              <a:t> </a:t>
            </a:r>
            <a:r>
              <a:rPr sz="1600" b="1" spc="-10" dirty="0">
                <a:latin typeface="Trebuchet MS"/>
                <a:cs typeface="Trebuchet MS"/>
              </a:rPr>
              <a:t>Act</a:t>
            </a:r>
            <a:endParaRPr sz="1600">
              <a:latin typeface="Trebuchet MS"/>
              <a:cs typeface="Trebuchet MS"/>
            </a:endParaRPr>
          </a:p>
          <a:p>
            <a:pPr marL="621665" marR="613410" algn="ctr">
              <a:lnSpc>
                <a:spcPct val="100000"/>
              </a:lnSpc>
            </a:pPr>
            <a:r>
              <a:rPr sz="1600" b="1" spc="-5" dirty="0">
                <a:latin typeface="Trebuchet MS"/>
                <a:cs typeface="Trebuchet MS"/>
              </a:rPr>
              <a:t>The Substance Abuse and Mental Health  Administration Reorganizing</a:t>
            </a:r>
            <a:r>
              <a:rPr sz="1600" b="1" spc="25" dirty="0">
                <a:latin typeface="Trebuchet MS"/>
                <a:cs typeface="Trebuchet MS"/>
              </a:rPr>
              <a:t> </a:t>
            </a:r>
            <a:r>
              <a:rPr sz="1600" b="1" spc="-10" dirty="0">
                <a:latin typeface="Trebuchet MS"/>
                <a:cs typeface="Trebuchet MS"/>
              </a:rPr>
              <a:t>Act</a:t>
            </a:r>
            <a:endParaRPr sz="1600">
              <a:latin typeface="Trebuchet MS"/>
              <a:cs typeface="Trebuchet MS"/>
            </a:endParaRPr>
          </a:p>
          <a:p>
            <a:pPr marL="12065" marR="5080" algn="ctr">
              <a:lnSpc>
                <a:spcPct val="100000"/>
              </a:lnSpc>
            </a:pPr>
            <a:r>
              <a:rPr sz="1600" b="1" spc="-5" dirty="0">
                <a:latin typeface="Trebuchet MS"/>
                <a:cs typeface="Trebuchet MS"/>
              </a:rPr>
              <a:t>The Disadvantaged Minority Health Improvement </a:t>
            </a:r>
            <a:r>
              <a:rPr sz="1600" b="1" spc="-10" dirty="0">
                <a:latin typeface="Trebuchet MS"/>
                <a:cs typeface="Trebuchet MS"/>
              </a:rPr>
              <a:t>Act  </a:t>
            </a:r>
            <a:r>
              <a:rPr sz="1600" b="1" spc="-5" dirty="0">
                <a:latin typeface="Trebuchet MS"/>
                <a:cs typeface="Trebuchet MS"/>
              </a:rPr>
              <a:t>The Equal Educational Opportunities </a:t>
            </a:r>
            <a:r>
              <a:rPr sz="1600" b="1" spc="-10" dirty="0">
                <a:latin typeface="Trebuchet MS"/>
                <a:cs typeface="Trebuchet MS"/>
              </a:rPr>
              <a:t>Act </a:t>
            </a:r>
            <a:r>
              <a:rPr sz="1600" b="1" spc="-5" dirty="0">
                <a:latin typeface="Trebuchet MS"/>
                <a:cs typeface="Trebuchet MS"/>
              </a:rPr>
              <a:t>of 1974  HCFA</a:t>
            </a:r>
            <a:r>
              <a:rPr sz="1600" b="1" spc="10" dirty="0">
                <a:latin typeface="Trebuchet MS"/>
                <a:cs typeface="Trebuchet MS"/>
              </a:rPr>
              <a:t> </a:t>
            </a:r>
            <a:r>
              <a:rPr sz="1600" b="1" spc="-5" dirty="0">
                <a:latin typeface="Trebuchet MS"/>
                <a:cs typeface="Trebuchet MS"/>
              </a:rPr>
              <a:t>Regulations</a:t>
            </a:r>
            <a:endParaRPr sz="1600">
              <a:latin typeface="Trebuchet MS"/>
              <a:cs typeface="Trebuchet MS"/>
            </a:endParaRPr>
          </a:p>
          <a:p>
            <a:pPr marL="1270" algn="ctr">
              <a:lnSpc>
                <a:spcPct val="100000"/>
              </a:lnSpc>
            </a:pPr>
            <a:r>
              <a:rPr sz="1600" b="1" spc="-5" dirty="0">
                <a:latin typeface="Trebuchet MS"/>
                <a:cs typeface="Trebuchet MS"/>
              </a:rPr>
              <a:t>State Law and</a:t>
            </a:r>
            <a:r>
              <a:rPr sz="1600" b="1" spc="10" dirty="0">
                <a:latin typeface="Trebuchet MS"/>
                <a:cs typeface="Trebuchet MS"/>
              </a:rPr>
              <a:t> </a:t>
            </a:r>
            <a:r>
              <a:rPr sz="1600" b="1" spc="-5" dirty="0">
                <a:latin typeface="Trebuchet MS"/>
                <a:cs typeface="Trebuchet MS"/>
              </a:rPr>
              <a:t>Regulation</a:t>
            </a:r>
            <a:endParaRPr sz="1600">
              <a:latin typeface="Trebuchet MS"/>
              <a:cs typeface="Trebuchet M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3224" y="937192"/>
            <a:ext cx="6280150" cy="696595"/>
          </a:xfrm>
          <a:prstGeom prst="rect">
            <a:avLst/>
          </a:prstGeom>
        </p:spPr>
        <p:txBody>
          <a:bodyPr vert="horz" wrap="square" lIns="0" tIns="12700" rIns="0" bIns="0" rtlCol="0">
            <a:spAutoFit/>
          </a:bodyPr>
          <a:lstStyle/>
          <a:p>
            <a:pPr marL="12700">
              <a:lnSpc>
                <a:spcPct val="100000"/>
              </a:lnSpc>
              <a:spcBef>
                <a:spcPts val="100"/>
              </a:spcBef>
            </a:pPr>
            <a:r>
              <a:rPr dirty="0"/>
              <a:t>Cultural </a:t>
            </a:r>
            <a:r>
              <a:rPr spc="-5" dirty="0"/>
              <a:t>Diversity </a:t>
            </a:r>
            <a:r>
              <a:rPr dirty="0"/>
              <a:t>&amp;</a:t>
            </a:r>
            <a:r>
              <a:rPr spc="-85" dirty="0"/>
              <a:t> </a:t>
            </a:r>
            <a:r>
              <a:rPr dirty="0"/>
              <a:t>LEP</a:t>
            </a:r>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marL="25400">
              <a:lnSpc>
                <a:spcPct val="100000"/>
              </a:lnSpc>
              <a:spcBef>
                <a:spcPts val="245"/>
              </a:spcBef>
            </a:pPr>
            <a:fld id="{81D60167-4931-47E6-BA6A-407CBD079E47}" type="slidenum">
              <a:rPr dirty="0"/>
              <a:t>11</a:t>
            </a:fld>
            <a:endParaRPr dirty="0"/>
          </a:p>
        </p:txBody>
      </p:sp>
      <p:sp>
        <p:nvSpPr>
          <p:cNvPr id="3" name="object 3"/>
          <p:cNvSpPr txBox="1"/>
          <p:nvPr/>
        </p:nvSpPr>
        <p:spPr>
          <a:xfrm>
            <a:off x="1450733" y="2153236"/>
            <a:ext cx="6920230" cy="3386454"/>
          </a:xfrm>
          <a:prstGeom prst="rect">
            <a:avLst/>
          </a:prstGeom>
        </p:spPr>
        <p:txBody>
          <a:bodyPr vert="horz" wrap="square" lIns="0" tIns="97155" rIns="0" bIns="0" rtlCol="0">
            <a:spAutoFit/>
          </a:bodyPr>
          <a:lstStyle/>
          <a:p>
            <a:pPr marL="250190" marR="5080" indent="-238125">
              <a:lnSpc>
                <a:spcPct val="80000"/>
              </a:lnSpc>
              <a:spcBef>
                <a:spcPts val="765"/>
              </a:spcBef>
            </a:pPr>
            <a:r>
              <a:rPr sz="2800" b="1" spc="-5" dirty="0">
                <a:latin typeface="Trebuchet MS"/>
                <a:cs typeface="Trebuchet MS"/>
              </a:rPr>
              <a:t>Also, </a:t>
            </a:r>
            <a:r>
              <a:rPr sz="2800" b="1" spc="-10" dirty="0">
                <a:latin typeface="Trebuchet MS"/>
                <a:cs typeface="Trebuchet MS"/>
              </a:rPr>
              <a:t>Accreditation </a:t>
            </a:r>
            <a:r>
              <a:rPr sz="2800" b="1" spc="-5" dirty="0">
                <a:latin typeface="Trebuchet MS"/>
                <a:cs typeface="Trebuchet MS"/>
              </a:rPr>
              <a:t>Organizations expect  </a:t>
            </a:r>
            <a:r>
              <a:rPr sz="2800" b="1" spc="-10" dirty="0">
                <a:latin typeface="Trebuchet MS"/>
                <a:cs typeface="Trebuchet MS"/>
              </a:rPr>
              <a:t>accommodation </a:t>
            </a:r>
            <a:r>
              <a:rPr sz="2800" b="1" spc="-5" dirty="0">
                <a:latin typeface="Trebuchet MS"/>
                <a:cs typeface="Trebuchet MS"/>
              </a:rPr>
              <a:t>as an aspect of</a:t>
            </a:r>
            <a:r>
              <a:rPr sz="2800" b="1" spc="30" dirty="0">
                <a:latin typeface="Trebuchet MS"/>
                <a:cs typeface="Trebuchet MS"/>
              </a:rPr>
              <a:t> </a:t>
            </a:r>
            <a:r>
              <a:rPr sz="2800" b="1" spc="-5" dirty="0">
                <a:latin typeface="Trebuchet MS"/>
                <a:cs typeface="Trebuchet MS"/>
              </a:rPr>
              <a:t>assuring</a:t>
            </a:r>
            <a:endParaRPr sz="2800">
              <a:latin typeface="Trebuchet MS"/>
              <a:cs typeface="Trebuchet MS"/>
            </a:endParaRPr>
          </a:p>
          <a:p>
            <a:pPr marL="733425">
              <a:lnSpc>
                <a:spcPts val="2690"/>
              </a:lnSpc>
            </a:pPr>
            <a:r>
              <a:rPr sz="2800" b="1" spc="-5" dirty="0">
                <a:latin typeface="Trebuchet MS"/>
                <a:cs typeface="Trebuchet MS"/>
              </a:rPr>
              <a:t>accessibility </a:t>
            </a:r>
            <a:r>
              <a:rPr sz="2800" b="1" spc="-10" dirty="0">
                <a:latin typeface="Trebuchet MS"/>
                <a:cs typeface="Trebuchet MS"/>
              </a:rPr>
              <a:t>to </a:t>
            </a:r>
            <a:r>
              <a:rPr sz="2800" b="1" spc="-5" dirty="0">
                <a:latin typeface="Trebuchet MS"/>
                <a:cs typeface="Trebuchet MS"/>
              </a:rPr>
              <a:t>clients, </a:t>
            </a:r>
            <a:r>
              <a:rPr sz="2800" b="1" spc="-10" dirty="0">
                <a:latin typeface="Trebuchet MS"/>
                <a:cs typeface="Trebuchet MS"/>
              </a:rPr>
              <a:t>staff,</a:t>
            </a:r>
            <a:r>
              <a:rPr sz="2800" b="1" spc="25" dirty="0">
                <a:latin typeface="Trebuchet MS"/>
                <a:cs typeface="Trebuchet MS"/>
              </a:rPr>
              <a:t> </a:t>
            </a:r>
            <a:r>
              <a:rPr sz="2800" b="1" spc="-5" dirty="0">
                <a:latin typeface="Trebuchet MS"/>
                <a:cs typeface="Trebuchet MS"/>
              </a:rPr>
              <a:t>etc.:</a:t>
            </a:r>
            <a:endParaRPr sz="2800">
              <a:latin typeface="Trebuchet MS"/>
              <a:cs typeface="Trebuchet MS"/>
            </a:endParaRPr>
          </a:p>
          <a:p>
            <a:pPr>
              <a:lnSpc>
                <a:spcPct val="100000"/>
              </a:lnSpc>
            </a:pPr>
            <a:endParaRPr sz="2900">
              <a:latin typeface="Times New Roman"/>
              <a:cs typeface="Times New Roman"/>
            </a:endParaRPr>
          </a:p>
          <a:p>
            <a:pPr marL="2604770" marR="2700020" indent="-635" algn="ctr">
              <a:lnSpc>
                <a:spcPct val="100000"/>
              </a:lnSpc>
            </a:pPr>
            <a:r>
              <a:rPr sz="4000" b="1" spc="-5" dirty="0">
                <a:latin typeface="Trebuchet MS"/>
                <a:cs typeface="Trebuchet MS"/>
              </a:rPr>
              <a:t>CARF  </a:t>
            </a:r>
            <a:r>
              <a:rPr sz="4000" b="1" spc="-10" dirty="0">
                <a:latin typeface="Trebuchet MS"/>
                <a:cs typeface="Trebuchet MS"/>
              </a:rPr>
              <a:t>J</a:t>
            </a:r>
            <a:r>
              <a:rPr sz="4000" b="1" spc="-5" dirty="0">
                <a:latin typeface="Trebuchet MS"/>
                <a:cs typeface="Trebuchet MS"/>
              </a:rPr>
              <a:t>CA</a:t>
            </a:r>
            <a:r>
              <a:rPr sz="4000" b="1" dirty="0">
                <a:latin typeface="Trebuchet MS"/>
                <a:cs typeface="Trebuchet MS"/>
              </a:rPr>
              <a:t>H</a:t>
            </a:r>
            <a:r>
              <a:rPr sz="4000" b="1" spc="-5" dirty="0">
                <a:latin typeface="Trebuchet MS"/>
                <a:cs typeface="Trebuchet MS"/>
              </a:rPr>
              <a:t>O  </a:t>
            </a:r>
            <a:r>
              <a:rPr sz="4000" b="1" spc="-10" dirty="0">
                <a:latin typeface="Trebuchet MS"/>
                <a:cs typeface="Trebuchet MS"/>
              </a:rPr>
              <a:t>NCQA</a:t>
            </a:r>
            <a:endParaRPr sz="4000">
              <a:latin typeface="Trebuchet MS"/>
              <a:cs typeface="Trebuchet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3211" y="937192"/>
            <a:ext cx="6280150" cy="696595"/>
          </a:xfrm>
          <a:prstGeom prst="rect">
            <a:avLst/>
          </a:prstGeom>
        </p:spPr>
        <p:txBody>
          <a:bodyPr vert="horz" wrap="square" lIns="0" tIns="12700" rIns="0" bIns="0" rtlCol="0">
            <a:spAutoFit/>
          </a:bodyPr>
          <a:lstStyle/>
          <a:p>
            <a:pPr marL="12700">
              <a:lnSpc>
                <a:spcPct val="100000"/>
              </a:lnSpc>
              <a:spcBef>
                <a:spcPts val="100"/>
              </a:spcBef>
            </a:pPr>
            <a:r>
              <a:rPr dirty="0"/>
              <a:t>Cultural </a:t>
            </a:r>
            <a:r>
              <a:rPr spc="-5" dirty="0"/>
              <a:t>Diversity </a:t>
            </a:r>
            <a:r>
              <a:rPr dirty="0"/>
              <a:t>&amp;</a:t>
            </a:r>
            <a:r>
              <a:rPr spc="-85" dirty="0"/>
              <a:t> </a:t>
            </a:r>
            <a:r>
              <a:rPr dirty="0"/>
              <a:t>LEP</a:t>
            </a:r>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marL="25400">
              <a:lnSpc>
                <a:spcPct val="100000"/>
              </a:lnSpc>
              <a:spcBef>
                <a:spcPts val="245"/>
              </a:spcBef>
            </a:pPr>
            <a:fld id="{81D60167-4931-47E6-BA6A-407CBD079E47}" type="slidenum">
              <a:rPr dirty="0"/>
              <a:t>12</a:t>
            </a:fld>
            <a:endParaRPr dirty="0"/>
          </a:p>
        </p:txBody>
      </p:sp>
      <p:sp>
        <p:nvSpPr>
          <p:cNvPr id="3" name="object 3"/>
          <p:cNvSpPr txBox="1"/>
          <p:nvPr/>
        </p:nvSpPr>
        <p:spPr>
          <a:xfrm>
            <a:off x="1580259" y="2139525"/>
            <a:ext cx="6557645" cy="3118485"/>
          </a:xfrm>
          <a:prstGeom prst="rect">
            <a:avLst/>
          </a:prstGeom>
        </p:spPr>
        <p:txBody>
          <a:bodyPr vert="horz" wrap="square" lIns="0" tIns="110489" rIns="0" bIns="0" rtlCol="0">
            <a:spAutoFit/>
          </a:bodyPr>
          <a:lstStyle/>
          <a:p>
            <a:pPr marL="382905" marR="5080" indent="-370840">
              <a:lnSpc>
                <a:spcPct val="80000"/>
              </a:lnSpc>
              <a:spcBef>
                <a:spcPts val="869"/>
              </a:spcBef>
            </a:pPr>
            <a:r>
              <a:rPr sz="3200" b="1" spc="-5" dirty="0">
                <a:latin typeface="Trebuchet MS"/>
                <a:cs typeface="Trebuchet MS"/>
              </a:rPr>
              <a:t>There are </a:t>
            </a:r>
            <a:r>
              <a:rPr sz="3200" b="1" dirty="0">
                <a:latin typeface="Trebuchet MS"/>
                <a:cs typeface="Trebuchet MS"/>
              </a:rPr>
              <a:t>two </a:t>
            </a:r>
            <a:r>
              <a:rPr sz="3200" b="1" spc="-5" dirty="0">
                <a:latin typeface="Trebuchet MS"/>
                <a:cs typeface="Trebuchet MS"/>
              </a:rPr>
              <a:t>(2) means by </a:t>
            </a:r>
            <a:r>
              <a:rPr sz="3200" b="1" dirty="0">
                <a:latin typeface="Trebuchet MS"/>
                <a:cs typeface="Trebuchet MS"/>
              </a:rPr>
              <a:t>which  </a:t>
            </a:r>
            <a:r>
              <a:rPr sz="3200" b="1" spc="-5" dirty="0">
                <a:latin typeface="Trebuchet MS"/>
                <a:cs typeface="Trebuchet MS"/>
              </a:rPr>
              <a:t>TSCS </a:t>
            </a:r>
            <a:r>
              <a:rPr sz="3200" b="1" dirty="0">
                <a:latin typeface="Trebuchet MS"/>
                <a:cs typeface="Trebuchet MS"/>
              </a:rPr>
              <a:t>can </a:t>
            </a:r>
            <a:r>
              <a:rPr sz="3200" b="1" spc="-5" dirty="0">
                <a:latin typeface="Trebuchet MS"/>
                <a:cs typeface="Trebuchet MS"/>
              </a:rPr>
              <a:t>accommodate </a:t>
            </a:r>
            <a:r>
              <a:rPr sz="3200" b="1" dirty="0">
                <a:latin typeface="Trebuchet MS"/>
                <a:cs typeface="Trebuchet MS"/>
              </a:rPr>
              <a:t>clients  with Limited English</a:t>
            </a:r>
            <a:r>
              <a:rPr sz="3200" b="1" spc="-75" dirty="0">
                <a:latin typeface="Trebuchet MS"/>
                <a:cs typeface="Trebuchet MS"/>
              </a:rPr>
              <a:t> </a:t>
            </a:r>
            <a:r>
              <a:rPr sz="3200" b="1" spc="-5" dirty="0">
                <a:latin typeface="Trebuchet MS"/>
                <a:cs typeface="Trebuchet MS"/>
              </a:rPr>
              <a:t>Proficiency</a:t>
            </a:r>
            <a:endParaRPr sz="3200">
              <a:latin typeface="Trebuchet MS"/>
              <a:cs typeface="Trebuchet MS"/>
            </a:endParaRPr>
          </a:p>
          <a:p>
            <a:pPr>
              <a:lnSpc>
                <a:spcPct val="100000"/>
              </a:lnSpc>
              <a:spcBef>
                <a:spcPts val="10"/>
              </a:spcBef>
            </a:pPr>
            <a:endParaRPr sz="3300">
              <a:latin typeface="Times New Roman"/>
              <a:cs typeface="Times New Roman"/>
            </a:endParaRPr>
          </a:p>
          <a:p>
            <a:pPr marL="998219" indent="-699135">
              <a:lnSpc>
                <a:spcPct val="100000"/>
              </a:lnSpc>
              <a:buAutoNum type="arabicPeriod"/>
              <a:tabLst>
                <a:tab pos="998855" algn="l"/>
              </a:tabLst>
            </a:pPr>
            <a:r>
              <a:rPr sz="4400" b="1" dirty="0">
                <a:latin typeface="Trebuchet MS"/>
                <a:cs typeface="Trebuchet MS"/>
              </a:rPr>
              <a:t>Interpreter</a:t>
            </a:r>
            <a:r>
              <a:rPr sz="4400" b="1" spc="-80" dirty="0">
                <a:latin typeface="Trebuchet MS"/>
                <a:cs typeface="Trebuchet MS"/>
              </a:rPr>
              <a:t> </a:t>
            </a:r>
            <a:r>
              <a:rPr sz="4400" b="1" dirty="0">
                <a:latin typeface="Trebuchet MS"/>
                <a:cs typeface="Trebuchet MS"/>
              </a:rPr>
              <a:t>Services</a:t>
            </a:r>
            <a:endParaRPr sz="4400">
              <a:latin typeface="Trebuchet MS"/>
              <a:cs typeface="Trebuchet MS"/>
            </a:endParaRPr>
          </a:p>
          <a:p>
            <a:pPr marL="1170305" indent="-699135">
              <a:lnSpc>
                <a:spcPct val="100000"/>
              </a:lnSpc>
              <a:buAutoNum type="arabicPeriod"/>
              <a:tabLst>
                <a:tab pos="1170940" algn="l"/>
              </a:tabLst>
            </a:pPr>
            <a:r>
              <a:rPr sz="4400" b="1" spc="-5" dirty="0">
                <a:latin typeface="Trebuchet MS"/>
                <a:cs typeface="Trebuchet MS"/>
              </a:rPr>
              <a:t>Bi-Lingual</a:t>
            </a:r>
            <a:r>
              <a:rPr sz="4400" b="1" spc="-10" dirty="0">
                <a:latin typeface="Trebuchet MS"/>
                <a:cs typeface="Trebuchet MS"/>
              </a:rPr>
              <a:t> </a:t>
            </a:r>
            <a:r>
              <a:rPr sz="4400" b="1" dirty="0">
                <a:latin typeface="Trebuchet MS"/>
                <a:cs typeface="Trebuchet MS"/>
              </a:rPr>
              <a:t>Services</a:t>
            </a:r>
            <a:endParaRPr sz="4400">
              <a:latin typeface="Trebuchet MS"/>
              <a:cs typeface="Trebuchet M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3211" y="937192"/>
            <a:ext cx="6280150" cy="696595"/>
          </a:xfrm>
          <a:prstGeom prst="rect">
            <a:avLst/>
          </a:prstGeom>
        </p:spPr>
        <p:txBody>
          <a:bodyPr vert="horz" wrap="square" lIns="0" tIns="12700" rIns="0" bIns="0" rtlCol="0">
            <a:spAutoFit/>
          </a:bodyPr>
          <a:lstStyle/>
          <a:p>
            <a:pPr marL="12700">
              <a:lnSpc>
                <a:spcPct val="100000"/>
              </a:lnSpc>
              <a:spcBef>
                <a:spcPts val="100"/>
              </a:spcBef>
            </a:pPr>
            <a:r>
              <a:rPr dirty="0"/>
              <a:t>Cultural </a:t>
            </a:r>
            <a:r>
              <a:rPr spc="-5" dirty="0"/>
              <a:t>Diversity </a:t>
            </a:r>
            <a:r>
              <a:rPr dirty="0"/>
              <a:t>&amp;</a:t>
            </a:r>
            <a:r>
              <a:rPr spc="-85" dirty="0"/>
              <a:t> </a:t>
            </a:r>
            <a:r>
              <a:rPr dirty="0"/>
              <a:t>LEP</a:t>
            </a:r>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marL="25400">
              <a:lnSpc>
                <a:spcPct val="100000"/>
              </a:lnSpc>
              <a:spcBef>
                <a:spcPts val="245"/>
              </a:spcBef>
            </a:pPr>
            <a:fld id="{81D60167-4931-47E6-BA6A-407CBD079E47}" type="slidenum">
              <a:rPr dirty="0"/>
              <a:t>13</a:t>
            </a:fld>
            <a:endParaRPr dirty="0"/>
          </a:p>
        </p:txBody>
      </p:sp>
      <p:sp>
        <p:nvSpPr>
          <p:cNvPr id="3" name="object 3"/>
          <p:cNvSpPr txBox="1"/>
          <p:nvPr/>
        </p:nvSpPr>
        <p:spPr>
          <a:xfrm>
            <a:off x="1793607" y="2153236"/>
            <a:ext cx="6136005" cy="3752215"/>
          </a:xfrm>
          <a:prstGeom prst="rect">
            <a:avLst/>
          </a:prstGeom>
        </p:spPr>
        <p:txBody>
          <a:bodyPr vert="horz" wrap="square" lIns="0" tIns="97155" rIns="0" bIns="0" rtlCol="0">
            <a:spAutoFit/>
          </a:bodyPr>
          <a:lstStyle/>
          <a:p>
            <a:pPr marL="350520" marR="5080" indent="-312420">
              <a:lnSpc>
                <a:spcPct val="80000"/>
              </a:lnSpc>
              <a:spcBef>
                <a:spcPts val="765"/>
              </a:spcBef>
            </a:pPr>
            <a:r>
              <a:rPr sz="2800" b="1" spc="-10" dirty="0">
                <a:latin typeface="Trebuchet MS"/>
                <a:cs typeface="Trebuchet MS"/>
              </a:rPr>
              <a:t>Accommodations </a:t>
            </a:r>
            <a:r>
              <a:rPr sz="2800" b="1" spc="-5" dirty="0">
                <a:latin typeface="Trebuchet MS"/>
                <a:cs typeface="Trebuchet MS"/>
              </a:rPr>
              <a:t>for Limited English  Proficiency must be </a:t>
            </a:r>
            <a:r>
              <a:rPr sz="2800" b="1" spc="-10" dirty="0">
                <a:latin typeface="Trebuchet MS"/>
                <a:cs typeface="Trebuchet MS"/>
              </a:rPr>
              <a:t>made to</a:t>
            </a:r>
            <a:r>
              <a:rPr sz="2800" b="1" spc="20" dirty="0">
                <a:latin typeface="Trebuchet MS"/>
                <a:cs typeface="Trebuchet MS"/>
              </a:rPr>
              <a:t> </a:t>
            </a:r>
            <a:r>
              <a:rPr sz="2800" b="1" spc="-10" dirty="0">
                <a:latin typeface="Trebuchet MS"/>
                <a:cs typeface="Trebuchet MS"/>
              </a:rPr>
              <a:t>assist</a:t>
            </a:r>
            <a:endParaRPr sz="2800">
              <a:latin typeface="Trebuchet MS"/>
              <a:cs typeface="Trebuchet MS"/>
            </a:endParaRPr>
          </a:p>
          <a:p>
            <a:pPr marL="2484120">
              <a:lnSpc>
                <a:spcPts val="2690"/>
              </a:lnSpc>
            </a:pPr>
            <a:r>
              <a:rPr sz="2800" b="1" spc="-5" dirty="0">
                <a:latin typeface="Trebuchet MS"/>
                <a:cs typeface="Trebuchet MS"/>
              </a:rPr>
              <a:t>client in:</a:t>
            </a:r>
            <a:endParaRPr sz="2800">
              <a:latin typeface="Trebuchet MS"/>
              <a:cs typeface="Trebuchet MS"/>
            </a:endParaRPr>
          </a:p>
          <a:p>
            <a:pPr>
              <a:lnSpc>
                <a:spcPct val="100000"/>
              </a:lnSpc>
              <a:spcBef>
                <a:spcPts val="40"/>
              </a:spcBef>
            </a:pPr>
            <a:endParaRPr sz="3700">
              <a:latin typeface="Times New Roman"/>
              <a:cs typeface="Times New Roman"/>
            </a:endParaRPr>
          </a:p>
          <a:p>
            <a:pPr marL="1525270" marR="12700" indent="-1513205">
              <a:lnSpc>
                <a:spcPct val="80000"/>
              </a:lnSpc>
            </a:pPr>
            <a:r>
              <a:rPr sz="4000" b="1" spc="-10" dirty="0">
                <a:latin typeface="Trebuchet MS"/>
                <a:cs typeface="Trebuchet MS"/>
              </a:rPr>
              <a:t>Assessment </a:t>
            </a:r>
            <a:r>
              <a:rPr sz="4000" b="1" spc="-5" dirty="0">
                <a:latin typeface="Trebuchet MS"/>
                <a:cs typeface="Trebuchet MS"/>
              </a:rPr>
              <a:t>and </a:t>
            </a:r>
            <a:r>
              <a:rPr sz="4000" b="1" spc="-10" dirty="0">
                <a:latin typeface="Trebuchet MS"/>
                <a:cs typeface="Trebuchet MS"/>
              </a:rPr>
              <a:t>Eligibility  Determination</a:t>
            </a:r>
            <a:endParaRPr sz="4000">
              <a:latin typeface="Trebuchet MS"/>
              <a:cs typeface="Trebuchet MS"/>
            </a:endParaRPr>
          </a:p>
          <a:p>
            <a:pPr marL="784860" marR="440690" indent="-213360">
              <a:lnSpc>
                <a:spcPct val="80000"/>
              </a:lnSpc>
              <a:spcBef>
                <a:spcPts val="960"/>
              </a:spcBef>
            </a:pPr>
            <a:r>
              <a:rPr sz="4000" b="1" spc="-10" dirty="0">
                <a:latin typeface="Trebuchet MS"/>
                <a:cs typeface="Trebuchet MS"/>
              </a:rPr>
              <a:t>Services </a:t>
            </a:r>
            <a:r>
              <a:rPr sz="4000" b="1" spc="-5" dirty="0">
                <a:latin typeface="Trebuchet MS"/>
                <a:cs typeface="Trebuchet MS"/>
              </a:rPr>
              <a:t>and </a:t>
            </a:r>
            <a:r>
              <a:rPr sz="4000" b="1" spc="-10" dirty="0">
                <a:latin typeface="Trebuchet MS"/>
                <a:cs typeface="Trebuchet MS"/>
              </a:rPr>
              <a:t>Support  Planning </a:t>
            </a:r>
            <a:r>
              <a:rPr sz="4000" b="1" spc="-5" dirty="0">
                <a:latin typeface="Trebuchet MS"/>
                <a:cs typeface="Trebuchet MS"/>
              </a:rPr>
              <a:t>and</a:t>
            </a:r>
            <a:r>
              <a:rPr sz="4000" b="1" spc="-30" dirty="0">
                <a:latin typeface="Trebuchet MS"/>
                <a:cs typeface="Trebuchet MS"/>
              </a:rPr>
              <a:t> </a:t>
            </a:r>
            <a:r>
              <a:rPr sz="4000" b="1" spc="-10" dirty="0">
                <a:latin typeface="Trebuchet MS"/>
                <a:cs typeface="Trebuchet MS"/>
              </a:rPr>
              <a:t>Review</a:t>
            </a:r>
            <a:endParaRPr sz="4000">
              <a:latin typeface="Trebuchet MS"/>
              <a:cs typeface="Trebuchet M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3211" y="937192"/>
            <a:ext cx="6280150" cy="696595"/>
          </a:xfrm>
          <a:prstGeom prst="rect">
            <a:avLst/>
          </a:prstGeom>
        </p:spPr>
        <p:txBody>
          <a:bodyPr vert="horz" wrap="square" lIns="0" tIns="12700" rIns="0" bIns="0" rtlCol="0">
            <a:spAutoFit/>
          </a:bodyPr>
          <a:lstStyle/>
          <a:p>
            <a:pPr marL="12700">
              <a:lnSpc>
                <a:spcPct val="100000"/>
              </a:lnSpc>
              <a:spcBef>
                <a:spcPts val="100"/>
              </a:spcBef>
            </a:pPr>
            <a:r>
              <a:rPr dirty="0"/>
              <a:t>Cultural </a:t>
            </a:r>
            <a:r>
              <a:rPr spc="-5" dirty="0"/>
              <a:t>Diversity </a:t>
            </a:r>
            <a:r>
              <a:rPr dirty="0"/>
              <a:t>&amp;</a:t>
            </a:r>
            <a:r>
              <a:rPr spc="-85" dirty="0"/>
              <a:t> </a:t>
            </a:r>
            <a:r>
              <a:rPr dirty="0"/>
              <a:t>LEP</a:t>
            </a:r>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marL="25400">
              <a:lnSpc>
                <a:spcPct val="100000"/>
              </a:lnSpc>
              <a:spcBef>
                <a:spcPts val="245"/>
              </a:spcBef>
            </a:pPr>
            <a:fld id="{81D60167-4931-47E6-BA6A-407CBD079E47}" type="slidenum">
              <a:rPr dirty="0"/>
              <a:t>14</a:t>
            </a:fld>
            <a:endParaRPr dirty="0"/>
          </a:p>
        </p:txBody>
      </p:sp>
      <p:sp>
        <p:nvSpPr>
          <p:cNvPr id="3" name="object 3"/>
          <p:cNvSpPr txBox="1"/>
          <p:nvPr/>
        </p:nvSpPr>
        <p:spPr>
          <a:xfrm>
            <a:off x="1461393" y="2125807"/>
            <a:ext cx="6821805" cy="3345179"/>
          </a:xfrm>
          <a:prstGeom prst="rect">
            <a:avLst/>
          </a:prstGeom>
        </p:spPr>
        <p:txBody>
          <a:bodyPr vert="horz" wrap="square" lIns="0" tIns="12700" rIns="0" bIns="0" rtlCol="0">
            <a:spAutoFit/>
          </a:bodyPr>
          <a:lstStyle/>
          <a:p>
            <a:pPr marL="12700">
              <a:lnSpc>
                <a:spcPct val="100000"/>
              </a:lnSpc>
              <a:spcBef>
                <a:spcPts val="100"/>
              </a:spcBef>
            </a:pPr>
            <a:r>
              <a:rPr sz="3600" b="1" spc="-5" dirty="0">
                <a:latin typeface="Trebuchet MS"/>
                <a:cs typeface="Trebuchet MS"/>
              </a:rPr>
              <a:t>Accommodations help</a:t>
            </a:r>
            <a:r>
              <a:rPr sz="3600" b="1" spc="-25" dirty="0">
                <a:latin typeface="Trebuchet MS"/>
                <a:cs typeface="Trebuchet MS"/>
              </a:rPr>
              <a:t> </a:t>
            </a:r>
            <a:r>
              <a:rPr sz="3600" b="1" spc="-5" dirty="0">
                <a:latin typeface="Trebuchet MS"/>
                <a:cs typeface="Trebuchet MS"/>
              </a:rPr>
              <a:t>enhance</a:t>
            </a:r>
            <a:r>
              <a:rPr sz="2800" b="1" spc="-5" dirty="0">
                <a:latin typeface="Trebuchet MS"/>
                <a:cs typeface="Trebuchet MS"/>
              </a:rPr>
              <a:t>:</a:t>
            </a:r>
            <a:endParaRPr sz="2800">
              <a:latin typeface="Trebuchet MS"/>
              <a:cs typeface="Trebuchet MS"/>
            </a:endParaRPr>
          </a:p>
          <a:p>
            <a:pPr>
              <a:lnSpc>
                <a:spcPct val="100000"/>
              </a:lnSpc>
            </a:pPr>
            <a:endParaRPr sz="3600">
              <a:latin typeface="Times New Roman"/>
              <a:cs typeface="Times New Roman"/>
            </a:endParaRPr>
          </a:p>
          <a:p>
            <a:pPr marL="327660" marR="5080" indent="-236220">
              <a:lnSpc>
                <a:spcPct val="80000"/>
              </a:lnSpc>
            </a:pPr>
            <a:r>
              <a:rPr sz="3200" b="1" spc="-5" dirty="0">
                <a:latin typeface="Trebuchet MS"/>
                <a:cs typeface="Trebuchet MS"/>
              </a:rPr>
              <a:t>Services </a:t>
            </a:r>
            <a:r>
              <a:rPr sz="3200" b="1" dirty="0">
                <a:latin typeface="Trebuchet MS"/>
                <a:cs typeface="Trebuchet MS"/>
              </a:rPr>
              <a:t>and support effectiveness  in </a:t>
            </a:r>
            <a:r>
              <a:rPr sz="3200" b="1" spc="-5" dirty="0">
                <a:latin typeface="Trebuchet MS"/>
                <a:cs typeface="Trebuchet MS"/>
              </a:rPr>
              <a:t>general </a:t>
            </a:r>
            <a:r>
              <a:rPr sz="3200" b="1" dirty="0">
                <a:latin typeface="Trebuchet MS"/>
                <a:cs typeface="Trebuchet MS"/>
              </a:rPr>
              <a:t>service </a:t>
            </a:r>
            <a:r>
              <a:rPr sz="3200" b="1" spc="-5" dirty="0">
                <a:latin typeface="Trebuchet MS"/>
                <a:cs typeface="Trebuchet MS"/>
              </a:rPr>
              <a:t>delivery as</a:t>
            </a:r>
            <a:r>
              <a:rPr sz="3200" b="1" spc="-90" dirty="0">
                <a:latin typeface="Trebuchet MS"/>
                <a:cs typeface="Trebuchet MS"/>
              </a:rPr>
              <a:t> </a:t>
            </a:r>
            <a:r>
              <a:rPr sz="3200" b="1" spc="-5" dirty="0">
                <a:latin typeface="Trebuchet MS"/>
                <a:cs typeface="Trebuchet MS"/>
              </a:rPr>
              <a:t>well</a:t>
            </a:r>
            <a:endParaRPr sz="3200">
              <a:latin typeface="Trebuchet MS"/>
              <a:cs typeface="Trebuchet MS"/>
            </a:endParaRPr>
          </a:p>
          <a:p>
            <a:pPr marL="1097280">
              <a:lnSpc>
                <a:spcPts val="3070"/>
              </a:lnSpc>
            </a:pPr>
            <a:r>
              <a:rPr sz="3200" b="1" spc="-5" dirty="0">
                <a:latin typeface="Trebuchet MS"/>
                <a:cs typeface="Trebuchet MS"/>
              </a:rPr>
              <a:t>as </a:t>
            </a:r>
            <a:r>
              <a:rPr sz="3200" b="1" dirty="0">
                <a:latin typeface="Trebuchet MS"/>
                <a:cs typeface="Trebuchet MS"/>
              </a:rPr>
              <a:t>crises and</a:t>
            </a:r>
            <a:r>
              <a:rPr sz="3200" b="1" spc="-65" dirty="0">
                <a:latin typeface="Trebuchet MS"/>
                <a:cs typeface="Trebuchet MS"/>
              </a:rPr>
              <a:t> </a:t>
            </a:r>
            <a:r>
              <a:rPr sz="3200" b="1" spc="-5" dirty="0">
                <a:latin typeface="Trebuchet MS"/>
                <a:cs typeface="Trebuchet MS"/>
              </a:rPr>
              <a:t>emergencies</a:t>
            </a:r>
            <a:endParaRPr sz="3200">
              <a:latin typeface="Trebuchet MS"/>
              <a:cs typeface="Trebuchet MS"/>
            </a:endParaRPr>
          </a:p>
          <a:p>
            <a:pPr marR="18415" algn="ctr">
              <a:lnSpc>
                <a:spcPct val="100000"/>
              </a:lnSpc>
            </a:pPr>
            <a:r>
              <a:rPr sz="3200" b="1" spc="-5" dirty="0">
                <a:latin typeface="Trebuchet MS"/>
                <a:cs typeface="Trebuchet MS"/>
              </a:rPr>
              <a:t>Professional </a:t>
            </a:r>
            <a:r>
              <a:rPr sz="3200" b="1" dirty="0">
                <a:latin typeface="Trebuchet MS"/>
                <a:cs typeface="Trebuchet MS"/>
              </a:rPr>
              <a:t>ethics and</a:t>
            </a:r>
            <a:r>
              <a:rPr sz="3200" b="1" spc="-95" dirty="0">
                <a:latin typeface="Trebuchet MS"/>
                <a:cs typeface="Trebuchet MS"/>
              </a:rPr>
              <a:t> </a:t>
            </a:r>
            <a:r>
              <a:rPr sz="3200" b="1" dirty="0">
                <a:latin typeface="Trebuchet MS"/>
                <a:cs typeface="Trebuchet MS"/>
              </a:rPr>
              <a:t>practice</a:t>
            </a:r>
            <a:endParaRPr sz="3200">
              <a:latin typeface="Trebuchet MS"/>
              <a:cs typeface="Trebuchet MS"/>
            </a:endParaRPr>
          </a:p>
          <a:p>
            <a:pPr marR="19685" algn="ctr">
              <a:lnSpc>
                <a:spcPct val="100000"/>
              </a:lnSpc>
              <a:spcBef>
                <a:spcPts val="780"/>
              </a:spcBef>
            </a:pPr>
            <a:r>
              <a:rPr sz="3200" b="1" dirty="0">
                <a:latin typeface="Trebuchet MS"/>
                <a:cs typeface="Trebuchet MS"/>
              </a:rPr>
              <a:t>Fulfill </a:t>
            </a:r>
            <a:r>
              <a:rPr sz="3200" b="1" spc="-5" dirty="0">
                <a:latin typeface="Trebuchet MS"/>
                <a:cs typeface="Trebuchet MS"/>
              </a:rPr>
              <a:t>regulatory</a:t>
            </a:r>
            <a:r>
              <a:rPr sz="3200" b="1" spc="-40" dirty="0">
                <a:latin typeface="Trebuchet MS"/>
                <a:cs typeface="Trebuchet MS"/>
              </a:rPr>
              <a:t> </a:t>
            </a:r>
            <a:r>
              <a:rPr sz="3200" b="1" spc="-5" dirty="0">
                <a:latin typeface="Trebuchet MS"/>
                <a:cs typeface="Trebuchet MS"/>
              </a:rPr>
              <a:t>requirements.</a:t>
            </a:r>
            <a:endParaRPr sz="3200">
              <a:latin typeface="Trebuchet MS"/>
              <a:cs typeface="Trebuchet M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3211" y="937192"/>
            <a:ext cx="6280150" cy="696595"/>
          </a:xfrm>
          <a:prstGeom prst="rect">
            <a:avLst/>
          </a:prstGeom>
        </p:spPr>
        <p:txBody>
          <a:bodyPr vert="horz" wrap="square" lIns="0" tIns="12700" rIns="0" bIns="0" rtlCol="0">
            <a:spAutoFit/>
          </a:bodyPr>
          <a:lstStyle/>
          <a:p>
            <a:pPr marL="12700">
              <a:lnSpc>
                <a:spcPct val="100000"/>
              </a:lnSpc>
              <a:spcBef>
                <a:spcPts val="100"/>
              </a:spcBef>
            </a:pPr>
            <a:r>
              <a:rPr dirty="0"/>
              <a:t>Cultural </a:t>
            </a:r>
            <a:r>
              <a:rPr spc="-5" dirty="0"/>
              <a:t>Diversity </a:t>
            </a:r>
            <a:r>
              <a:rPr dirty="0"/>
              <a:t>&amp;</a:t>
            </a:r>
            <a:r>
              <a:rPr spc="-85" dirty="0"/>
              <a:t> </a:t>
            </a:r>
            <a:r>
              <a:rPr dirty="0"/>
              <a:t>LEP</a:t>
            </a:r>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marL="25400">
              <a:lnSpc>
                <a:spcPct val="100000"/>
              </a:lnSpc>
              <a:spcBef>
                <a:spcPts val="245"/>
              </a:spcBef>
            </a:pPr>
            <a:fld id="{81D60167-4931-47E6-BA6A-407CBD079E47}" type="slidenum">
              <a:rPr dirty="0"/>
              <a:t>15</a:t>
            </a:fld>
            <a:endParaRPr dirty="0"/>
          </a:p>
        </p:txBody>
      </p:sp>
      <p:sp>
        <p:nvSpPr>
          <p:cNvPr id="3" name="object 3"/>
          <p:cNvSpPr txBox="1"/>
          <p:nvPr/>
        </p:nvSpPr>
        <p:spPr>
          <a:xfrm>
            <a:off x="1718935" y="2125807"/>
            <a:ext cx="6391275" cy="4485005"/>
          </a:xfrm>
          <a:prstGeom prst="rect">
            <a:avLst/>
          </a:prstGeom>
        </p:spPr>
        <p:txBody>
          <a:bodyPr vert="horz" wrap="square" lIns="0" tIns="121920" rIns="0" bIns="0" rtlCol="0">
            <a:spAutoFit/>
          </a:bodyPr>
          <a:lstStyle/>
          <a:p>
            <a:pPr marL="748665" marR="145415" indent="-706120">
              <a:lnSpc>
                <a:spcPct val="80000"/>
              </a:lnSpc>
              <a:spcBef>
                <a:spcPts val="960"/>
              </a:spcBef>
            </a:pPr>
            <a:r>
              <a:rPr sz="3600" b="1" spc="-5" dirty="0">
                <a:latin typeface="Trebuchet MS"/>
                <a:cs typeface="Trebuchet MS"/>
              </a:rPr>
              <a:t>Documents, </a:t>
            </a:r>
            <a:r>
              <a:rPr sz="3600" b="1" dirty="0">
                <a:latin typeface="Trebuchet MS"/>
                <a:cs typeface="Trebuchet MS"/>
              </a:rPr>
              <a:t>as </a:t>
            </a:r>
            <a:r>
              <a:rPr sz="3600" b="1" spc="-5" dirty="0">
                <a:latin typeface="Trebuchet MS"/>
                <a:cs typeface="Trebuchet MS"/>
              </a:rPr>
              <a:t>well </a:t>
            </a:r>
            <a:r>
              <a:rPr sz="3600" b="1" dirty="0">
                <a:latin typeface="Trebuchet MS"/>
                <a:cs typeface="Trebuchet MS"/>
              </a:rPr>
              <a:t>as </a:t>
            </a:r>
            <a:r>
              <a:rPr sz="3600" b="1" spc="-5" dirty="0">
                <a:latin typeface="Trebuchet MS"/>
                <a:cs typeface="Trebuchet MS"/>
              </a:rPr>
              <a:t>verbal  communication must</a:t>
            </a:r>
            <a:r>
              <a:rPr sz="3600" b="1" spc="-40" dirty="0">
                <a:latin typeface="Trebuchet MS"/>
                <a:cs typeface="Trebuchet MS"/>
              </a:rPr>
              <a:t> </a:t>
            </a:r>
            <a:r>
              <a:rPr sz="3600" b="1" spc="-5" dirty="0">
                <a:latin typeface="Trebuchet MS"/>
                <a:cs typeface="Trebuchet MS"/>
              </a:rPr>
              <a:t>be</a:t>
            </a:r>
            <a:endParaRPr sz="3600">
              <a:latin typeface="Trebuchet MS"/>
              <a:cs typeface="Trebuchet MS"/>
            </a:endParaRPr>
          </a:p>
          <a:p>
            <a:pPr marL="2139950">
              <a:lnSpc>
                <a:spcPts val="3454"/>
              </a:lnSpc>
            </a:pPr>
            <a:r>
              <a:rPr sz="3600" b="1" spc="-5" dirty="0">
                <a:latin typeface="Trebuchet MS"/>
                <a:cs typeface="Trebuchet MS"/>
              </a:rPr>
              <a:t>translated.</a:t>
            </a:r>
            <a:endParaRPr sz="3600">
              <a:latin typeface="Trebuchet MS"/>
              <a:cs typeface="Trebuchet MS"/>
            </a:endParaRPr>
          </a:p>
          <a:p>
            <a:pPr>
              <a:lnSpc>
                <a:spcPct val="100000"/>
              </a:lnSpc>
              <a:spcBef>
                <a:spcPts val="5"/>
              </a:spcBef>
            </a:pPr>
            <a:endParaRPr sz="3600">
              <a:latin typeface="Times New Roman"/>
              <a:cs typeface="Times New Roman"/>
            </a:endParaRPr>
          </a:p>
          <a:p>
            <a:pPr marL="243840" marR="5080" indent="-231775">
              <a:lnSpc>
                <a:spcPct val="80000"/>
              </a:lnSpc>
            </a:pPr>
            <a:r>
              <a:rPr sz="3200" b="1" spc="-5" dirty="0">
                <a:latin typeface="Trebuchet MS"/>
                <a:cs typeface="Trebuchet MS"/>
              </a:rPr>
              <a:t>Accommodations </a:t>
            </a:r>
            <a:r>
              <a:rPr sz="3200" b="1" dirty="0">
                <a:latin typeface="Trebuchet MS"/>
                <a:cs typeface="Trebuchet MS"/>
              </a:rPr>
              <a:t>to assist clients  with Limited English</a:t>
            </a:r>
            <a:r>
              <a:rPr sz="3200" b="1" spc="-80" dirty="0">
                <a:latin typeface="Trebuchet MS"/>
                <a:cs typeface="Trebuchet MS"/>
              </a:rPr>
              <a:t> </a:t>
            </a:r>
            <a:r>
              <a:rPr sz="3200" b="1" spc="-5" dirty="0">
                <a:latin typeface="Trebuchet MS"/>
                <a:cs typeface="Trebuchet MS"/>
              </a:rPr>
              <a:t>Proficiency</a:t>
            </a:r>
            <a:endParaRPr sz="3200">
              <a:latin typeface="Trebuchet MS"/>
              <a:cs typeface="Trebuchet MS"/>
            </a:endParaRPr>
          </a:p>
          <a:p>
            <a:pPr marL="231140" algn="ctr">
              <a:lnSpc>
                <a:spcPts val="3070"/>
              </a:lnSpc>
            </a:pPr>
            <a:r>
              <a:rPr sz="3200" b="1" spc="-5" dirty="0">
                <a:latin typeface="Trebuchet MS"/>
                <a:cs typeface="Trebuchet MS"/>
              </a:rPr>
              <a:t>are:</a:t>
            </a:r>
            <a:endParaRPr sz="3200">
              <a:latin typeface="Trebuchet MS"/>
              <a:cs typeface="Trebuchet MS"/>
            </a:endParaRPr>
          </a:p>
          <a:p>
            <a:pPr>
              <a:lnSpc>
                <a:spcPct val="100000"/>
              </a:lnSpc>
              <a:spcBef>
                <a:spcPts val="10"/>
              </a:spcBef>
            </a:pPr>
            <a:endParaRPr sz="4550">
              <a:latin typeface="Times New Roman"/>
              <a:cs typeface="Times New Roman"/>
            </a:endParaRPr>
          </a:p>
          <a:p>
            <a:pPr marL="1074420">
              <a:lnSpc>
                <a:spcPct val="100000"/>
              </a:lnSpc>
            </a:pPr>
            <a:r>
              <a:rPr sz="4400" b="1" spc="-5" dirty="0">
                <a:latin typeface="Trebuchet MS"/>
                <a:cs typeface="Trebuchet MS"/>
              </a:rPr>
              <a:t>NOT</a:t>
            </a:r>
            <a:r>
              <a:rPr sz="4400" b="1" spc="-25" dirty="0">
                <a:latin typeface="Trebuchet MS"/>
                <a:cs typeface="Trebuchet MS"/>
              </a:rPr>
              <a:t> </a:t>
            </a:r>
            <a:r>
              <a:rPr sz="4400" b="1" spc="-5" dirty="0">
                <a:latin typeface="Trebuchet MS"/>
                <a:cs typeface="Trebuchet MS"/>
              </a:rPr>
              <a:t>OPTIONAL!</a:t>
            </a:r>
            <a:endParaRPr sz="4400">
              <a:latin typeface="Trebuchet MS"/>
              <a:cs typeface="Trebuchet M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3211" y="510497"/>
            <a:ext cx="6280150" cy="1128395"/>
          </a:xfrm>
          <a:prstGeom prst="rect">
            <a:avLst/>
          </a:prstGeom>
        </p:spPr>
        <p:txBody>
          <a:bodyPr vert="horz" wrap="square" lIns="0" tIns="12700" rIns="0" bIns="0" rtlCol="0">
            <a:spAutoFit/>
          </a:bodyPr>
          <a:lstStyle/>
          <a:p>
            <a:pPr algn="ctr">
              <a:lnSpc>
                <a:spcPct val="100000"/>
              </a:lnSpc>
              <a:spcBef>
                <a:spcPts val="100"/>
              </a:spcBef>
            </a:pPr>
            <a:r>
              <a:rPr dirty="0"/>
              <a:t>Cultural </a:t>
            </a:r>
            <a:r>
              <a:rPr spc="-5" dirty="0"/>
              <a:t>Diversity </a:t>
            </a:r>
            <a:r>
              <a:rPr dirty="0"/>
              <a:t>&amp;</a:t>
            </a:r>
            <a:r>
              <a:rPr spc="-85" dirty="0"/>
              <a:t> </a:t>
            </a:r>
            <a:r>
              <a:rPr dirty="0"/>
              <a:t>LEP</a:t>
            </a:r>
          </a:p>
          <a:p>
            <a:pPr algn="ctr">
              <a:lnSpc>
                <a:spcPct val="100000"/>
              </a:lnSpc>
              <a:spcBef>
                <a:spcPts val="40"/>
              </a:spcBef>
            </a:pPr>
            <a:r>
              <a:rPr sz="2800" spc="-5" dirty="0"/>
              <a:t>Understanding</a:t>
            </a:r>
            <a:r>
              <a:rPr sz="2800" spc="-15" dirty="0"/>
              <a:t> </a:t>
            </a:r>
            <a:r>
              <a:rPr sz="2800" spc="-5" dirty="0"/>
              <a:t>Culture:</a:t>
            </a:r>
            <a:endParaRPr sz="2800"/>
          </a:p>
        </p:txBody>
      </p:sp>
      <p:sp>
        <p:nvSpPr>
          <p:cNvPr id="3" name="object 3"/>
          <p:cNvSpPr txBox="1"/>
          <p:nvPr/>
        </p:nvSpPr>
        <p:spPr>
          <a:xfrm>
            <a:off x="3535386" y="2311725"/>
            <a:ext cx="2645410" cy="696595"/>
          </a:xfrm>
          <a:prstGeom prst="rect">
            <a:avLst/>
          </a:prstGeom>
        </p:spPr>
        <p:txBody>
          <a:bodyPr vert="horz" wrap="square" lIns="0" tIns="12700" rIns="0" bIns="0" rtlCol="0">
            <a:spAutoFit/>
          </a:bodyPr>
          <a:lstStyle/>
          <a:p>
            <a:pPr marL="12700">
              <a:lnSpc>
                <a:spcPct val="100000"/>
              </a:lnSpc>
              <a:spcBef>
                <a:spcPts val="100"/>
              </a:spcBef>
            </a:pPr>
            <a:r>
              <a:rPr sz="4400" b="1" dirty="0">
                <a:latin typeface="Trebuchet MS"/>
                <a:cs typeface="Trebuchet MS"/>
              </a:rPr>
              <a:t>CULTURE:</a:t>
            </a:r>
            <a:endParaRPr sz="4400">
              <a:latin typeface="Trebuchet MS"/>
              <a:cs typeface="Trebuchet MS"/>
            </a:endParaRPr>
          </a:p>
        </p:txBody>
      </p:sp>
      <p:sp>
        <p:nvSpPr>
          <p:cNvPr id="4" name="object 4"/>
          <p:cNvSpPr/>
          <p:nvPr/>
        </p:nvSpPr>
        <p:spPr>
          <a:xfrm>
            <a:off x="3548085" y="2982742"/>
            <a:ext cx="2414270" cy="0"/>
          </a:xfrm>
          <a:custGeom>
            <a:avLst/>
            <a:gdLst/>
            <a:ahLst/>
            <a:cxnLst/>
            <a:rect l="l" t="t" r="r" b="b"/>
            <a:pathLst>
              <a:path w="2414270">
                <a:moveTo>
                  <a:pt x="0" y="0"/>
                </a:moveTo>
                <a:lnTo>
                  <a:pt x="2413817" y="0"/>
                </a:lnTo>
              </a:path>
            </a:pathLst>
          </a:custGeom>
          <a:ln w="54864">
            <a:solidFill>
              <a:srgbClr val="000000"/>
            </a:solidFill>
          </a:ln>
        </p:spPr>
        <p:txBody>
          <a:bodyPr wrap="square" lIns="0" tIns="0" rIns="0" bIns="0" rtlCol="0"/>
          <a:lstStyle/>
          <a:p>
            <a:endParaRPr/>
          </a:p>
        </p:txBody>
      </p:sp>
      <p:sp>
        <p:nvSpPr>
          <p:cNvPr id="5" name="object 5"/>
          <p:cNvSpPr txBox="1"/>
          <p:nvPr/>
        </p:nvSpPr>
        <p:spPr>
          <a:xfrm>
            <a:off x="1304441" y="2988325"/>
            <a:ext cx="6911975" cy="2356485"/>
          </a:xfrm>
          <a:prstGeom prst="rect">
            <a:avLst/>
          </a:prstGeom>
        </p:spPr>
        <p:txBody>
          <a:bodyPr vert="horz" wrap="square" lIns="0" tIns="97155" rIns="0" bIns="0" rtlCol="0">
            <a:spAutoFit/>
          </a:bodyPr>
          <a:lstStyle/>
          <a:p>
            <a:pPr marL="354965" marR="215900" indent="-342265">
              <a:lnSpc>
                <a:spcPct val="80000"/>
              </a:lnSpc>
              <a:spcBef>
                <a:spcPts val="765"/>
              </a:spcBef>
              <a:buFont typeface="Trebuchet MS"/>
              <a:buChar char="-"/>
              <a:tabLst>
                <a:tab pos="354965" algn="l"/>
                <a:tab pos="355600" algn="l"/>
              </a:tabLst>
            </a:pPr>
            <a:r>
              <a:rPr sz="2800" b="1" i="1" spc="-5" dirty="0">
                <a:latin typeface="Trebuchet MS"/>
                <a:cs typeface="Trebuchet MS"/>
              </a:rPr>
              <a:t>Influences how </a:t>
            </a:r>
            <a:r>
              <a:rPr sz="2800" b="1" i="1" spc="-10" dirty="0">
                <a:latin typeface="Trebuchet MS"/>
                <a:cs typeface="Trebuchet MS"/>
              </a:rPr>
              <a:t>we </a:t>
            </a:r>
            <a:r>
              <a:rPr sz="2800" b="1" i="1" spc="-5" dirty="0">
                <a:latin typeface="Trebuchet MS"/>
                <a:cs typeface="Trebuchet MS"/>
              </a:rPr>
              <a:t>perceive the world  around</a:t>
            </a:r>
            <a:r>
              <a:rPr sz="2800" b="1" i="1" spc="10" dirty="0">
                <a:latin typeface="Trebuchet MS"/>
                <a:cs typeface="Trebuchet MS"/>
              </a:rPr>
              <a:t> </a:t>
            </a:r>
            <a:r>
              <a:rPr sz="2800" b="1" i="1" spc="-5" dirty="0">
                <a:latin typeface="Trebuchet MS"/>
                <a:cs typeface="Trebuchet MS"/>
              </a:rPr>
              <a:t>us.</a:t>
            </a:r>
            <a:endParaRPr sz="2800">
              <a:latin typeface="Trebuchet MS"/>
              <a:cs typeface="Trebuchet MS"/>
            </a:endParaRPr>
          </a:p>
          <a:p>
            <a:pPr marL="354965" marR="5080" indent="-342265" algn="just">
              <a:lnSpc>
                <a:spcPct val="80000"/>
              </a:lnSpc>
              <a:spcBef>
                <a:spcPts val="675"/>
              </a:spcBef>
              <a:buFont typeface="Trebuchet MS"/>
              <a:buChar char="-"/>
              <a:tabLst>
                <a:tab pos="355600" algn="l"/>
              </a:tabLst>
            </a:pPr>
            <a:r>
              <a:rPr sz="2800" b="1" spc="-5" dirty="0">
                <a:latin typeface="Trebuchet MS"/>
                <a:cs typeface="Trebuchet MS"/>
              </a:rPr>
              <a:t>Involves shared </a:t>
            </a:r>
            <a:r>
              <a:rPr sz="2800" b="1" spc="-10" dirty="0">
                <a:latin typeface="Trebuchet MS"/>
                <a:cs typeface="Trebuchet MS"/>
              </a:rPr>
              <a:t>customs, </a:t>
            </a:r>
            <a:r>
              <a:rPr sz="2800" b="1" spc="-5" dirty="0">
                <a:latin typeface="Trebuchet MS"/>
                <a:cs typeface="Trebuchet MS"/>
              </a:rPr>
              <a:t>values, social  rules of behavior, rituals and traditions  and perceptions of </a:t>
            </a:r>
            <a:r>
              <a:rPr sz="2800" b="1" spc="-10" dirty="0">
                <a:latin typeface="Trebuchet MS"/>
                <a:cs typeface="Trebuchet MS"/>
              </a:rPr>
              <a:t>human </a:t>
            </a:r>
            <a:r>
              <a:rPr sz="2800" b="1" spc="-5" dirty="0">
                <a:latin typeface="Trebuchet MS"/>
                <a:cs typeface="Trebuchet MS"/>
              </a:rPr>
              <a:t>nature</a:t>
            </a:r>
            <a:r>
              <a:rPr sz="2800" b="1" spc="-30" dirty="0">
                <a:latin typeface="Trebuchet MS"/>
                <a:cs typeface="Trebuchet MS"/>
              </a:rPr>
              <a:t> </a:t>
            </a:r>
            <a:r>
              <a:rPr sz="2800" b="1" spc="-5" dirty="0">
                <a:latin typeface="Trebuchet MS"/>
                <a:cs typeface="Trebuchet MS"/>
              </a:rPr>
              <a:t>and</a:t>
            </a:r>
            <a:endParaRPr sz="2800">
              <a:latin typeface="Trebuchet MS"/>
              <a:cs typeface="Trebuchet MS"/>
            </a:endParaRPr>
          </a:p>
          <a:p>
            <a:pPr marL="354965">
              <a:lnSpc>
                <a:spcPct val="100000"/>
              </a:lnSpc>
              <a:spcBef>
                <a:spcPts val="215"/>
              </a:spcBef>
            </a:pPr>
            <a:r>
              <a:rPr sz="2800" b="1" spc="-5" dirty="0">
                <a:latin typeface="Trebuchet MS"/>
                <a:cs typeface="Trebuchet MS"/>
              </a:rPr>
              <a:t>natural</a:t>
            </a:r>
            <a:r>
              <a:rPr sz="2800" b="1" spc="-20" dirty="0">
                <a:latin typeface="Trebuchet MS"/>
                <a:cs typeface="Trebuchet MS"/>
              </a:rPr>
              <a:t> </a:t>
            </a:r>
            <a:r>
              <a:rPr sz="2800" b="1" spc="-5" dirty="0">
                <a:latin typeface="Trebuchet MS"/>
                <a:cs typeface="Trebuchet MS"/>
              </a:rPr>
              <a:t>events.</a:t>
            </a:r>
            <a:endParaRPr sz="2800">
              <a:latin typeface="Trebuchet MS"/>
              <a:cs typeface="Trebuchet MS"/>
            </a:endParaRPr>
          </a:p>
        </p:txBody>
      </p:sp>
      <p:sp>
        <p:nvSpPr>
          <p:cNvPr id="6" name="object 6"/>
          <p:cNvSpPr txBox="1">
            <a:spLocks noGrp="1"/>
          </p:cNvSpPr>
          <p:nvPr>
            <p:ph type="sldNum" sz="quarter" idx="7"/>
          </p:nvPr>
        </p:nvSpPr>
        <p:spPr>
          <a:prstGeom prst="rect">
            <a:avLst/>
          </a:prstGeom>
        </p:spPr>
        <p:txBody>
          <a:bodyPr vert="horz" wrap="square" lIns="0" tIns="31115" rIns="0" bIns="0" rtlCol="0">
            <a:spAutoFit/>
          </a:bodyPr>
          <a:lstStyle/>
          <a:p>
            <a:pPr marL="25400">
              <a:lnSpc>
                <a:spcPct val="100000"/>
              </a:lnSpc>
              <a:spcBef>
                <a:spcPts val="245"/>
              </a:spcBef>
            </a:pPr>
            <a:fld id="{81D60167-4931-47E6-BA6A-407CBD079E47}" type="slidenum">
              <a:rPr dirty="0"/>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3211" y="510497"/>
            <a:ext cx="6280150" cy="696595"/>
          </a:xfrm>
          <a:prstGeom prst="rect">
            <a:avLst/>
          </a:prstGeom>
        </p:spPr>
        <p:txBody>
          <a:bodyPr vert="horz" wrap="square" lIns="0" tIns="12700" rIns="0" bIns="0" rtlCol="0">
            <a:spAutoFit/>
          </a:bodyPr>
          <a:lstStyle/>
          <a:p>
            <a:pPr marL="12700">
              <a:lnSpc>
                <a:spcPct val="100000"/>
              </a:lnSpc>
              <a:spcBef>
                <a:spcPts val="100"/>
              </a:spcBef>
            </a:pPr>
            <a:r>
              <a:rPr dirty="0"/>
              <a:t>Cultural </a:t>
            </a:r>
            <a:r>
              <a:rPr spc="-5" dirty="0"/>
              <a:t>Diversity </a:t>
            </a:r>
            <a:r>
              <a:rPr dirty="0"/>
              <a:t>&amp;</a:t>
            </a:r>
            <a:r>
              <a:rPr spc="-85" dirty="0"/>
              <a:t> </a:t>
            </a:r>
            <a:r>
              <a:rPr dirty="0"/>
              <a:t>LEP</a:t>
            </a:r>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marL="25400">
              <a:lnSpc>
                <a:spcPct val="100000"/>
              </a:lnSpc>
              <a:spcBef>
                <a:spcPts val="245"/>
              </a:spcBef>
            </a:pPr>
            <a:fld id="{81D60167-4931-47E6-BA6A-407CBD079E47}" type="slidenum">
              <a:rPr dirty="0"/>
              <a:t>17</a:t>
            </a:fld>
            <a:endParaRPr dirty="0"/>
          </a:p>
        </p:txBody>
      </p:sp>
      <p:sp>
        <p:nvSpPr>
          <p:cNvPr id="3" name="object 3"/>
          <p:cNvSpPr txBox="1"/>
          <p:nvPr/>
        </p:nvSpPr>
        <p:spPr>
          <a:xfrm>
            <a:off x="1304441" y="1144008"/>
            <a:ext cx="7013575" cy="4687570"/>
          </a:xfrm>
          <a:prstGeom prst="rect">
            <a:avLst/>
          </a:prstGeom>
        </p:spPr>
        <p:txBody>
          <a:bodyPr vert="horz" wrap="square" lIns="0" tIns="55244" rIns="0" bIns="0" rtlCol="0">
            <a:spAutoFit/>
          </a:bodyPr>
          <a:lstStyle/>
          <a:p>
            <a:pPr marL="1565275">
              <a:lnSpc>
                <a:spcPct val="100000"/>
              </a:lnSpc>
              <a:spcBef>
                <a:spcPts val="434"/>
              </a:spcBef>
            </a:pPr>
            <a:r>
              <a:rPr sz="2800" b="1" spc="-5" dirty="0">
                <a:latin typeface="Trebuchet MS"/>
                <a:cs typeface="Trebuchet MS"/>
              </a:rPr>
              <a:t>Understanding</a:t>
            </a:r>
            <a:r>
              <a:rPr sz="2800" b="1" spc="-10" dirty="0">
                <a:latin typeface="Trebuchet MS"/>
                <a:cs typeface="Trebuchet MS"/>
              </a:rPr>
              <a:t> </a:t>
            </a:r>
            <a:r>
              <a:rPr sz="2800" b="1" spc="-5" dirty="0">
                <a:latin typeface="Trebuchet MS"/>
                <a:cs typeface="Trebuchet MS"/>
              </a:rPr>
              <a:t>Culture:</a:t>
            </a:r>
            <a:endParaRPr sz="2800">
              <a:latin typeface="Trebuchet MS"/>
              <a:cs typeface="Trebuchet MS"/>
            </a:endParaRPr>
          </a:p>
          <a:p>
            <a:pPr marL="108585">
              <a:lnSpc>
                <a:spcPts val="3779"/>
              </a:lnSpc>
              <a:spcBef>
                <a:spcPts val="434"/>
              </a:spcBef>
            </a:pPr>
            <a:r>
              <a:rPr sz="3600" b="1" u="heavy" dirty="0">
                <a:uFill>
                  <a:solidFill>
                    <a:srgbClr val="000000"/>
                  </a:solidFill>
                </a:uFill>
                <a:latin typeface="Trebuchet MS"/>
                <a:cs typeface="Trebuchet MS"/>
              </a:rPr>
              <a:t>2000 </a:t>
            </a:r>
            <a:r>
              <a:rPr sz="3600" b="1" u="heavy" spc="-5" dirty="0">
                <a:uFill>
                  <a:solidFill>
                    <a:srgbClr val="000000"/>
                  </a:solidFill>
                </a:uFill>
                <a:latin typeface="Trebuchet MS"/>
                <a:cs typeface="Trebuchet MS"/>
              </a:rPr>
              <a:t>U.S. Census Data</a:t>
            </a:r>
            <a:r>
              <a:rPr sz="3600" b="1" u="heavy" spc="-45" dirty="0">
                <a:uFill>
                  <a:solidFill>
                    <a:srgbClr val="000000"/>
                  </a:solidFill>
                </a:uFill>
                <a:latin typeface="Trebuchet MS"/>
                <a:cs typeface="Trebuchet MS"/>
              </a:rPr>
              <a:t> </a:t>
            </a:r>
            <a:r>
              <a:rPr sz="3600" b="1" u="heavy" spc="-5" dirty="0">
                <a:uFill>
                  <a:solidFill>
                    <a:srgbClr val="000000"/>
                  </a:solidFill>
                </a:uFill>
                <a:latin typeface="Trebuchet MS"/>
                <a:cs typeface="Trebuchet MS"/>
              </a:rPr>
              <a:t>Revealed</a:t>
            </a:r>
            <a:endParaRPr sz="3600">
              <a:latin typeface="Trebuchet MS"/>
              <a:cs typeface="Trebuchet MS"/>
            </a:endParaRPr>
          </a:p>
          <a:p>
            <a:pPr marL="3133090">
              <a:lnSpc>
                <a:spcPts val="4740"/>
              </a:lnSpc>
            </a:pPr>
            <a:r>
              <a:rPr sz="3600" b="1" u="heavy" dirty="0">
                <a:uFill>
                  <a:solidFill>
                    <a:srgbClr val="000000"/>
                  </a:solidFill>
                </a:uFill>
                <a:latin typeface="Trebuchet MS"/>
                <a:cs typeface="Trebuchet MS"/>
              </a:rPr>
              <a:t>That</a:t>
            </a:r>
            <a:r>
              <a:rPr sz="4400" b="1" dirty="0">
                <a:latin typeface="Trebuchet MS"/>
                <a:cs typeface="Trebuchet MS"/>
              </a:rPr>
              <a:t>:</a:t>
            </a:r>
            <a:endParaRPr sz="4400">
              <a:latin typeface="Trebuchet MS"/>
              <a:cs typeface="Trebuchet MS"/>
            </a:endParaRPr>
          </a:p>
          <a:p>
            <a:pPr marL="354965" marR="145415" indent="-342265">
              <a:lnSpc>
                <a:spcPct val="80000"/>
              </a:lnSpc>
              <a:spcBef>
                <a:spcPts val="4470"/>
              </a:spcBef>
              <a:buFont typeface="Trebuchet MS"/>
              <a:buChar char="-"/>
              <a:tabLst>
                <a:tab pos="354965" algn="l"/>
                <a:tab pos="355600" algn="l"/>
              </a:tabLst>
            </a:pPr>
            <a:r>
              <a:rPr sz="2400" b="1" spc="-5" dirty="0">
                <a:latin typeface="Trebuchet MS"/>
                <a:cs typeface="Trebuchet MS"/>
              </a:rPr>
              <a:t>Hispanics </a:t>
            </a:r>
            <a:r>
              <a:rPr sz="2400" b="1" dirty="0">
                <a:latin typeface="Trebuchet MS"/>
                <a:cs typeface="Trebuchet MS"/>
              </a:rPr>
              <a:t>have </a:t>
            </a:r>
            <a:r>
              <a:rPr sz="2400" b="1" spc="-5" dirty="0">
                <a:latin typeface="Trebuchet MS"/>
                <a:cs typeface="Trebuchet MS"/>
              </a:rPr>
              <a:t>replaced African Americans </a:t>
            </a:r>
            <a:r>
              <a:rPr sz="2400" b="1" dirty="0">
                <a:latin typeface="Trebuchet MS"/>
                <a:cs typeface="Trebuchet MS"/>
              </a:rPr>
              <a:t>as  the </a:t>
            </a:r>
            <a:r>
              <a:rPr sz="2400" b="1" spc="-5" dirty="0">
                <a:latin typeface="Trebuchet MS"/>
                <a:cs typeface="Trebuchet MS"/>
              </a:rPr>
              <a:t>second largest ethnic group </a:t>
            </a:r>
            <a:r>
              <a:rPr sz="2400" b="1" dirty="0">
                <a:latin typeface="Trebuchet MS"/>
                <a:cs typeface="Trebuchet MS"/>
              </a:rPr>
              <a:t>after</a:t>
            </a:r>
            <a:r>
              <a:rPr sz="2400" b="1" spc="-20" dirty="0">
                <a:latin typeface="Trebuchet MS"/>
                <a:cs typeface="Trebuchet MS"/>
              </a:rPr>
              <a:t> </a:t>
            </a:r>
            <a:r>
              <a:rPr sz="2400" b="1" spc="-5" dirty="0">
                <a:latin typeface="Trebuchet MS"/>
                <a:cs typeface="Trebuchet MS"/>
              </a:rPr>
              <a:t>whites.</a:t>
            </a:r>
            <a:endParaRPr sz="2400">
              <a:latin typeface="Trebuchet MS"/>
              <a:cs typeface="Trebuchet MS"/>
            </a:endParaRPr>
          </a:p>
          <a:p>
            <a:pPr marL="354965" marR="260985" indent="-342265">
              <a:lnSpc>
                <a:spcPct val="80000"/>
              </a:lnSpc>
              <a:spcBef>
                <a:spcPts val="575"/>
              </a:spcBef>
              <a:buFont typeface="Trebuchet MS"/>
              <a:buChar char="-"/>
              <a:tabLst>
                <a:tab pos="354965" algn="l"/>
                <a:tab pos="355600" algn="l"/>
              </a:tabLst>
            </a:pPr>
            <a:r>
              <a:rPr sz="2400" b="1" dirty="0">
                <a:latin typeface="Trebuchet MS"/>
                <a:cs typeface="Trebuchet MS"/>
              </a:rPr>
              <a:t>Higher </a:t>
            </a:r>
            <a:r>
              <a:rPr sz="2400" b="1" spc="-5" dirty="0">
                <a:latin typeface="Trebuchet MS"/>
                <a:cs typeface="Trebuchet MS"/>
              </a:rPr>
              <a:t>birth </a:t>
            </a:r>
            <a:r>
              <a:rPr sz="2400" b="1" dirty="0">
                <a:latin typeface="Trebuchet MS"/>
                <a:cs typeface="Trebuchet MS"/>
              </a:rPr>
              <a:t>and </a:t>
            </a:r>
            <a:r>
              <a:rPr sz="2400" b="1" spc="-5" dirty="0">
                <a:latin typeface="Trebuchet MS"/>
                <a:cs typeface="Trebuchet MS"/>
              </a:rPr>
              <a:t>immigration rates </a:t>
            </a:r>
            <a:r>
              <a:rPr sz="2400" b="1" dirty="0">
                <a:latin typeface="Trebuchet MS"/>
                <a:cs typeface="Trebuchet MS"/>
              </a:rPr>
              <a:t>has</a:t>
            </a:r>
            <a:r>
              <a:rPr sz="2400" b="1" spc="-95" dirty="0">
                <a:latin typeface="Trebuchet MS"/>
                <a:cs typeface="Trebuchet MS"/>
              </a:rPr>
              <a:t> </a:t>
            </a:r>
            <a:r>
              <a:rPr sz="2400" b="1" dirty="0">
                <a:latin typeface="Trebuchet MS"/>
                <a:cs typeface="Trebuchet MS"/>
              </a:rPr>
              <a:t>made  the Hispanic </a:t>
            </a:r>
            <a:r>
              <a:rPr sz="2400" b="1" spc="-5" dirty="0">
                <a:latin typeface="Trebuchet MS"/>
                <a:cs typeface="Trebuchet MS"/>
              </a:rPr>
              <a:t>population </a:t>
            </a:r>
            <a:r>
              <a:rPr sz="2400" b="1" dirty="0">
                <a:latin typeface="Trebuchet MS"/>
                <a:cs typeface="Trebuchet MS"/>
              </a:rPr>
              <a:t>the </a:t>
            </a:r>
            <a:r>
              <a:rPr sz="2400" b="1" spc="-5" dirty="0">
                <a:latin typeface="Trebuchet MS"/>
                <a:cs typeface="Trebuchet MS"/>
              </a:rPr>
              <a:t>fastest growing  minority</a:t>
            </a:r>
            <a:r>
              <a:rPr sz="2400" b="1" spc="-20" dirty="0">
                <a:latin typeface="Trebuchet MS"/>
                <a:cs typeface="Trebuchet MS"/>
              </a:rPr>
              <a:t> </a:t>
            </a:r>
            <a:r>
              <a:rPr sz="2400" b="1" spc="-5" dirty="0">
                <a:latin typeface="Trebuchet MS"/>
                <a:cs typeface="Trebuchet MS"/>
              </a:rPr>
              <a:t>group.</a:t>
            </a:r>
            <a:endParaRPr sz="2400">
              <a:latin typeface="Trebuchet MS"/>
              <a:cs typeface="Trebuchet MS"/>
            </a:endParaRPr>
          </a:p>
          <a:p>
            <a:pPr marL="354965" marR="69850" indent="-342265">
              <a:lnSpc>
                <a:spcPct val="80000"/>
              </a:lnSpc>
              <a:spcBef>
                <a:spcPts val="575"/>
              </a:spcBef>
              <a:buFont typeface="Trebuchet MS"/>
              <a:buChar char="-"/>
              <a:tabLst>
                <a:tab pos="354965" algn="l"/>
                <a:tab pos="355600" algn="l"/>
              </a:tabLst>
            </a:pPr>
            <a:r>
              <a:rPr sz="2400" b="1" dirty="0">
                <a:latin typeface="Trebuchet MS"/>
                <a:cs typeface="Trebuchet MS"/>
              </a:rPr>
              <a:t>The Asian </a:t>
            </a:r>
            <a:r>
              <a:rPr sz="2400" b="1" spc="-5" dirty="0">
                <a:latin typeface="Trebuchet MS"/>
                <a:cs typeface="Trebuchet MS"/>
              </a:rPr>
              <a:t>American population </a:t>
            </a:r>
            <a:r>
              <a:rPr sz="2400" b="1" dirty="0">
                <a:latin typeface="Trebuchet MS"/>
                <a:cs typeface="Trebuchet MS"/>
              </a:rPr>
              <a:t>is </a:t>
            </a:r>
            <a:r>
              <a:rPr sz="2400" b="1" spc="-5" dirty="0">
                <a:latin typeface="Trebuchet MS"/>
                <a:cs typeface="Trebuchet MS"/>
              </a:rPr>
              <a:t>growing </a:t>
            </a:r>
            <a:r>
              <a:rPr sz="2400" b="1" dirty="0">
                <a:latin typeface="Trebuchet MS"/>
                <a:cs typeface="Trebuchet MS"/>
              </a:rPr>
              <a:t>and  is </a:t>
            </a:r>
            <a:r>
              <a:rPr sz="2400" b="1" spc="-5" dirty="0">
                <a:latin typeface="Trebuchet MS"/>
                <a:cs typeface="Trebuchet MS"/>
              </a:rPr>
              <a:t>projected to continue to grow throughout  </a:t>
            </a:r>
            <a:r>
              <a:rPr sz="2400" b="1" dirty="0">
                <a:latin typeface="Trebuchet MS"/>
                <a:cs typeface="Trebuchet MS"/>
              </a:rPr>
              <a:t>the </a:t>
            </a:r>
            <a:r>
              <a:rPr sz="2400" b="1" spc="-5" dirty="0">
                <a:latin typeface="Trebuchet MS"/>
                <a:cs typeface="Trebuchet MS"/>
              </a:rPr>
              <a:t>first </a:t>
            </a:r>
            <a:r>
              <a:rPr sz="2400" b="1" dirty="0">
                <a:latin typeface="Trebuchet MS"/>
                <a:cs typeface="Trebuchet MS"/>
              </a:rPr>
              <a:t>half </a:t>
            </a:r>
            <a:r>
              <a:rPr sz="2400" b="1" spc="-5" dirty="0">
                <a:latin typeface="Trebuchet MS"/>
                <a:cs typeface="Trebuchet MS"/>
              </a:rPr>
              <a:t>of </a:t>
            </a:r>
            <a:r>
              <a:rPr sz="2400" b="1" dirty="0">
                <a:latin typeface="Trebuchet MS"/>
                <a:cs typeface="Trebuchet MS"/>
              </a:rPr>
              <a:t>the </a:t>
            </a:r>
            <a:r>
              <a:rPr sz="2400" b="1" spc="-5" dirty="0">
                <a:latin typeface="Trebuchet MS"/>
                <a:cs typeface="Trebuchet MS"/>
              </a:rPr>
              <a:t>21</a:t>
            </a:r>
            <a:r>
              <a:rPr sz="2400" b="1" spc="-7" baseline="24305" dirty="0">
                <a:latin typeface="Trebuchet MS"/>
                <a:cs typeface="Trebuchet MS"/>
              </a:rPr>
              <a:t>st</a:t>
            </a:r>
            <a:r>
              <a:rPr sz="2400" b="1" spc="375" baseline="24305" dirty="0">
                <a:latin typeface="Trebuchet MS"/>
                <a:cs typeface="Trebuchet MS"/>
              </a:rPr>
              <a:t> </a:t>
            </a:r>
            <a:r>
              <a:rPr sz="2400" b="1" spc="-5" dirty="0">
                <a:latin typeface="Trebuchet MS"/>
                <a:cs typeface="Trebuchet MS"/>
              </a:rPr>
              <a:t>century.</a:t>
            </a:r>
            <a:endParaRPr sz="2400">
              <a:latin typeface="Trebuchet MS"/>
              <a:cs typeface="Trebuchet M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3211" y="662884"/>
            <a:ext cx="6280150" cy="1128395"/>
          </a:xfrm>
          <a:prstGeom prst="rect">
            <a:avLst/>
          </a:prstGeom>
        </p:spPr>
        <p:txBody>
          <a:bodyPr vert="horz" wrap="square" lIns="0" tIns="12700" rIns="0" bIns="0" rtlCol="0">
            <a:spAutoFit/>
          </a:bodyPr>
          <a:lstStyle/>
          <a:p>
            <a:pPr algn="ctr">
              <a:lnSpc>
                <a:spcPct val="100000"/>
              </a:lnSpc>
              <a:spcBef>
                <a:spcPts val="100"/>
              </a:spcBef>
            </a:pPr>
            <a:r>
              <a:rPr dirty="0"/>
              <a:t>Cultural </a:t>
            </a:r>
            <a:r>
              <a:rPr spc="-5" dirty="0"/>
              <a:t>Diversity </a:t>
            </a:r>
            <a:r>
              <a:rPr dirty="0"/>
              <a:t>&amp;</a:t>
            </a:r>
            <a:r>
              <a:rPr spc="-85" dirty="0"/>
              <a:t> </a:t>
            </a:r>
            <a:r>
              <a:rPr dirty="0"/>
              <a:t>LEP</a:t>
            </a:r>
          </a:p>
          <a:p>
            <a:pPr algn="ctr">
              <a:lnSpc>
                <a:spcPct val="100000"/>
              </a:lnSpc>
              <a:spcBef>
                <a:spcPts val="40"/>
              </a:spcBef>
            </a:pPr>
            <a:r>
              <a:rPr sz="2800" spc="-5" dirty="0"/>
              <a:t>Understanding</a:t>
            </a:r>
            <a:r>
              <a:rPr sz="2800" spc="-15" dirty="0"/>
              <a:t> </a:t>
            </a:r>
            <a:r>
              <a:rPr sz="2800" spc="-5" dirty="0"/>
              <a:t>Culture:</a:t>
            </a:r>
            <a:endParaRPr sz="2800"/>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marL="25400">
              <a:lnSpc>
                <a:spcPct val="100000"/>
              </a:lnSpc>
              <a:spcBef>
                <a:spcPts val="245"/>
              </a:spcBef>
            </a:pPr>
            <a:fld id="{81D60167-4931-47E6-BA6A-407CBD079E47}" type="slidenum">
              <a:rPr dirty="0"/>
              <a:t>18</a:t>
            </a:fld>
            <a:endParaRPr dirty="0"/>
          </a:p>
        </p:txBody>
      </p:sp>
      <p:sp>
        <p:nvSpPr>
          <p:cNvPr id="3" name="object 3"/>
          <p:cNvSpPr txBox="1"/>
          <p:nvPr/>
        </p:nvSpPr>
        <p:spPr>
          <a:xfrm>
            <a:off x="1304441" y="2202001"/>
            <a:ext cx="6649084" cy="3502025"/>
          </a:xfrm>
          <a:prstGeom prst="rect">
            <a:avLst/>
          </a:prstGeom>
        </p:spPr>
        <p:txBody>
          <a:bodyPr vert="horz" wrap="square" lIns="0" tIns="12700" rIns="0" bIns="0" rtlCol="0">
            <a:spAutoFit/>
          </a:bodyPr>
          <a:lstStyle/>
          <a:p>
            <a:pPr marL="459105" algn="ctr">
              <a:lnSpc>
                <a:spcPct val="100000"/>
              </a:lnSpc>
              <a:spcBef>
                <a:spcPts val="100"/>
              </a:spcBef>
            </a:pPr>
            <a:r>
              <a:rPr sz="3600" b="1" u="heavy" dirty="0">
                <a:uFill>
                  <a:solidFill>
                    <a:srgbClr val="000000"/>
                  </a:solidFill>
                </a:uFill>
                <a:latin typeface="Trebuchet MS"/>
                <a:cs typeface="Trebuchet MS"/>
              </a:rPr>
              <a:t>2000 </a:t>
            </a:r>
            <a:r>
              <a:rPr sz="3600" b="1" u="heavy" spc="-5" dirty="0">
                <a:uFill>
                  <a:solidFill>
                    <a:srgbClr val="000000"/>
                  </a:solidFill>
                </a:uFill>
                <a:latin typeface="Trebuchet MS"/>
                <a:cs typeface="Trebuchet MS"/>
              </a:rPr>
              <a:t>U.S. Census</a:t>
            </a:r>
            <a:r>
              <a:rPr sz="3600" b="1" u="heavy" dirty="0">
                <a:uFill>
                  <a:solidFill>
                    <a:srgbClr val="000000"/>
                  </a:solidFill>
                </a:uFill>
                <a:latin typeface="Trebuchet MS"/>
                <a:cs typeface="Trebuchet MS"/>
              </a:rPr>
              <a:t> </a:t>
            </a:r>
            <a:r>
              <a:rPr sz="3600" b="1" u="heavy" spc="-5" dirty="0">
                <a:uFill>
                  <a:solidFill>
                    <a:srgbClr val="000000"/>
                  </a:solidFill>
                </a:uFill>
                <a:latin typeface="Trebuchet MS"/>
                <a:cs typeface="Trebuchet MS"/>
              </a:rPr>
              <a:t>Data</a:t>
            </a:r>
            <a:endParaRPr sz="3600">
              <a:latin typeface="Trebuchet MS"/>
              <a:cs typeface="Trebuchet MS"/>
            </a:endParaRPr>
          </a:p>
          <a:p>
            <a:pPr marL="457834" algn="ctr">
              <a:lnSpc>
                <a:spcPct val="100000"/>
              </a:lnSpc>
              <a:spcBef>
                <a:spcPts val="15"/>
              </a:spcBef>
            </a:pPr>
            <a:r>
              <a:rPr sz="3200" b="1" u="heavy" dirty="0">
                <a:uFill>
                  <a:solidFill>
                    <a:srgbClr val="000000"/>
                  </a:solidFill>
                </a:uFill>
                <a:latin typeface="Trebuchet MS"/>
                <a:cs typeface="Trebuchet MS"/>
              </a:rPr>
              <a:t>By</a:t>
            </a:r>
            <a:r>
              <a:rPr sz="3200" b="1" u="heavy" spc="-15" dirty="0">
                <a:uFill>
                  <a:solidFill>
                    <a:srgbClr val="000000"/>
                  </a:solidFill>
                </a:uFill>
                <a:latin typeface="Trebuchet MS"/>
                <a:cs typeface="Trebuchet MS"/>
              </a:rPr>
              <a:t> </a:t>
            </a:r>
            <a:r>
              <a:rPr sz="3200" b="1" u="heavy" spc="-10" dirty="0">
                <a:uFill>
                  <a:solidFill>
                    <a:srgbClr val="000000"/>
                  </a:solidFill>
                </a:uFill>
                <a:latin typeface="Trebuchet MS"/>
                <a:cs typeface="Trebuchet MS"/>
              </a:rPr>
              <a:t>2010</a:t>
            </a:r>
            <a:r>
              <a:rPr sz="3200" b="1" spc="-10" dirty="0">
                <a:latin typeface="Trebuchet MS"/>
                <a:cs typeface="Trebuchet MS"/>
              </a:rPr>
              <a:t>:</a:t>
            </a:r>
            <a:endParaRPr sz="3200">
              <a:latin typeface="Trebuchet MS"/>
              <a:cs typeface="Trebuchet MS"/>
            </a:endParaRPr>
          </a:p>
          <a:p>
            <a:pPr>
              <a:lnSpc>
                <a:spcPct val="100000"/>
              </a:lnSpc>
              <a:spcBef>
                <a:spcPts val="45"/>
              </a:spcBef>
            </a:pPr>
            <a:endParaRPr sz="3300">
              <a:latin typeface="Times New Roman"/>
              <a:cs typeface="Times New Roman"/>
            </a:endParaRPr>
          </a:p>
          <a:p>
            <a:pPr marL="354965" indent="-342265">
              <a:lnSpc>
                <a:spcPct val="100000"/>
              </a:lnSpc>
              <a:buFont typeface="Trebuchet MS"/>
              <a:buChar char="-"/>
              <a:tabLst>
                <a:tab pos="354965" algn="l"/>
                <a:tab pos="355600" algn="l"/>
              </a:tabLst>
            </a:pPr>
            <a:r>
              <a:rPr sz="3200" b="1" dirty="0">
                <a:latin typeface="Trebuchet MS"/>
                <a:cs typeface="Trebuchet MS"/>
              </a:rPr>
              <a:t>Hispanic </a:t>
            </a:r>
            <a:r>
              <a:rPr sz="3200" b="1" spc="-5" dirty="0">
                <a:latin typeface="Trebuchet MS"/>
                <a:cs typeface="Trebuchet MS"/>
              </a:rPr>
              <a:t>Americans </a:t>
            </a:r>
            <a:r>
              <a:rPr sz="3200" b="1" dirty="0">
                <a:latin typeface="Trebuchet MS"/>
                <a:cs typeface="Trebuchet MS"/>
              </a:rPr>
              <a:t>–</a:t>
            </a:r>
            <a:r>
              <a:rPr sz="3200" b="1" spc="-100" dirty="0">
                <a:latin typeface="Trebuchet MS"/>
                <a:cs typeface="Trebuchet MS"/>
              </a:rPr>
              <a:t> </a:t>
            </a:r>
            <a:r>
              <a:rPr sz="3200" b="1" spc="-5" dirty="0">
                <a:latin typeface="Trebuchet MS"/>
                <a:cs typeface="Trebuchet MS"/>
              </a:rPr>
              <a:t>14.6%.</a:t>
            </a:r>
            <a:endParaRPr sz="3200">
              <a:latin typeface="Trebuchet MS"/>
              <a:cs typeface="Trebuchet MS"/>
            </a:endParaRPr>
          </a:p>
          <a:p>
            <a:pPr marL="354965" indent="-342265">
              <a:lnSpc>
                <a:spcPct val="100000"/>
              </a:lnSpc>
              <a:buFont typeface="Trebuchet MS"/>
              <a:buChar char="-"/>
              <a:tabLst>
                <a:tab pos="354965" algn="l"/>
                <a:tab pos="355600" algn="l"/>
              </a:tabLst>
            </a:pPr>
            <a:r>
              <a:rPr sz="3200" b="1" dirty="0">
                <a:latin typeface="Trebuchet MS"/>
                <a:cs typeface="Trebuchet MS"/>
              </a:rPr>
              <a:t>African </a:t>
            </a:r>
            <a:r>
              <a:rPr sz="3200" b="1" spc="-5" dirty="0">
                <a:latin typeface="Trebuchet MS"/>
                <a:cs typeface="Trebuchet MS"/>
              </a:rPr>
              <a:t>Americans </a:t>
            </a:r>
            <a:r>
              <a:rPr sz="3200" b="1" dirty="0">
                <a:latin typeface="Trebuchet MS"/>
                <a:cs typeface="Trebuchet MS"/>
              </a:rPr>
              <a:t>–</a:t>
            </a:r>
            <a:r>
              <a:rPr sz="3200" b="1" spc="-100" dirty="0">
                <a:latin typeface="Trebuchet MS"/>
                <a:cs typeface="Trebuchet MS"/>
              </a:rPr>
              <a:t> </a:t>
            </a:r>
            <a:r>
              <a:rPr sz="3200" b="1" spc="-5" dirty="0">
                <a:latin typeface="Trebuchet MS"/>
                <a:cs typeface="Trebuchet MS"/>
              </a:rPr>
              <a:t>12.5%.</a:t>
            </a:r>
            <a:endParaRPr sz="3200">
              <a:latin typeface="Trebuchet MS"/>
              <a:cs typeface="Trebuchet MS"/>
            </a:endParaRPr>
          </a:p>
          <a:p>
            <a:pPr marL="354965" indent="-342265">
              <a:lnSpc>
                <a:spcPct val="100000"/>
              </a:lnSpc>
              <a:buFont typeface="Trebuchet MS"/>
              <a:buChar char="-"/>
              <a:tabLst>
                <a:tab pos="354965" algn="l"/>
                <a:tab pos="355600" algn="l"/>
              </a:tabLst>
            </a:pPr>
            <a:r>
              <a:rPr sz="3200" b="1" spc="-5" dirty="0">
                <a:latin typeface="Trebuchet MS"/>
                <a:cs typeface="Trebuchet MS"/>
              </a:rPr>
              <a:t>Asian Americans </a:t>
            </a:r>
            <a:r>
              <a:rPr sz="3200" b="1" dirty="0">
                <a:latin typeface="Trebuchet MS"/>
                <a:cs typeface="Trebuchet MS"/>
              </a:rPr>
              <a:t>–</a:t>
            </a:r>
            <a:r>
              <a:rPr sz="3200" b="1" spc="-75" dirty="0">
                <a:latin typeface="Trebuchet MS"/>
                <a:cs typeface="Trebuchet MS"/>
              </a:rPr>
              <a:t> </a:t>
            </a:r>
            <a:r>
              <a:rPr sz="3200" b="1" spc="-5" dirty="0">
                <a:latin typeface="Trebuchet MS"/>
                <a:cs typeface="Trebuchet MS"/>
              </a:rPr>
              <a:t>4.8%.</a:t>
            </a:r>
            <a:endParaRPr sz="3200">
              <a:latin typeface="Trebuchet MS"/>
              <a:cs typeface="Trebuchet MS"/>
            </a:endParaRPr>
          </a:p>
          <a:p>
            <a:pPr marL="354965" indent="-342265">
              <a:lnSpc>
                <a:spcPct val="100000"/>
              </a:lnSpc>
              <a:buFont typeface="Trebuchet MS"/>
              <a:buChar char="-"/>
              <a:tabLst>
                <a:tab pos="354965" algn="l"/>
                <a:tab pos="355600" algn="l"/>
              </a:tabLst>
            </a:pPr>
            <a:r>
              <a:rPr sz="3200" b="1" dirty="0">
                <a:latin typeface="Trebuchet MS"/>
                <a:cs typeface="Trebuchet MS"/>
              </a:rPr>
              <a:t>Native </a:t>
            </a:r>
            <a:r>
              <a:rPr sz="3200" b="1" spc="-5" dirty="0">
                <a:latin typeface="Trebuchet MS"/>
                <a:cs typeface="Trebuchet MS"/>
              </a:rPr>
              <a:t>Americans </a:t>
            </a:r>
            <a:r>
              <a:rPr sz="3200" b="1" dirty="0">
                <a:latin typeface="Trebuchet MS"/>
                <a:cs typeface="Trebuchet MS"/>
              </a:rPr>
              <a:t>– Less </a:t>
            </a:r>
            <a:r>
              <a:rPr sz="3200" b="1" spc="-5" dirty="0">
                <a:latin typeface="Trebuchet MS"/>
                <a:cs typeface="Trebuchet MS"/>
              </a:rPr>
              <a:t>than</a:t>
            </a:r>
            <a:r>
              <a:rPr sz="3200" b="1" spc="-114" dirty="0">
                <a:latin typeface="Trebuchet MS"/>
                <a:cs typeface="Trebuchet MS"/>
              </a:rPr>
              <a:t> </a:t>
            </a:r>
            <a:r>
              <a:rPr sz="3200" b="1" spc="-5" dirty="0">
                <a:latin typeface="Trebuchet MS"/>
                <a:cs typeface="Trebuchet MS"/>
              </a:rPr>
              <a:t>1%.</a:t>
            </a:r>
            <a:endParaRPr sz="3200">
              <a:latin typeface="Trebuchet MS"/>
              <a:cs typeface="Trebuchet M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Cultural </a:t>
            </a:r>
            <a:r>
              <a:rPr spc="-5" dirty="0"/>
              <a:t>Diversity </a:t>
            </a:r>
            <a:r>
              <a:rPr dirty="0"/>
              <a:t>&amp;</a:t>
            </a:r>
            <a:r>
              <a:rPr spc="-85" dirty="0"/>
              <a:t> </a:t>
            </a:r>
            <a:r>
              <a:rPr dirty="0"/>
              <a:t>LEP</a:t>
            </a:r>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marL="25400">
              <a:lnSpc>
                <a:spcPct val="100000"/>
              </a:lnSpc>
              <a:spcBef>
                <a:spcPts val="245"/>
              </a:spcBef>
            </a:pPr>
            <a:fld id="{81D60167-4931-47E6-BA6A-407CBD079E47}" type="slidenum">
              <a:rPr dirty="0"/>
              <a:t>19</a:t>
            </a:fld>
            <a:endParaRPr dirty="0"/>
          </a:p>
        </p:txBody>
      </p:sp>
      <p:sp>
        <p:nvSpPr>
          <p:cNvPr id="3" name="object 3"/>
          <p:cNvSpPr txBox="1"/>
          <p:nvPr/>
        </p:nvSpPr>
        <p:spPr>
          <a:xfrm>
            <a:off x="1304441" y="1339497"/>
            <a:ext cx="7082790" cy="4726305"/>
          </a:xfrm>
          <a:prstGeom prst="rect">
            <a:avLst/>
          </a:prstGeom>
        </p:spPr>
        <p:txBody>
          <a:bodyPr vert="horz" wrap="square" lIns="0" tIns="12065" rIns="0" bIns="0" rtlCol="0">
            <a:spAutoFit/>
          </a:bodyPr>
          <a:lstStyle/>
          <a:p>
            <a:pPr marL="1565275">
              <a:lnSpc>
                <a:spcPts val="3279"/>
              </a:lnSpc>
              <a:spcBef>
                <a:spcPts val="95"/>
              </a:spcBef>
            </a:pPr>
            <a:r>
              <a:rPr sz="2800" b="1" spc="-5" dirty="0">
                <a:latin typeface="Trebuchet MS"/>
                <a:cs typeface="Trebuchet MS"/>
              </a:rPr>
              <a:t>Understanding</a:t>
            </a:r>
            <a:r>
              <a:rPr sz="2800" b="1" spc="-10" dirty="0">
                <a:latin typeface="Trebuchet MS"/>
                <a:cs typeface="Trebuchet MS"/>
              </a:rPr>
              <a:t> </a:t>
            </a:r>
            <a:r>
              <a:rPr sz="2800" b="1" spc="-5" dirty="0">
                <a:latin typeface="Trebuchet MS"/>
                <a:cs typeface="Trebuchet MS"/>
              </a:rPr>
              <a:t>Culture:</a:t>
            </a:r>
            <a:endParaRPr sz="2800">
              <a:latin typeface="Trebuchet MS"/>
              <a:cs typeface="Trebuchet MS"/>
            </a:endParaRPr>
          </a:p>
          <a:p>
            <a:pPr marL="507365">
              <a:lnSpc>
                <a:spcPts val="3804"/>
              </a:lnSpc>
            </a:pPr>
            <a:r>
              <a:rPr sz="3600" b="1" u="heavy" spc="-5" dirty="0">
                <a:uFill>
                  <a:solidFill>
                    <a:srgbClr val="000000"/>
                  </a:solidFill>
                </a:uFill>
                <a:latin typeface="Trebuchet MS"/>
                <a:cs typeface="Trebuchet MS"/>
              </a:rPr>
              <a:t>These Demographic</a:t>
            </a:r>
            <a:r>
              <a:rPr sz="3600" b="1" u="heavy" dirty="0">
                <a:uFill>
                  <a:solidFill>
                    <a:srgbClr val="000000"/>
                  </a:solidFill>
                </a:uFill>
                <a:latin typeface="Trebuchet MS"/>
                <a:cs typeface="Trebuchet MS"/>
              </a:rPr>
              <a:t> Changes</a:t>
            </a:r>
            <a:endParaRPr sz="3600">
              <a:latin typeface="Trebuchet MS"/>
              <a:cs typeface="Trebuchet MS"/>
            </a:endParaRPr>
          </a:p>
          <a:p>
            <a:pPr marL="3121025">
              <a:lnSpc>
                <a:spcPts val="3890"/>
              </a:lnSpc>
            </a:pPr>
            <a:r>
              <a:rPr sz="3600" b="1" u="heavy" spc="-5" dirty="0">
                <a:uFill>
                  <a:solidFill>
                    <a:srgbClr val="000000"/>
                  </a:solidFill>
                </a:uFill>
                <a:latin typeface="Trebuchet MS"/>
                <a:cs typeface="Trebuchet MS"/>
              </a:rPr>
              <a:t>Have</a:t>
            </a:r>
            <a:r>
              <a:rPr sz="3200" b="1" spc="-5" dirty="0">
                <a:latin typeface="Trebuchet MS"/>
                <a:cs typeface="Trebuchet MS"/>
              </a:rPr>
              <a:t>:</a:t>
            </a:r>
            <a:endParaRPr sz="3200">
              <a:latin typeface="Trebuchet MS"/>
              <a:cs typeface="Trebuchet MS"/>
            </a:endParaRPr>
          </a:p>
          <a:p>
            <a:pPr marL="354965" marR="5080" indent="-342265">
              <a:lnSpc>
                <a:spcPct val="80000"/>
              </a:lnSpc>
              <a:spcBef>
                <a:spcPts val="3570"/>
              </a:spcBef>
              <a:buFont typeface="Trebuchet MS"/>
              <a:buChar char="-"/>
              <a:tabLst>
                <a:tab pos="354965" algn="l"/>
                <a:tab pos="355600" algn="l"/>
              </a:tabLst>
            </a:pPr>
            <a:r>
              <a:rPr sz="2800" b="1" spc="-5" dirty="0">
                <a:latin typeface="Trebuchet MS"/>
                <a:cs typeface="Trebuchet MS"/>
              </a:rPr>
              <a:t>Given </a:t>
            </a:r>
            <a:r>
              <a:rPr sz="2800" b="1" spc="-10" dirty="0">
                <a:latin typeface="Trebuchet MS"/>
                <a:cs typeface="Trebuchet MS"/>
              </a:rPr>
              <a:t>the </a:t>
            </a:r>
            <a:r>
              <a:rPr sz="2800" b="1" spc="-5" dirty="0">
                <a:latin typeface="Trebuchet MS"/>
                <a:cs typeface="Trebuchet MS"/>
              </a:rPr>
              <a:t>U.S. </a:t>
            </a:r>
            <a:r>
              <a:rPr sz="2800" b="1" spc="-10" dirty="0">
                <a:latin typeface="Trebuchet MS"/>
                <a:cs typeface="Trebuchet MS"/>
              </a:rPr>
              <a:t>the </a:t>
            </a:r>
            <a:r>
              <a:rPr sz="2800" b="1" spc="-5" dirty="0">
                <a:latin typeface="Trebuchet MS"/>
                <a:cs typeface="Trebuchet MS"/>
              </a:rPr>
              <a:t>benefits and richness  of </a:t>
            </a:r>
            <a:r>
              <a:rPr sz="2800" b="1" spc="-10" dirty="0">
                <a:latin typeface="Trebuchet MS"/>
                <a:cs typeface="Trebuchet MS"/>
              </a:rPr>
              <a:t>many </a:t>
            </a:r>
            <a:r>
              <a:rPr sz="2800" b="1" spc="-5" dirty="0">
                <a:latin typeface="Trebuchet MS"/>
                <a:cs typeface="Trebuchet MS"/>
              </a:rPr>
              <a:t>cultures, languages and  histories.</a:t>
            </a:r>
            <a:endParaRPr sz="2800">
              <a:latin typeface="Trebuchet MS"/>
              <a:cs typeface="Trebuchet MS"/>
            </a:endParaRPr>
          </a:p>
          <a:p>
            <a:pPr marL="354965" marR="120650" indent="-342265">
              <a:lnSpc>
                <a:spcPct val="82200"/>
              </a:lnSpc>
              <a:spcBef>
                <a:spcPts val="600"/>
              </a:spcBef>
              <a:buFont typeface="Trebuchet MS"/>
              <a:buChar char="-"/>
              <a:tabLst>
                <a:tab pos="354965" algn="l"/>
                <a:tab pos="355600" algn="l"/>
              </a:tabLst>
            </a:pPr>
            <a:r>
              <a:rPr sz="2800" b="1" spc="-10" dirty="0">
                <a:latin typeface="Trebuchet MS"/>
                <a:cs typeface="Trebuchet MS"/>
              </a:rPr>
              <a:t>Made </a:t>
            </a:r>
            <a:r>
              <a:rPr sz="2800" b="1" spc="-5" dirty="0">
                <a:latin typeface="Trebuchet MS"/>
                <a:cs typeface="Trebuchet MS"/>
              </a:rPr>
              <a:t>it more important </a:t>
            </a:r>
            <a:r>
              <a:rPr sz="2800" b="1" spc="-10" dirty="0">
                <a:latin typeface="Trebuchet MS"/>
                <a:cs typeface="Trebuchet MS"/>
              </a:rPr>
              <a:t>than </a:t>
            </a:r>
            <a:r>
              <a:rPr sz="2800" b="1" spc="-5" dirty="0">
                <a:latin typeface="Trebuchet MS"/>
                <a:cs typeface="Trebuchet MS"/>
              </a:rPr>
              <a:t>ever for  </a:t>
            </a:r>
            <a:r>
              <a:rPr sz="2800" b="1" spc="-10" dirty="0">
                <a:latin typeface="Trebuchet MS"/>
                <a:cs typeface="Trebuchet MS"/>
              </a:rPr>
              <a:t>health </a:t>
            </a:r>
            <a:r>
              <a:rPr sz="2800" b="1" spc="-5" dirty="0">
                <a:latin typeface="Trebuchet MS"/>
                <a:cs typeface="Trebuchet MS"/>
              </a:rPr>
              <a:t>and </a:t>
            </a:r>
            <a:r>
              <a:rPr sz="2800" b="1" spc="-10" dirty="0">
                <a:latin typeface="Trebuchet MS"/>
                <a:cs typeface="Trebuchet MS"/>
              </a:rPr>
              <a:t>human </a:t>
            </a:r>
            <a:r>
              <a:rPr sz="2800" b="1" spc="-5" dirty="0">
                <a:latin typeface="Trebuchet MS"/>
                <a:cs typeface="Trebuchet MS"/>
              </a:rPr>
              <a:t>service providers </a:t>
            </a:r>
            <a:r>
              <a:rPr sz="2800" b="1" spc="-10" dirty="0">
                <a:latin typeface="Trebuchet MS"/>
                <a:cs typeface="Trebuchet MS"/>
              </a:rPr>
              <a:t>to  </a:t>
            </a:r>
            <a:r>
              <a:rPr sz="2800" b="1" spc="-5" dirty="0">
                <a:latin typeface="Trebuchet MS"/>
                <a:cs typeface="Trebuchet MS"/>
              </a:rPr>
              <a:t>recognize, understand, and respect </a:t>
            </a:r>
            <a:r>
              <a:rPr sz="2800" b="1" spc="-10" dirty="0">
                <a:latin typeface="Trebuchet MS"/>
                <a:cs typeface="Trebuchet MS"/>
              </a:rPr>
              <a:t>the  </a:t>
            </a:r>
            <a:r>
              <a:rPr sz="2800" b="1" spc="-5" dirty="0">
                <a:latin typeface="Trebuchet MS"/>
                <a:cs typeface="Trebuchet MS"/>
              </a:rPr>
              <a:t>diversity found among cultural groups  and</a:t>
            </a:r>
            <a:r>
              <a:rPr sz="2800" b="1" spc="-15" dirty="0">
                <a:latin typeface="Trebuchet MS"/>
                <a:cs typeface="Trebuchet MS"/>
              </a:rPr>
              <a:t> </a:t>
            </a:r>
            <a:r>
              <a:rPr sz="2800" b="1" spc="-5" dirty="0">
                <a:latin typeface="Trebuchet MS"/>
                <a:cs typeface="Trebuchet MS"/>
              </a:rPr>
              <a:t>subgroups.</a:t>
            </a:r>
            <a:endParaRPr sz="2800">
              <a:latin typeface="Trebuchet MS"/>
              <a:cs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871987" y="6735521"/>
            <a:ext cx="134620" cy="239395"/>
          </a:xfrm>
          <a:prstGeom prst="rect">
            <a:avLst/>
          </a:prstGeom>
        </p:spPr>
        <p:txBody>
          <a:bodyPr vert="horz" wrap="square" lIns="0" tIns="12700" rIns="0" bIns="0" rtlCol="0">
            <a:spAutoFit/>
          </a:bodyPr>
          <a:lstStyle/>
          <a:p>
            <a:pPr marL="12700">
              <a:lnSpc>
                <a:spcPct val="100000"/>
              </a:lnSpc>
              <a:spcBef>
                <a:spcPts val="100"/>
              </a:spcBef>
            </a:pPr>
            <a:r>
              <a:rPr sz="1400" dirty="0">
                <a:latin typeface="Comic Sans MS"/>
                <a:cs typeface="Comic Sans MS"/>
              </a:rPr>
              <a:t>2</a:t>
            </a:r>
            <a:endParaRPr sz="1400">
              <a:latin typeface="Comic Sans MS"/>
              <a:cs typeface="Comic Sans MS"/>
            </a:endParaRPr>
          </a:p>
        </p:txBody>
      </p:sp>
      <p:sp>
        <p:nvSpPr>
          <p:cNvPr id="3" name="object 3"/>
          <p:cNvSpPr txBox="1">
            <a:spLocks noGrp="1"/>
          </p:cNvSpPr>
          <p:nvPr>
            <p:ph type="title"/>
          </p:nvPr>
        </p:nvSpPr>
        <p:spPr>
          <a:xfrm>
            <a:off x="1609213" y="1094142"/>
            <a:ext cx="7191375" cy="2658745"/>
          </a:xfrm>
          <a:prstGeom prst="rect">
            <a:avLst/>
          </a:prstGeom>
        </p:spPr>
        <p:txBody>
          <a:bodyPr vert="horz" wrap="square" lIns="0" tIns="12700" rIns="0" bIns="0" rtlCol="0">
            <a:spAutoFit/>
          </a:bodyPr>
          <a:lstStyle/>
          <a:p>
            <a:pPr marL="1184275" marR="1520825" indent="513080">
              <a:lnSpc>
                <a:spcPct val="100000"/>
              </a:lnSpc>
              <a:spcBef>
                <a:spcPts val="100"/>
              </a:spcBef>
            </a:pPr>
            <a:r>
              <a:rPr sz="4800" b="0" dirty="0">
                <a:latin typeface="Trebuchet MS"/>
                <a:cs typeface="Trebuchet MS"/>
              </a:rPr>
              <a:t>Adopted from  </a:t>
            </a:r>
            <a:r>
              <a:rPr sz="4800" b="0" spc="-5" dirty="0">
                <a:latin typeface="Trebuchet MS"/>
                <a:cs typeface="Trebuchet MS"/>
              </a:rPr>
              <a:t>“Limited</a:t>
            </a:r>
            <a:r>
              <a:rPr sz="4800" b="0" spc="-65" dirty="0">
                <a:latin typeface="Trebuchet MS"/>
                <a:cs typeface="Trebuchet MS"/>
              </a:rPr>
              <a:t> </a:t>
            </a:r>
            <a:r>
              <a:rPr sz="4800" b="0" spc="-5" dirty="0">
                <a:latin typeface="Trebuchet MS"/>
                <a:cs typeface="Trebuchet MS"/>
              </a:rPr>
              <a:t>English</a:t>
            </a:r>
            <a:endParaRPr sz="4800">
              <a:latin typeface="Trebuchet MS"/>
              <a:cs typeface="Trebuchet MS"/>
            </a:endParaRPr>
          </a:p>
          <a:p>
            <a:pPr marL="1213485" marR="5080" indent="-1201420">
              <a:lnSpc>
                <a:spcPct val="80000"/>
              </a:lnSpc>
            </a:pPr>
            <a:r>
              <a:rPr sz="4800" b="0" spc="-5" dirty="0">
                <a:latin typeface="Trebuchet MS"/>
                <a:cs typeface="Trebuchet MS"/>
              </a:rPr>
              <a:t>Proficiency: It’s </a:t>
            </a:r>
            <a:r>
              <a:rPr sz="4800" b="0" dirty="0">
                <a:latin typeface="Trebuchet MS"/>
                <a:cs typeface="Trebuchet MS"/>
              </a:rPr>
              <a:t>not</a:t>
            </a:r>
            <a:r>
              <a:rPr sz="4800" b="0" spc="-70" dirty="0">
                <a:latin typeface="Trebuchet MS"/>
                <a:cs typeface="Trebuchet MS"/>
              </a:rPr>
              <a:t> </a:t>
            </a:r>
            <a:r>
              <a:rPr sz="4800" b="0" dirty="0">
                <a:latin typeface="Trebuchet MS"/>
                <a:cs typeface="Trebuchet MS"/>
              </a:rPr>
              <a:t>about  </a:t>
            </a:r>
            <a:r>
              <a:rPr sz="4800" b="0" spc="-5" dirty="0">
                <a:latin typeface="Trebuchet MS"/>
                <a:cs typeface="Trebuchet MS"/>
              </a:rPr>
              <a:t>speaking English”</a:t>
            </a:r>
            <a:endParaRPr sz="4800">
              <a:latin typeface="Trebuchet MS"/>
              <a:cs typeface="Trebuchet MS"/>
            </a:endParaRPr>
          </a:p>
        </p:txBody>
      </p:sp>
      <p:sp>
        <p:nvSpPr>
          <p:cNvPr id="4" name="object 4"/>
          <p:cNvSpPr txBox="1"/>
          <p:nvPr/>
        </p:nvSpPr>
        <p:spPr>
          <a:xfrm>
            <a:off x="1708267" y="4458858"/>
            <a:ext cx="6652259" cy="1927225"/>
          </a:xfrm>
          <a:prstGeom prst="rect">
            <a:avLst/>
          </a:prstGeom>
        </p:spPr>
        <p:txBody>
          <a:bodyPr vert="horz" wrap="square" lIns="0" tIns="158750" rIns="0" bIns="0" rtlCol="0">
            <a:spAutoFit/>
          </a:bodyPr>
          <a:lstStyle/>
          <a:p>
            <a:pPr marL="12700" marR="5080" algn="ctr">
              <a:lnSpc>
                <a:spcPct val="80000"/>
              </a:lnSpc>
              <a:spcBef>
                <a:spcPts val="1250"/>
              </a:spcBef>
            </a:pPr>
            <a:r>
              <a:rPr sz="4800" b="1" spc="-5" dirty="0">
                <a:latin typeface="Trebuchet MS"/>
                <a:cs typeface="Trebuchet MS"/>
              </a:rPr>
              <a:t>Michigan Association of  Community Mental  Health</a:t>
            </a:r>
            <a:r>
              <a:rPr sz="4800" b="1" spc="5" dirty="0">
                <a:latin typeface="Trebuchet MS"/>
                <a:cs typeface="Trebuchet MS"/>
              </a:rPr>
              <a:t> </a:t>
            </a:r>
            <a:r>
              <a:rPr sz="4800" b="1" spc="-5" dirty="0">
                <a:latin typeface="Trebuchet MS"/>
                <a:cs typeface="Trebuchet MS"/>
              </a:rPr>
              <a:t>Boards</a:t>
            </a:r>
            <a:endParaRPr sz="4800">
              <a:latin typeface="Trebuchet MS"/>
              <a:cs typeface="Trebuchet M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3211" y="662884"/>
            <a:ext cx="6280150" cy="1128395"/>
          </a:xfrm>
          <a:prstGeom prst="rect">
            <a:avLst/>
          </a:prstGeom>
        </p:spPr>
        <p:txBody>
          <a:bodyPr vert="horz" wrap="square" lIns="0" tIns="12700" rIns="0" bIns="0" rtlCol="0">
            <a:spAutoFit/>
          </a:bodyPr>
          <a:lstStyle/>
          <a:p>
            <a:pPr algn="ctr">
              <a:lnSpc>
                <a:spcPct val="100000"/>
              </a:lnSpc>
              <a:spcBef>
                <a:spcPts val="100"/>
              </a:spcBef>
            </a:pPr>
            <a:r>
              <a:rPr dirty="0"/>
              <a:t>Cultural </a:t>
            </a:r>
            <a:r>
              <a:rPr spc="-5" dirty="0"/>
              <a:t>Diversity </a:t>
            </a:r>
            <a:r>
              <a:rPr dirty="0"/>
              <a:t>&amp;</a:t>
            </a:r>
            <a:r>
              <a:rPr spc="-85" dirty="0"/>
              <a:t> </a:t>
            </a:r>
            <a:r>
              <a:rPr dirty="0"/>
              <a:t>LEP</a:t>
            </a:r>
          </a:p>
          <a:p>
            <a:pPr algn="ctr">
              <a:lnSpc>
                <a:spcPct val="100000"/>
              </a:lnSpc>
              <a:spcBef>
                <a:spcPts val="40"/>
              </a:spcBef>
            </a:pPr>
            <a:r>
              <a:rPr sz="2800" spc="-5" dirty="0"/>
              <a:t>Understanding</a:t>
            </a:r>
            <a:r>
              <a:rPr sz="2800" spc="-15" dirty="0"/>
              <a:t> </a:t>
            </a:r>
            <a:r>
              <a:rPr sz="2800" spc="-5" dirty="0"/>
              <a:t>Culture:</a:t>
            </a:r>
            <a:endParaRPr sz="2800"/>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a:lnSpc>
                <a:spcPct val="100000"/>
              </a:lnSpc>
              <a:spcBef>
                <a:spcPts val="245"/>
              </a:spcBef>
            </a:pPr>
            <a:fld id="{81D60167-4931-47E6-BA6A-407CBD079E47}" type="slidenum">
              <a:rPr dirty="0"/>
              <a:t>20</a:t>
            </a:fld>
            <a:endParaRPr dirty="0"/>
          </a:p>
        </p:txBody>
      </p:sp>
      <p:sp>
        <p:nvSpPr>
          <p:cNvPr id="3" name="object 3"/>
          <p:cNvSpPr txBox="1"/>
          <p:nvPr/>
        </p:nvSpPr>
        <p:spPr>
          <a:xfrm>
            <a:off x="1304441" y="2202001"/>
            <a:ext cx="6757034" cy="4038600"/>
          </a:xfrm>
          <a:prstGeom prst="rect">
            <a:avLst/>
          </a:prstGeom>
        </p:spPr>
        <p:txBody>
          <a:bodyPr vert="horz" wrap="square" lIns="0" tIns="12700" rIns="0" bIns="0" rtlCol="0">
            <a:spAutoFit/>
          </a:bodyPr>
          <a:lstStyle/>
          <a:p>
            <a:pPr marL="964565">
              <a:lnSpc>
                <a:spcPct val="100000"/>
              </a:lnSpc>
              <a:spcBef>
                <a:spcPts val="100"/>
              </a:spcBef>
            </a:pPr>
            <a:r>
              <a:rPr sz="3600" b="1" u="heavy" spc="-5" dirty="0">
                <a:uFill>
                  <a:solidFill>
                    <a:srgbClr val="000000"/>
                  </a:solidFill>
                </a:uFill>
                <a:latin typeface="Trebuchet MS"/>
                <a:cs typeface="Trebuchet MS"/>
              </a:rPr>
              <a:t>Service Providers</a:t>
            </a:r>
            <a:r>
              <a:rPr sz="3600" b="1" u="heavy" spc="5" dirty="0">
                <a:uFill>
                  <a:solidFill>
                    <a:srgbClr val="000000"/>
                  </a:solidFill>
                </a:uFill>
                <a:latin typeface="Trebuchet MS"/>
                <a:cs typeface="Trebuchet MS"/>
              </a:rPr>
              <a:t> </a:t>
            </a:r>
            <a:r>
              <a:rPr sz="3600" b="1" u="heavy" spc="-5" dirty="0">
                <a:uFill>
                  <a:solidFill>
                    <a:srgbClr val="000000"/>
                  </a:solidFill>
                </a:uFill>
                <a:latin typeface="Trebuchet MS"/>
                <a:cs typeface="Trebuchet MS"/>
              </a:rPr>
              <a:t>MUST</a:t>
            </a:r>
            <a:r>
              <a:rPr sz="3200" b="1" spc="-5" dirty="0">
                <a:latin typeface="Trebuchet MS"/>
                <a:cs typeface="Trebuchet MS"/>
              </a:rPr>
              <a:t>:</a:t>
            </a:r>
            <a:endParaRPr sz="3200">
              <a:latin typeface="Trebuchet MS"/>
              <a:cs typeface="Trebuchet MS"/>
            </a:endParaRPr>
          </a:p>
          <a:p>
            <a:pPr marL="354965" marR="5080" indent="-342900">
              <a:lnSpc>
                <a:spcPct val="80000"/>
              </a:lnSpc>
              <a:spcBef>
                <a:spcPts val="3570"/>
              </a:spcBef>
              <a:tabLst>
                <a:tab pos="354965" algn="l"/>
              </a:tabLst>
            </a:pPr>
            <a:r>
              <a:rPr sz="2800" spc="-5" dirty="0">
                <a:latin typeface="Trebuchet MS"/>
                <a:cs typeface="Trebuchet MS"/>
              </a:rPr>
              <a:t>-	</a:t>
            </a:r>
            <a:r>
              <a:rPr sz="2800" b="1" spc="-5" dirty="0">
                <a:latin typeface="Trebuchet MS"/>
                <a:cs typeface="Trebuchet MS"/>
              </a:rPr>
              <a:t>Find ways </a:t>
            </a:r>
            <a:r>
              <a:rPr sz="2800" b="1" spc="-10" dirty="0">
                <a:latin typeface="Trebuchet MS"/>
                <a:cs typeface="Trebuchet MS"/>
              </a:rPr>
              <a:t>to </a:t>
            </a:r>
            <a:r>
              <a:rPr sz="2800" b="1" spc="-5" dirty="0">
                <a:latin typeface="Trebuchet MS"/>
                <a:cs typeface="Trebuchet MS"/>
              </a:rPr>
              <a:t>tailor their services </a:t>
            </a:r>
            <a:r>
              <a:rPr sz="2800" b="1" spc="-10" dirty="0">
                <a:latin typeface="Trebuchet MS"/>
                <a:cs typeface="Trebuchet MS"/>
              </a:rPr>
              <a:t>to  </a:t>
            </a:r>
            <a:r>
              <a:rPr sz="2800" b="1" spc="-5" dirty="0">
                <a:latin typeface="Trebuchet MS"/>
                <a:cs typeface="Trebuchet MS"/>
              </a:rPr>
              <a:t>individuals’ and communities’ cultural  identities, languages, </a:t>
            </a:r>
            <a:r>
              <a:rPr sz="2800" b="1" spc="-10" dirty="0">
                <a:latin typeface="Trebuchet MS"/>
                <a:cs typeface="Trebuchet MS"/>
              </a:rPr>
              <a:t>customs,  traditions, </a:t>
            </a:r>
            <a:r>
              <a:rPr sz="2800" b="1" spc="-5" dirty="0">
                <a:latin typeface="Trebuchet MS"/>
                <a:cs typeface="Trebuchet MS"/>
              </a:rPr>
              <a:t>beliefs, values, and social  support</a:t>
            </a:r>
            <a:r>
              <a:rPr sz="2800" b="1" spc="-30" dirty="0">
                <a:latin typeface="Trebuchet MS"/>
                <a:cs typeface="Trebuchet MS"/>
              </a:rPr>
              <a:t> </a:t>
            </a:r>
            <a:r>
              <a:rPr sz="2800" b="1" spc="-10" dirty="0">
                <a:latin typeface="Trebuchet MS"/>
                <a:cs typeface="Trebuchet MS"/>
              </a:rPr>
              <a:t>systems.</a:t>
            </a:r>
            <a:endParaRPr sz="2800">
              <a:latin typeface="Trebuchet MS"/>
              <a:cs typeface="Trebuchet MS"/>
            </a:endParaRPr>
          </a:p>
          <a:p>
            <a:pPr>
              <a:lnSpc>
                <a:spcPct val="100000"/>
              </a:lnSpc>
              <a:spcBef>
                <a:spcPts val="40"/>
              </a:spcBef>
            </a:pPr>
            <a:endParaRPr sz="3550">
              <a:latin typeface="Times New Roman"/>
              <a:cs typeface="Times New Roman"/>
            </a:endParaRPr>
          </a:p>
          <a:p>
            <a:pPr marL="1306195" marR="347980" indent="-600710">
              <a:lnSpc>
                <a:spcPct val="80000"/>
              </a:lnSpc>
            </a:pPr>
            <a:r>
              <a:rPr sz="3200" b="1" dirty="0">
                <a:latin typeface="Trebuchet MS"/>
                <a:cs typeface="Trebuchet MS"/>
              </a:rPr>
              <a:t>THIS </a:t>
            </a:r>
            <a:r>
              <a:rPr sz="3200" b="1" spc="-5" dirty="0">
                <a:latin typeface="Trebuchet MS"/>
                <a:cs typeface="Trebuchet MS"/>
              </a:rPr>
              <a:t>IS </a:t>
            </a:r>
            <a:r>
              <a:rPr sz="3200" b="1" dirty="0">
                <a:latin typeface="Trebuchet MS"/>
                <a:cs typeface="Trebuchet MS"/>
              </a:rPr>
              <a:t>THE FOUNDATION</a:t>
            </a:r>
            <a:r>
              <a:rPr sz="3200" b="1" spc="-110" dirty="0">
                <a:latin typeface="Trebuchet MS"/>
                <a:cs typeface="Trebuchet MS"/>
              </a:rPr>
              <a:t> </a:t>
            </a:r>
            <a:r>
              <a:rPr sz="3200" b="1" dirty="0">
                <a:latin typeface="Trebuchet MS"/>
                <a:cs typeface="Trebuchet MS"/>
              </a:rPr>
              <a:t>FOR  CULTURAL</a:t>
            </a:r>
            <a:r>
              <a:rPr sz="3200" b="1" spc="-20" dirty="0">
                <a:latin typeface="Trebuchet MS"/>
                <a:cs typeface="Trebuchet MS"/>
              </a:rPr>
              <a:t> </a:t>
            </a:r>
            <a:r>
              <a:rPr sz="3200" b="1" dirty="0">
                <a:latin typeface="Trebuchet MS"/>
                <a:cs typeface="Trebuchet MS"/>
              </a:rPr>
              <a:t>COMPETENCY.</a:t>
            </a:r>
            <a:endParaRPr sz="3200">
              <a:latin typeface="Trebuchet MS"/>
              <a:cs typeface="Trebuchet M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Cultural </a:t>
            </a:r>
            <a:r>
              <a:rPr spc="-5" dirty="0"/>
              <a:t>Diversity </a:t>
            </a:r>
            <a:r>
              <a:rPr dirty="0"/>
              <a:t>&amp;</a:t>
            </a:r>
            <a:r>
              <a:rPr spc="-85" dirty="0"/>
              <a:t> </a:t>
            </a:r>
            <a:r>
              <a:rPr dirty="0"/>
              <a:t>LEP</a:t>
            </a:r>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a:lnSpc>
                <a:spcPct val="100000"/>
              </a:lnSpc>
              <a:spcBef>
                <a:spcPts val="245"/>
              </a:spcBef>
            </a:pPr>
            <a:fld id="{81D60167-4931-47E6-BA6A-407CBD079E47}" type="slidenum">
              <a:rPr dirty="0"/>
              <a:t>21</a:t>
            </a:fld>
            <a:endParaRPr dirty="0"/>
          </a:p>
        </p:txBody>
      </p:sp>
      <p:sp>
        <p:nvSpPr>
          <p:cNvPr id="3" name="object 3"/>
          <p:cNvSpPr txBox="1"/>
          <p:nvPr/>
        </p:nvSpPr>
        <p:spPr>
          <a:xfrm>
            <a:off x="1304440" y="1296418"/>
            <a:ext cx="7042784" cy="4784090"/>
          </a:xfrm>
          <a:prstGeom prst="rect">
            <a:avLst/>
          </a:prstGeom>
        </p:spPr>
        <p:txBody>
          <a:bodyPr vert="horz" wrap="square" lIns="0" tIns="55244" rIns="0" bIns="0" rtlCol="0">
            <a:spAutoFit/>
          </a:bodyPr>
          <a:lstStyle/>
          <a:p>
            <a:pPr marL="1565275">
              <a:lnSpc>
                <a:spcPct val="100000"/>
              </a:lnSpc>
              <a:spcBef>
                <a:spcPts val="434"/>
              </a:spcBef>
            </a:pPr>
            <a:r>
              <a:rPr sz="2800" b="1" spc="-5" dirty="0">
                <a:latin typeface="Trebuchet MS"/>
                <a:cs typeface="Trebuchet MS"/>
              </a:rPr>
              <a:t>Understanding</a:t>
            </a:r>
            <a:r>
              <a:rPr sz="2800" b="1" spc="-10" dirty="0">
                <a:latin typeface="Trebuchet MS"/>
                <a:cs typeface="Trebuchet MS"/>
              </a:rPr>
              <a:t> </a:t>
            </a:r>
            <a:r>
              <a:rPr sz="2800" b="1" spc="-5" dirty="0">
                <a:latin typeface="Trebuchet MS"/>
                <a:cs typeface="Trebuchet MS"/>
              </a:rPr>
              <a:t>Culture:</a:t>
            </a:r>
            <a:endParaRPr sz="2800">
              <a:latin typeface="Trebuchet MS"/>
              <a:cs typeface="Trebuchet MS"/>
            </a:endParaRPr>
          </a:p>
          <a:p>
            <a:pPr marL="2147570">
              <a:lnSpc>
                <a:spcPct val="100000"/>
              </a:lnSpc>
              <a:spcBef>
                <a:spcPts val="434"/>
              </a:spcBef>
            </a:pPr>
            <a:r>
              <a:rPr sz="3600" b="1" u="heavy" spc="-5" dirty="0">
                <a:uFill>
                  <a:solidFill>
                    <a:srgbClr val="000000"/>
                  </a:solidFill>
                </a:uFill>
                <a:latin typeface="Trebuchet MS"/>
                <a:cs typeface="Trebuchet MS"/>
              </a:rPr>
              <a:t>DEFINITIONS</a:t>
            </a:r>
            <a:r>
              <a:rPr sz="3600" b="1" spc="-5" dirty="0">
                <a:latin typeface="Trebuchet MS"/>
                <a:cs typeface="Trebuchet MS"/>
              </a:rPr>
              <a:t>:</a:t>
            </a:r>
            <a:endParaRPr sz="3600">
              <a:latin typeface="Trebuchet MS"/>
              <a:cs typeface="Trebuchet MS"/>
            </a:endParaRPr>
          </a:p>
          <a:p>
            <a:pPr marL="354965" marR="138430" indent="-342265">
              <a:lnSpc>
                <a:spcPct val="80000"/>
              </a:lnSpc>
              <a:spcBef>
                <a:spcPts val="2810"/>
              </a:spcBef>
              <a:buFont typeface="Trebuchet MS"/>
              <a:buChar char="-"/>
              <a:tabLst>
                <a:tab pos="354965" algn="l"/>
                <a:tab pos="355600" algn="l"/>
              </a:tabLst>
            </a:pPr>
            <a:r>
              <a:rPr sz="2600" b="1" spc="-5" dirty="0">
                <a:latin typeface="Trebuchet MS"/>
                <a:cs typeface="Trebuchet MS"/>
              </a:rPr>
              <a:t>“</a:t>
            </a:r>
            <a:r>
              <a:rPr sz="2600" b="1" u="heavy" spc="-5" dirty="0">
                <a:uFill>
                  <a:solidFill>
                    <a:srgbClr val="000000"/>
                  </a:solidFill>
                </a:uFill>
                <a:latin typeface="Trebuchet MS"/>
                <a:cs typeface="Trebuchet MS"/>
              </a:rPr>
              <a:t>Ethnicity</a:t>
            </a:r>
            <a:r>
              <a:rPr sz="2600" b="1" spc="-5" dirty="0">
                <a:latin typeface="Trebuchet MS"/>
                <a:cs typeface="Trebuchet MS"/>
              </a:rPr>
              <a:t>” </a:t>
            </a:r>
            <a:r>
              <a:rPr sz="2600" b="1" dirty="0">
                <a:latin typeface="Trebuchet MS"/>
                <a:cs typeface="Trebuchet MS"/>
              </a:rPr>
              <a:t>– refers </a:t>
            </a:r>
            <a:r>
              <a:rPr sz="2600" b="1" spc="-5" dirty="0">
                <a:latin typeface="Trebuchet MS"/>
                <a:cs typeface="Trebuchet MS"/>
              </a:rPr>
              <a:t>to </a:t>
            </a:r>
            <a:r>
              <a:rPr sz="2600" b="1" dirty="0">
                <a:latin typeface="Trebuchet MS"/>
                <a:cs typeface="Trebuchet MS"/>
              </a:rPr>
              <a:t>a </a:t>
            </a:r>
            <a:r>
              <a:rPr sz="2600" b="1" spc="-5" dirty="0">
                <a:latin typeface="Trebuchet MS"/>
                <a:cs typeface="Trebuchet MS"/>
              </a:rPr>
              <a:t>common </a:t>
            </a:r>
            <a:r>
              <a:rPr sz="2600" b="1" dirty="0">
                <a:latin typeface="Trebuchet MS"/>
                <a:cs typeface="Trebuchet MS"/>
              </a:rPr>
              <a:t>heritage  of a particular group. </a:t>
            </a:r>
            <a:r>
              <a:rPr sz="2600" b="1" spc="-5" dirty="0">
                <a:latin typeface="Trebuchet MS"/>
                <a:cs typeface="Trebuchet MS"/>
              </a:rPr>
              <a:t>Elements </a:t>
            </a:r>
            <a:r>
              <a:rPr sz="2600" b="1" dirty="0">
                <a:latin typeface="Trebuchet MS"/>
                <a:cs typeface="Trebuchet MS"/>
              </a:rPr>
              <a:t>of this  shared heritage include history,</a:t>
            </a:r>
            <a:r>
              <a:rPr sz="2600" b="1" spc="-105" dirty="0">
                <a:latin typeface="Trebuchet MS"/>
                <a:cs typeface="Trebuchet MS"/>
              </a:rPr>
              <a:t> </a:t>
            </a:r>
            <a:r>
              <a:rPr sz="2600" b="1" dirty="0">
                <a:latin typeface="Trebuchet MS"/>
                <a:cs typeface="Trebuchet MS"/>
              </a:rPr>
              <a:t>language,  </a:t>
            </a:r>
            <a:r>
              <a:rPr sz="2600" b="1" spc="-5" dirty="0">
                <a:latin typeface="Trebuchet MS"/>
                <a:cs typeface="Trebuchet MS"/>
              </a:rPr>
              <a:t>rituals, </a:t>
            </a:r>
            <a:r>
              <a:rPr sz="2600" b="1" dirty="0">
                <a:latin typeface="Trebuchet MS"/>
                <a:cs typeface="Trebuchet MS"/>
              </a:rPr>
              <a:t>and preferences for </a:t>
            </a:r>
            <a:r>
              <a:rPr sz="2600" b="1" spc="-5" dirty="0">
                <a:latin typeface="Trebuchet MS"/>
                <a:cs typeface="Trebuchet MS"/>
              </a:rPr>
              <a:t>music </a:t>
            </a:r>
            <a:r>
              <a:rPr sz="2600" b="1" dirty="0">
                <a:latin typeface="Trebuchet MS"/>
                <a:cs typeface="Trebuchet MS"/>
              </a:rPr>
              <a:t>and  foods.</a:t>
            </a:r>
            <a:endParaRPr sz="2600">
              <a:latin typeface="Trebuchet MS"/>
              <a:cs typeface="Trebuchet MS"/>
            </a:endParaRPr>
          </a:p>
          <a:p>
            <a:pPr>
              <a:lnSpc>
                <a:spcPct val="100000"/>
              </a:lnSpc>
              <a:spcBef>
                <a:spcPts val="5"/>
              </a:spcBef>
              <a:buFont typeface="Trebuchet MS"/>
              <a:buChar char="-"/>
            </a:pPr>
            <a:endParaRPr sz="3250">
              <a:latin typeface="Times New Roman"/>
              <a:cs typeface="Times New Roman"/>
            </a:endParaRPr>
          </a:p>
          <a:p>
            <a:pPr marL="354965" marR="5080" indent="-342265">
              <a:lnSpc>
                <a:spcPct val="80000"/>
              </a:lnSpc>
              <a:buFont typeface="Trebuchet MS"/>
              <a:buChar char="-"/>
              <a:tabLst>
                <a:tab pos="354965" algn="l"/>
                <a:tab pos="355600" algn="l"/>
              </a:tabLst>
            </a:pPr>
            <a:r>
              <a:rPr sz="2600" b="1" spc="-5" dirty="0">
                <a:latin typeface="Trebuchet MS"/>
                <a:cs typeface="Trebuchet MS"/>
              </a:rPr>
              <a:t>“</a:t>
            </a:r>
            <a:r>
              <a:rPr sz="2600" b="1" u="heavy" spc="-5" dirty="0">
                <a:uFill>
                  <a:solidFill>
                    <a:srgbClr val="000000"/>
                  </a:solidFill>
                </a:uFill>
                <a:latin typeface="Trebuchet MS"/>
                <a:cs typeface="Trebuchet MS"/>
              </a:rPr>
              <a:t>Culture</a:t>
            </a:r>
            <a:r>
              <a:rPr sz="2600" b="1" spc="-5" dirty="0">
                <a:latin typeface="Trebuchet MS"/>
                <a:cs typeface="Trebuchet MS"/>
              </a:rPr>
              <a:t>” </a:t>
            </a:r>
            <a:r>
              <a:rPr sz="2600" b="1" dirty="0">
                <a:latin typeface="Trebuchet MS"/>
                <a:cs typeface="Trebuchet MS"/>
              </a:rPr>
              <a:t>– refers </a:t>
            </a:r>
            <a:r>
              <a:rPr sz="2600" b="1" spc="-5" dirty="0">
                <a:latin typeface="Trebuchet MS"/>
                <a:cs typeface="Trebuchet MS"/>
              </a:rPr>
              <a:t>to </a:t>
            </a:r>
            <a:r>
              <a:rPr sz="2600" b="1" dirty="0">
                <a:latin typeface="Trebuchet MS"/>
                <a:cs typeface="Trebuchet MS"/>
              </a:rPr>
              <a:t>the shared </a:t>
            </a:r>
            <a:r>
              <a:rPr sz="2600" b="1" spc="-5" dirty="0">
                <a:latin typeface="Trebuchet MS"/>
                <a:cs typeface="Trebuchet MS"/>
              </a:rPr>
              <a:t>attributes  </a:t>
            </a:r>
            <a:r>
              <a:rPr sz="2600" b="1" dirty="0">
                <a:latin typeface="Trebuchet MS"/>
                <a:cs typeface="Trebuchet MS"/>
              </a:rPr>
              <a:t>of a group of people and is broadly defined  as a </a:t>
            </a:r>
            <a:r>
              <a:rPr sz="2600" b="1" spc="-5" dirty="0">
                <a:latin typeface="Trebuchet MS"/>
                <a:cs typeface="Trebuchet MS"/>
              </a:rPr>
              <a:t>common </a:t>
            </a:r>
            <a:r>
              <a:rPr sz="2600" b="1" dirty="0">
                <a:latin typeface="Trebuchet MS"/>
                <a:cs typeface="Trebuchet MS"/>
              </a:rPr>
              <a:t>heritage or learned set of  </a:t>
            </a:r>
            <a:r>
              <a:rPr sz="2600" b="1" spc="-5" dirty="0">
                <a:latin typeface="Trebuchet MS"/>
                <a:cs typeface="Trebuchet MS"/>
              </a:rPr>
              <a:t>beliefs, norms, </a:t>
            </a:r>
            <a:r>
              <a:rPr sz="2600" b="1" dirty="0">
                <a:latin typeface="Trebuchet MS"/>
                <a:cs typeface="Trebuchet MS"/>
              </a:rPr>
              <a:t>and</a:t>
            </a:r>
            <a:r>
              <a:rPr sz="2600" b="1" spc="5" dirty="0">
                <a:latin typeface="Trebuchet MS"/>
                <a:cs typeface="Trebuchet MS"/>
              </a:rPr>
              <a:t> </a:t>
            </a:r>
            <a:r>
              <a:rPr sz="2600" b="1" spc="-5" dirty="0">
                <a:latin typeface="Trebuchet MS"/>
                <a:cs typeface="Trebuchet MS"/>
              </a:rPr>
              <a:t>values.</a:t>
            </a:r>
            <a:endParaRPr sz="2600">
              <a:latin typeface="Trebuchet MS"/>
              <a:cs typeface="Trebuchet M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3211" y="662884"/>
            <a:ext cx="6280150" cy="1128395"/>
          </a:xfrm>
          <a:prstGeom prst="rect">
            <a:avLst/>
          </a:prstGeom>
        </p:spPr>
        <p:txBody>
          <a:bodyPr vert="horz" wrap="square" lIns="0" tIns="12700" rIns="0" bIns="0" rtlCol="0">
            <a:spAutoFit/>
          </a:bodyPr>
          <a:lstStyle/>
          <a:p>
            <a:pPr algn="ctr">
              <a:lnSpc>
                <a:spcPct val="100000"/>
              </a:lnSpc>
              <a:spcBef>
                <a:spcPts val="100"/>
              </a:spcBef>
            </a:pPr>
            <a:r>
              <a:rPr dirty="0"/>
              <a:t>Cultural </a:t>
            </a:r>
            <a:r>
              <a:rPr spc="-5" dirty="0"/>
              <a:t>Diversity </a:t>
            </a:r>
            <a:r>
              <a:rPr dirty="0"/>
              <a:t>&amp;</a:t>
            </a:r>
            <a:r>
              <a:rPr spc="-85" dirty="0"/>
              <a:t> </a:t>
            </a:r>
            <a:r>
              <a:rPr dirty="0"/>
              <a:t>LEP</a:t>
            </a:r>
          </a:p>
          <a:p>
            <a:pPr algn="ctr">
              <a:lnSpc>
                <a:spcPct val="100000"/>
              </a:lnSpc>
              <a:spcBef>
                <a:spcPts val="40"/>
              </a:spcBef>
            </a:pPr>
            <a:r>
              <a:rPr sz="2800" spc="-5" dirty="0"/>
              <a:t>Understanding</a:t>
            </a:r>
            <a:r>
              <a:rPr sz="2800" spc="-15" dirty="0"/>
              <a:t> </a:t>
            </a:r>
            <a:r>
              <a:rPr sz="2800" spc="-5" dirty="0"/>
              <a:t>Culture:</a:t>
            </a:r>
            <a:endParaRPr sz="2800"/>
          </a:p>
        </p:txBody>
      </p:sp>
      <p:sp>
        <p:nvSpPr>
          <p:cNvPr id="5" name="object 5"/>
          <p:cNvSpPr txBox="1">
            <a:spLocks noGrp="1"/>
          </p:cNvSpPr>
          <p:nvPr>
            <p:ph type="sldNum" sz="quarter" idx="7"/>
          </p:nvPr>
        </p:nvSpPr>
        <p:spPr>
          <a:prstGeom prst="rect">
            <a:avLst/>
          </a:prstGeom>
        </p:spPr>
        <p:txBody>
          <a:bodyPr vert="horz" wrap="square" lIns="0" tIns="31115" rIns="0" bIns="0" rtlCol="0">
            <a:spAutoFit/>
          </a:bodyPr>
          <a:lstStyle/>
          <a:p>
            <a:pPr>
              <a:lnSpc>
                <a:spcPct val="100000"/>
              </a:lnSpc>
              <a:spcBef>
                <a:spcPts val="245"/>
              </a:spcBef>
            </a:pPr>
            <a:fld id="{81D60167-4931-47E6-BA6A-407CBD079E47}" type="slidenum">
              <a:rPr dirty="0"/>
              <a:t>22</a:t>
            </a:fld>
            <a:endParaRPr dirty="0"/>
          </a:p>
        </p:txBody>
      </p:sp>
      <p:sp>
        <p:nvSpPr>
          <p:cNvPr id="3" name="object 3"/>
          <p:cNvSpPr txBox="1"/>
          <p:nvPr/>
        </p:nvSpPr>
        <p:spPr>
          <a:xfrm>
            <a:off x="1304441" y="2139525"/>
            <a:ext cx="5313680" cy="904240"/>
          </a:xfrm>
          <a:prstGeom prst="rect">
            <a:avLst/>
          </a:prstGeom>
        </p:spPr>
        <p:txBody>
          <a:bodyPr vert="horz" wrap="square" lIns="0" tIns="110489" rIns="0" bIns="0" rtlCol="0">
            <a:spAutoFit/>
          </a:bodyPr>
          <a:lstStyle/>
          <a:p>
            <a:pPr marL="354965" marR="5080" indent="-342900">
              <a:lnSpc>
                <a:spcPct val="80000"/>
              </a:lnSpc>
              <a:spcBef>
                <a:spcPts val="869"/>
              </a:spcBef>
              <a:tabLst>
                <a:tab pos="354965" algn="l"/>
              </a:tabLst>
            </a:pPr>
            <a:r>
              <a:rPr sz="3200" dirty="0">
                <a:latin typeface="Trebuchet MS"/>
                <a:cs typeface="Trebuchet MS"/>
              </a:rPr>
              <a:t>-	</a:t>
            </a:r>
            <a:r>
              <a:rPr sz="3200" b="1" dirty="0">
                <a:latin typeface="Trebuchet MS"/>
                <a:cs typeface="Trebuchet MS"/>
              </a:rPr>
              <a:t>Culture can </a:t>
            </a:r>
            <a:r>
              <a:rPr sz="3200" b="1" spc="-5" dirty="0">
                <a:latin typeface="Trebuchet MS"/>
                <a:cs typeface="Trebuchet MS"/>
              </a:rPr>
              <a:t>be </a:t>
            </a:r>
            <a:r>
              <a:rPr sz="3200" b="1" dirty="0">
                <a:latin typeface="Trebuchet MS"/>
                <a:cs typeface="Trebuchet MS"/>
              </a:rPr>
              <a:t>defined</a:t>
            </a:r>
            <a:r>
              <a:rPr sz="3200" b="1" spc="-125" dirty="0">
                <a:latin typeface="Trebuchet MS"/>
                <a:cs typeface="Trebuchet MS"/>
              </a:rPr>
              <a:t> </a:t>
            </a:r>
            <a:r>
              <a:rPr sz="3200" b="1" spc="-5" dirty="0">
                <a:latin typeface="Trebuchet MS"/>
                <a:cs typeface="Trebuchet MS"/>
              </a:rPr>
              <a:t>by  </a:t>
            </a:r>
            <a:r>
              <a:rPr sz="3200" b="1" dirty="0">
                <a:latin typeface="Trebuchet MS"/>
                <a:cs typeface="Trebuchet MS"/>
              </a:rPr>
              <a:t>characteristics such</a:t>
            </a:r>
            <a:r>
              <a:rPr sz="3200" b="1" spc="-105" dirty="0">
                <a:latin typeface="Trebuchet MS"/>
                <a:cs typeface="Trebuchet MS"/>
              </a:rPr>
              <a:t> </a:t>
            </a:r>
            <a:r>
              <a:rPr sz="3200" b="1" dirty="0">
                <a:latin typeface="Trebuchet MS"/>
                <a:cs typeface="Trebuchet MS"/>
              </a:rPr>
              <a:t>as:</a:t>
            </a:r>
            <a:endParaRPr sz="3200">
              <a:latin typeface="Trebuchet MS"/>
              <a:cs typeface="Trebuchet MS"/>
            </a:endParaRPr>
          </a:p>
        </p:txBody>
      </p:sp>
      <p:sp>
        <p:nvSpPr>
          <p:cNvPr id="4" name="object 4"/>
          <p:cNvSpPr txBox="1"/>
          <p:nvPr/>
        </p:nvSpPr>
        <p:spPr>
          <a:xfrm>
            <a:off x="1761605" y="3021851"/>
            <a:ext cx="5370195" cy="2769235"/>
          </a:xfrm>
          <a:prstGeom prst="rect">
            <a:avLst/>
          </a:prstGeom>
        </p:spPr>
        <p:txBody>
          <a:bodyPr vert="horz" wrap="square" lIns="0" tIns="12700" rIns="0" bIns="0" rtlCol="0">
            <a:spAutoFit/>
          </a:bodyPr>
          <a:lstStyle/>
          <a:p>
            <a:pPr marL="299085" indent="-286385">
              <a:lnSpc>
                <a:spcPct val="100000"/>
              </a:lnSpc>
              <a:spcBef>
                <a:spcPts val="100"/>
              </a:spcBef>
              <a:buFont typeface="Trebuchet MS"/>
              <a:buChar char="-"/>
              <a:tabLst>
                <a:tab pos="299085" algn="l"/>
                <a:tab pos="299720" algn="l"/>
              </a:tabLst>
            </a:pPr>
            <a:r>
              <a:rPr sz="2000" b="1" dirty="0">
                <a:latin typeface="Trebuchet MS"/>
                <a:cs typeface="Trebuchet MS"/>
              </a:rPr>
              <a:t>National</a:t>
            </a:r>
            <a:r>
              <a:rPr sz="2000" b="1" spc="-35" dirty="0">
                <a:latin typeface="Trebuchet MS"/>
                <a:cs typeface="Trebuchet MS"/>
              </a:rPr>
              <a:t> </a:t>
            </a:r>
            <a:r>
              <a:rPr sz="2000" b="1" spc="-5" dirty="0">
                <a:latin typeface="Trebuchet MS"/>
                <a:cs typeface="Trebuchet MS"/>
              </a:rPr>
              <a:t>Origin</a:t>
            </a:r>
            <a:endParaRPr sz="2000">
              <a:latin typeface="Trebuchet MS"/>
              <a:cs typeface="Trebuchet MS"/>
            </a:endParaRPr>
          </a:p>
          <a:p>
            <a:pPr marL="299085" indent="-286385">
              <a:lnSpc>
                <a:spcPct val="100000"/>
              </a:lnSpc>
              <a:buFont typeface="Trebuchet MS"/>
              <a:buChar char="-"/>
              <a:tabLst>
                <a:tab pos="299085" algn="l"/>
                <a:tab pos="299720" algn="l"/>
              </a:tabLst>
            </a:pPr>
            <a:r>
              <a:rPr sz="2000" b="1" dirty="0">
                <a:latin typeface="Trebuchet MS"/>
                <a:cs typeface="Trebuchet MS"/>
              </a:rPr>
              <a:t>Customs/Traditions</a:t>
            </a:r>
            <a:endParaRPr sz="2000">
              <a:latin typeface="Trebuchet MS"/>
              <a:cs typeface="Trebuchet MS"/>
            </a:endParaRPr>
          </a:p>
          <a:p>
            <a:pPr marL="299085" indent="-286385">
              <a:lnSpc>
                <a:spcPct val="100000"/>
              </a:lnSpc>
              <a:buFont typeface="Trebuchet MS"/>
              <a:buChar char="-"/>
              <a:tabLst>
                <a:tab pos="299085" algn="l"/>
                <a:tab pos="299720" algn="l"/>
              </a:tabLst>
            </a:pPr>
            <a:r>
              <a:rPr sz="2000" b="1" dirty="0">
                <a:latin typeface="Trebuchet MS"/>
                <a:cs typeface="Trebuchet MS"/>
              </a:rPr>
              <a:t>Language / Age / Gender / Education</a:t>
            </a:r>
            <a:r>
              <a:rPr sz="2000" b="1" spc="-215" dirty="0">
                <a:latin typeface="Trebuchet MS"/>
                <a:cs typeface="Trebuchet MS"/>
              </a:rPr>
              <a:t> </a:t>
            </a:r>
            <a:r>
              <a:rPr sz="2000" b="1" spc="-5" dirty="0">
                <a:latin typeface="Trebuchet MS"/>
                <a:cs typeface="Trebuchet MS"/>
              </a:rPr>
              <a:t>Level</a:t>
            </a:r>
            <a:endParaRPr sz="2000">
              <a:latin typeface="Trebuchet MS"/>
              <a:cs typeface="Trebuchet MS"/>
            </a:endParaRPr>
          </a:p>
          <a:p>
            <a:pPr marL="299085" indent="-286385">
              <a:lnSpc>
                <a:spcPct val="100000"/>
              </a:lnSpc>
              <a:buFont typeface="Trebuchet MS"/>
              <a:buChar char="-"/>
              <a:tabLst>
                <a:tab pos="299085" algn="l"/>
                <a:tab pos="299720" algn="l"/>
              </a:tabLst>
            </a:pPr>
            <a:r>
              <a:rPr sz="2000" b="1" dirty="0">
                <a:latin typeface="Trebuchet MS"/>
                <a:cs typeface="Trebuchet MS"/>
              </a:rPr>
              <a:t>Geographic</a:t>
            </a:r>
            <a:r>
              <a:rPr sz="2000" b="1" spc="-40" dirty="0">
                <a:latin typeface="Trebuchet MS"/>
                <a:cs typeface="Trebuchet MS"/>
              </a:rPr>
              <a:t> </a:t>
            </a:r>
            <a:r>
              <a:rPr sz="2000" b="1" dirty="0">
                <a:latin typeface="Trebuchet MS"/>
                <a:cs typeface="Trebuchet MS"/>
              </a:rPr>
              <a:t>Location</a:t>
            </a:r>
            <a:endParaRPr sz="2000">
              <a:latin typeface="Trebuchet MS"/>
              <a:cs typeface="Trebuchet MS"/>
            </a:endParaRPr>
          </a:p>
          <a:p>
            <a:pPr marL="299085" indent="-286385">
              <a:lnSpc>
                <a:spcPct val="100000"/>
              </a:lnSpc>
              <a:buFont typeface="Trebuchet MS"/>
              <a:buChar char="-"/>
              <a:tabLst>
                <a:tab pos="299085" algn="l"/>
                <a:tab pos="299720" algn="l"/>
              </a:tabLst>
            </a:pPr>
            <a:r>
              <a:rPr sz="2000" b="1" dirty="0">
                <a:latin typeface="Trebuchet MS"/>
                <a:cs typeface="Trebuchet MS"/>
              </a:rPr>
              <a:t>Religious</a:t>
            </a:r>
            <a:r>
              <a:rPr sz="2000" b="1" spc="-20" dirty="0">
                <a:latin typeface="Trebuchet MS"/>
                <a:cs typeface="Trebuchet MS"/>
              </a:rPr>
              <a:t> </a:t>
            </a:r>
            <a:r>
              <a:rPr sz="2000" b="1" spc="-5" dirty="0">
                <a:latin typeface="Trebuchet MS"/>
                <a:cs typeface="Trebuchet MS"/>
              </a:rPr>
              <a:t>Beliefs</a:t>
            </a:r>
            <a:endParaRPr sz="2000">
              <a:latin typeface="Trebuchet MS"/>
              <a:cs typeface="Trebuchet MS"/>
            </a:endParaRPr>
          </a:p>
          <a:p>
            <a:pPr marL="299085" indent="-286385">
              <a:lnSpc>
                <a:spcPct val="100000"/>
              </a:lnSpc>
              <a:buFont typeface="Trebuchet MS"/>
              <a:buChar char="-"/>
              <a:tabLst>
                <a:tab pos="299085" algn="l"/>
                <a:tab pos="299720" algn="l"/>
              </a:tabLst>
            </a:pPr>
            <a:r>
              <a:rPr sz="2000" b="1" dirty="0">
                <a:latin typeface="Trebuchet MS"/>
                <a:cs typeface="Trebuchet MS"/>
              </a:rPr>
              <a:t>Political</a:t>
            </a:r>
            <a:r>
              <a:rPr sz="2000" b="1" spc="-25" dirty="0">
                <a:latin typeface="Trebuchet MS"/>
                <a:cs typeface="Trebuchet MS"/>
              </a:rPr>
              <a:t> </a:t>
            </a:r>
            <a:r>
              <a:rPr sz="2000" b="1" spc="-5" dirty="0">
                <a:latin typeface="Trebuchet MS"/>
                <a:cs typeface="Trebuchet MS"/>
              </a:rPr>
              <a:t>Beliefs</a:t>
            </a:r>
            <a:endParaRPr sz="2000">
              <a:latin typeface="Trebuchet MS"/>
              <a:cs typeface="Trebuchet MS"/>
            </a:endParaRPr>
          </a:p>
          <a:p>
            <a:pPr marL="299085" indent="-286385">
              <a:lnSpc>
                <a:spcPct val="100000"/>
              </a:lnSpc>
              <a:buFont typeface="Trebuchet MS"/>
              <a:buChar char="-"/>
              <a:tabLst>
                <a:tab pos="299085" algn="l"/>
                <a:tab pos="299720" algn="l"/>
              </a:tabLst>
            </a:pPr>
            <a:r>
              <a:rPr sz="2000" b="1" dirty="0">
                <a:latin typeface="Trebuchet MS"/>
                <a:cs typeface="Trebuchet MS"/>
              </a:rPr>
              <a:t>Sexual</a:t>
            </a:r>
            <a:r>
              <a:rPr sz="2000" b="1" spc="-25" dirty="0">
                <a:latin typeface="Trebuchet MS"/>
                <a:cs typeface="Trebuchet MS"/>
              </a:rPr>
              <a:t> </a:t>
            </a:r>
            <a:r>
              <a:rPr sz="2000" b="1" dirty="0">
                <a:latin typeface="Trebuchet MS"/>
                <a:cs typeface="Trebuchet MS"/>
              </a:rPr>
              <a:t>Orientation</a:t>
            </a:r>
            <a:endParaRPr sz="2000">
              <a:latin typeface="Trebuchet MS"/>
              <a:cs typeface="Trebuchet MS"/>
            </a:endParaRPr>
          </a:p>
          <a:p>
            <a:pPr marL="299085" indent="-286385">
              <a:lnSpc>
                <a:spcPct val="100000"/>
              </a:lnSpc>
              <a:buFont typeface="Trebuchet MS"/>
              <a:buChar char="-"/>
              <a:tabLst>
                <a:tab pos="299085" algn="l"/>
                <a:tab pos="299720" algn="l"/>
              </a:tabLst>
            </a:pPr>
            <a:r>
              <a:rPr sz="2000" b="1" dirty="0">
                <a:latin typeface="Trebuchet MS"/>
                <a:cs typeface="Trebuchet MS"/>
              </a:rPr>
              <a:t>Physical </a:t>
            </a:r>
            <a:r>
              <a:rPr sz="2000" b="1" spc="-5" dirty="0">
                <a:latin typeface="Trebuchet MS"/>
                <a:cs typeface="Trebuchet MS"/>
              </a:rPr>
              <a:t>Ability </a:t>
            </a:r>
            <a:r>
              <a:rPr sz="2000" b="1" dirty="0">
                <a:latin typeface="Trebuchet MS"/>
                <a:cs typeface="Trebuchet MS"/>
              </a:rPr>
              <a:t>or</a:t>
            </a:r>
            <a:r>
              <a:rPr sz="2000" b="1" spc="-65" dirty="0">
                <a:latin typeface="Trebuchet MS"/>
                <a:cs typeface="Trebuchet MS"/>
              </a:rPr>
              <a:t> </a:t>
            </a:r>
            <a:r>
              <a:rPr sz="2000" b="1" dirty="0">
                <a:latin typeface="Trebuchet MS"/>
                <a:cs typeface="Trebuchet MS"/>
              </a:rPr>
              <a:t>Limitations</a:t>
            </a:r>
            <a:endParaRPr sz="2000">
              <a:latin typeface="Trebuchet MS"/>
              <a:cs typeface="Trebuchet MS"/>
            </a:endParaRPr>
          </a:p>
          <a:p>
            <a:pPr marL="299085" indent="-286385">
              <a:lnSpc>
                <a:spcPct val="100000"/>
              </a:lnSpc>
              <a:buFont typeface="Trebuchet MS"/>
              <a:buChar char="-"/>
              <a:tabLst>
                <a:tab pos="299085" algn="l"/>
                <a:tab pos="299720" algn="l"/>
              </a:tabLst>
            </a:pPr>
            <a:r>
              <a:rPr sz="2000" b="1" dirty="0">
                <a:latin typeface="Trebuchet MS"/>
                <a:cs typeface="Trebuchet MS"/>
              </a:rPr>
              <a:t>Socioeconomic</a:t>
            </a:r>
            <a:r>
              <a:rPr sz="2000" b="1" spc="-30" dirty="0">
                <a:latin typeface="Trebuchet MS"/>
                <a:cs typeface="Trebuchet MS"/>
              </a:rPr>
              <a:t> </a:t>
            </a:r>
            <a:r>
              <a:rPr sz="2000" b="1" spc="-5" dirty="0">
                <a:latin typeface="Trebuchet MS"/>
                <a:cs typeface="Trebuchet MS"/>
              </a:rPr>
              <a:t>Status</a:t>
            </a:r>
            <a:endParaRPr sz="2000">
              <a:latin typeface="Trebuchet MS"/>
              <a:cs typeface="Trebuchet M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Cultural </a:t>
            </a:r>
            <a:r>
              <a:rPr spc="-5" dirty="0"/>
              <a:t>Diversity </a:t>
            </a:r>
            <a:r>
              <a:rPr dirty="0"/>
              <a:t>&amp;</a:t>
            </a:r>
            <a:r>
              <a:rPr spc="-85" dirty="0"/>
              <a:t> </a:t>
            </a:r>
            <a:r>
              <a:rPr dirty="0"/>
              <a:t>LEP</a:t>
            </a:r>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a:lnSpc>
                <a:spcPct val="100000"/>
              </a:lnSpc>
              <a:spcBef>
                <a:spcPts val="245"/>
              </a:spcBef>
            </a:pPr>
            <a:fld id="{81D60167-4931-47E6-BA6A-407CBD079E47}" type="slidenum">
              <a:rPr dirty="0"/>
              <a:t>23</a:t>
            </a:fld>
            <a:endParaRPr dirty="0"/>
          </a:p>
        </p:txBody>
      </p:sp>
      <p:sp>
        <p:nvSpPr>
          <p:cNvPr id="3" name="object 3"/>
          <p:cNvSpPr txBox="1"/>
          <p:nvPr/>
        </p:nvSpPr>
        <p:spPr>
          <a:xfrm>
            <a:off x="1304440" y="1256598"/>
            <a:ext cx="7811770" cy="4933950"/>
          </a:xfrm>
          <a:prstGeom prst="rect">
            <a:avLst/>
          </a:prstGeom>
        </p:spPr>
        <p:txBody>
          <a:bodyPr vert="horz" wrap="square" lIns="0" tIns="94615" rIns="0" bIns="0" rtlCol="0">
            <a:spAutoFit/>
          </a:bodyPr>
          <a:lstStyle/>
          <a:p>
            <a:pPr marL="1565275">
              <a:lnSpc>
                <a:spcPct val="100000"/>
              </a:lnSpc>
              <a:spcBef>
                <a:spcPts val="745"/>
              </a:spcBef>
            </a:pPr>
            <a:r>
              <a:rPr sz="2800" b="1" spc="-5" dirty="0">
                <a:latin typeface="Trebuchet MS"/>
                <a:cs typeface="Trebuchet MS"/>
              </a:rPr>
              <a:t>Understanding</a:t>
            </a:r>
            <a:r>
              <a:rPr sz="2800" b="1" spc="-10" dirty="0">
                <a:latin typeface="Trebuchet MS"/>
                <a:cs typeface="Trebuchet MS"/>
              </a:rPr>
              <a:t> </a:t>
            </a:r>
            <a:r>
              <a:rPr sz="2800" b="1" spc="-5" dirty="0">
                <a:latin typeface="Trebuchet MS"/>
                <a:cs typeface="Trebuchet MS"/>
              </a:rPr>
              <a:t>Culture:</a:t>
            </a:r>
            <a:endParaRPr sz="2800">
              <a:latin typeface="Trebuchet MS"/>
              <a:cs typeface="Trebuchet MS"/>
            </a:endParaRPr>
          </a:p>
          <a:p>
            <a:pPr marL="2861945">
              <a:lnSpc>
                <a:spcPct val="100000"/>
              </a:lnSpc>
              <a:spcBef>
                <a:spcPts val="650"/>
              </a:spcBef>
            </a:pPr>
            <a:r>
              <a:rPr sz="2800" b="1" u="heavy" spc="-5" dirty="0">
                <a:uFill>
                  <a:solidFill>
                    <a:srgbClr val="000000"/>
                  </a:solidFill>
                </a:uFill>
                <a:latin typeface="Trebuchet MS"/>
                <a:cs typeface="Trebuchet MS"/>
              </a:rPr>
              <a:t>DEFINITIONS</a:t>
            </a:r>
            <a:r>
              <a:rPr sz="2800" b="1" spc="-5" dirty="0">
                <a:latin typeface="Trebuchet MS"/>
                <a:cs typeface="Trebuchet MS"/>
              </a:rPr>
              <a:t>:</a:t>
            </a:r>
            <a:endParaRPr sz="2800">
              <a:latin typeface="Trebuchet MS"/>
              <a:cs typeface="Trebuchet MS"/>
            </a:endParaRPr>
          </a:p>
          <a:p>
            <a:pPr marL="354965" marR="127000" indent="-342265">
              <a:lnSpc>
                <a:spcPct val="80000"/>
              </a:lnSpc>
              <a:spcBef>
                <a:spcPts val="2550"/>
              </a:spcBef>
              <a:buFont typeface="Trebuchet MS"/>
              <a:buChar char="-"/>
              <a:tabLst>
                <a:tab pos="354965" algn="l"/>
                <a:tab pos="355600" algn="l"/>
              </a:tabLst>
            </a:pPr>
            <a:r>
              <a:rPr sz="2600" b="1" dirty="0">
                <a:latin typeface="Trebuchet MS"/>
                <a:cs typeface="Trebuchet MS"/>
              </a:rPr>
              <a:t>“</a:t>
            </a:r>
            <a:r>
              <a:rPr sz="2600" b="1" u="heavy" dirty="0">
                <a:uFill>
                  <a:solidFill>
                    <a:srgbClr val="000000"/>
                  </a:solidFill>
                </a:uFill>
                <a:latin typeface="Trebuchet MS"/>
                <a:cs typeface="Trebuchet MS"/>
              </a:rPr>
              <a:t>Cultural Awareness</a:t>
            </a:r>
            <a:r>
              <a:rPr sz="2600" b="1" dirty="0">
                <a:latin typeface="Trebuchet MS"/>
                <a:cs typeface="Trebuchet MS"/>
              </a:rPr>
              <a:t>” – </a:t>
            </a:r>
            <a:r>
              <a:rPr sz="2600" b="1" spc="-5" dirty="0">
                <a:latin typeface="Trebuchet MS"/>
                <a:cs typeface="Trebuchet MS"/>
              </a:rPr>
              <a:t>suggests </a:t>
            </a:r>
            <a:r>
              <a:rPr sz="2600" b="1" dirty="0">
                <a:latin typeface="Trebuchet MS"/>
                <a:cs typeface="Trebuchet MS"/>
              </a:rPr>
              <a:t>that it may </a:t>
            </a:r>
            <a:r>
              <a:rPr sz="2600" b="1" spc="-5" dirty="0">
                <a:latin typeface="Trebuchet MS"/>
                <a:cs typeface="Trebuchet MS"/>
              </a:rPr>
              <a:t>be  insufficient to be </a:t>
            </a:r>
            <a:r>
              <a:rPr sz="2600" b="1" dirty="0">
                <a:latin typeface="Trebuchet MS"/>
                <a:cs typeface="Trebuchet MS"/>
              </a:rPr>
              <a:t>cognizant, </a:t>
            </a:r>
            <a:r>
              <a:rPr sz="2600" b="1" spc="-5" dirty="0">
                <a:latin typeface="Trebuchet MS"/>
                <a:cs typeface="Trebuchet MS"/>
              </a:rPr>
              <a:t>observant, </a:t>
            </a:r>
            <a:r>
              <a:rPr sz="2600" b="1" dirty="0">
                <a:latin typeface="Trebuchet MS"/>
                <a:cs typeface="Trebuchet MS"/>
              </a:rPr>
              <a:t>and  conscious of similarities and differences among  cultural</a:t>
            </a:r>
            <a:r>
              <a:rPr sz="2600" b="1" spc="-35" dirty="0">
                <a:latin typeface="Trebuchet MS"/>
                <a:cs typeface="Trebuchet MS"/>
              </a:rPr>
              <a:t> </a:t>
            </a:r>
            <a:r>
              <a:rPr sz="2600" b="1" spc="-5" dirty="0">
                <a:latin typeface="Trebuchet MS"/>
                <a:cs typeface="Trebuchet MS"/>
              </a:rPr>
              <a:t>groups.</a:t>
            </a:r>
            <a:endParaRPr sz="2600">
              <a:latin typeface="Trebuchet MS"/>
              <a:cs typeface="Trebuchet MS"/>
            </a:endParaRPr>
          </a:p>
          <a:p>
            <a:pPr marL="354965" marR="5080" indent="-342265">
              <a:lnSpc>
                <a:spcPct val="80000"/>
              </a:lnSpc>
              <a:spcBef>
                <a:spcPts val="625"/>
              </a:spcBef>
              <a:buFont typeface="Trebuchet MS"/>
              <a:buChar char="-"/>
              <a:tabLst>
                <a:tab pos="354965" algn="l"/>
                <a:tab pos="355600" algn="l"/>
              </a:tabLst>
            </a:pPr>
            <a:r>
              <a:rPr sz="2600" b="1" dirty="0">
                <a:latin typeface="Trebuchet MS"/>
                <a:cs typeface="Trebuchet MS"/>
              </a:rPr>
              <a:t>“</a:t>
            </a:r>
            <a:r>
              <a:rPr sz="2600" b="1" u="heavy" dirty="0">
                <a:uFill>
                  <a:solidFill>
                    <a:srgbClr val="000000"/>
                  </a:solidFill>
                </a:uFill>
                <a:latin typeface="Trebuchet MS"/>
                <a:cs typeface="Trebuchet MS"/>
              </a:rPr>
              <a:t>Cultural </a:t>
            </a:r>
            <a:r>
              <a:rPr sz="2600" b="1" u="heavy" spc="-5" dirty="0">
                <a:uFill>
                  <a:solidFill>
                    <a:srgbClr val="000000"/>
                  </a:solidFill>
                </a:uFill>
                <a:latin typeface="Trebuchet MS"/>
                <a:cs typeface="Trebuchet MS"/>
              </a:rPr>
              <a:t>Sensitivity</a:t>
            </a:r>
            <a:r>
              <a:rPr sz="2600" b="1" spc="-5" dirty="0">
                <a:latin typeface="Trebuchet MS"/>
                <a:cs typeface="Trebuchet MS"/>
              </a:rPr>
              <a:t>” </a:t>
            </a:r>
            <a:r>
              <a:rPr sz="2600" b="1" dirty="0">
                <a:latin typeface="Trebuchet MS"/>
                <a:cs typeface="Trebuchet MS"/>
              </a:rPr>
              <a:t>– connotes the ability </a:t>
            </a:r>
            <a:r>
              <a:rPr sz="2600" b="1" spc="-5" dirty="0">
                <a:latin typeface="Trebuchet MS"/>
                <a:cs typeface="Trebuchet MS"/>
              </a:rPr>
              <a:t>to  </a:t>
            </a:r>
            <a:r>
              <a:rPr sz="2600" b="1" dirty="0">
                <a:latin typeface="Trebuchet MS"/>
                <a:cs typeface="Trebuchet MS"/>
              </a:rPr>
              <a:t>empathize with and understand the needs and  </a:t>
            </a:r>
            <a:r>
              <a:rPr sz="2600" b="1" spc="-5" dirty="0">
                <a:latin typeface="Trebuchet MS"/>
                <a:cs typeface="Trebuchet MS"/>
              </a:rPr>
              <a:t>emotions </a:t>
            </a:r>
            <a:r>
              <a:rPr sz="2600" b="1" dirty="0">
                <a:latin typeface="Trebuchet MS"/>
                <a:cs typeface="Trebuchet MS"/>
              </a:rPr>
              <a:t>of person of one’s own </a:t>
            </a:r>
            <a:r>
              <a:rPr sz="2600" b="1" spc="-5" dirty="0">
                <a:latin typeface="Trebuchet MS"/>
                <a:cs typeface="Trebuchet MS"/>
              </a:rPr>
              <a:t>culture </a:t>
            </a:r>
            <a:r>
              <a:rPr sz="2600" b="1" dirty="0">
                <a:latin typeface="Trebuchet MS"/>
                <a:cs typeface="Trebuchet MS"/>
              </a:rPr>
              <a:t>as well  as those of others and </a:t>
            </a:r>
            <a:r>
              <a:rPr sz="2600" b="1" spc="-5" dirty="0">
                <a:latin typeface="Trebuchet MS"/>
                <a:cs typeface="Trebuchet MS"/>
              </a:rPr>
              <a:t>to identify </a:t>
            </a:r>
            <a:r>
              <a:rPr sz="2600" b="1" dirty="0">
                <a:latin typeface="Trebuchet MS"/>
                <a:cs typeface="Trebuchet MS"/>
              </a:rPr>
              <a:t>with  emotional expressions and the </a:t>
            </a:r>
            <a:r>
              <a:rPr sz="2600" b="1" spc="-5" dirty="0">
                <a:latin typeface="Trebuchet MS"/>
                <a:cs typeface="Trebuchet MS"/>
              </a:rPr>
              <a:t>problems,  struggles, </a:t>
            </a:r>
            <a:r>
              <a:rPr sz="2600" b="1" dirty="0">
                <a:latin typeface="Trebuchet MS"/>
                <a:cs typeface="Trebuchet MS"/>
              </a:rPr>
              <a:t>and joys of </a:t>
            </a:r>
            <a:r>
              <a:rPr sz="2600" b="1" spc="-5" dirty="0">
                <a:latin typeface="Trebuchet MS"/>
                <a:cs typeface="Trebuchet MS"/>
              </a:rPr>
              <a:t>someone </a:t>
            </a:r>
            <a:r>
              <a:rPr sz="2600" b="1" dirty="0">
                <a:latin typeface="Trebuchet MS"/>
                <a:cs typeface="Trebuchet MS"/>
              </a:rPr>
              <a:t>from another  </a:t>
            </a:r>
            <a:r>
              <a:rPr sz="2600" b="1" spc="-5" dirty="0">
                <a:latin typeface="Trebuchet MS"/>
                <a:cs typeface="Trebuchet MS"/>
              </a:rPr>
              <a:t>culture.</a:t>
            </a:r>
            <a:endParaRPr sz="2600">
              <a:latin typeface="Trebuchet MS"/>
              <a:cs typeface="Trebuchet M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Cultural </a:t>
            </a:r>
            <a:r>
              <a:rPr spc="-5" dirty="0"/>
              <a:t>Diversity </a:t>
            </a:r>
            <a:r>
              <a:rPr dirty="0"/>
              <a:t>&amp;</a:t>
            </a:r>
            <a:r>
              <a:rPr spc="-85" dirty="0"/>
              <a:t> </a:t>
            </a:r>
            <a:r>
              <a:rPr dirty="0"/>
              <a:t>LEP</a:t>
            </a:r>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a:lnSpc>
                <a:spcPct val="100000"/>
              </a:lnSpc>
              <a:spcBef>
                <a:spcPts val="245"/>
              </a:spcBef>
            </a:pPr>
            <a:fld id="{81D60167-4931-47E6-BA6A-407CBD079E47}" type="slidenum">
              <a:rPr dirty="0"/>
              <a:t>24</a:t>
            </a:fld>
            <a:endParaRPr dirty="0"/>
          </a:p>
        </p:txBody>
      </p:sp>
      <p:sp>
        <p:nvSpPr>
          <p:cNvPr id="3" name="object 3"/>
          <p:cNvSpPr txBox="1"/>
          <p:nvPr/>
        </p:nvSpPr>
        <p:spPr>
          <a:xfrm>
            <a:off x="1304441" y="1256598"/>
            <a:ext cx="7872730" cy="4971415"/>
          </a:xfrm>
          <a:prstGeom prst="rect">
            <a:avLst/>
          </a:prstGeom>
        </p:spPr>
        <p:txBody>
          <a:bodyPr vert="horz" wrap="square" lIns="0" tIns="94615" rIns="0" bIns="0" rtlCol="0">
            <a:spAutoFit/>
          </a:bodyPr>
          <a:lstStyle/>
          <a:p>
            <a:pPr marL="1565275">
              <a:lnSpc>
                <a:spcPct val="100000"/>
              </a:lnSpc>
              <a:spcBef>
                <a:spcPts val="745"/>
              </a:spcBef>
            </a:pPr>
            <a:r>
              <a:rPr sz="2800" b="1" spc="-5" dirty="0">
                <a:latin typeface="Trebuchet MS"/>
                <a:cs typeface="Trebuchet MS"/>
              </a:rPr>
              <a:t>Understanding</a:t>
            </a:r>
            <a:r>
              <a:rPr sz="2800" b="1" spc="-10" dirty="0">
                <a:latin typeface="Trebuchet MS"/>
                <a:cs typeface="Trebuchet MS"/>
              </a:rPr>
              <a:t> </a:t>
            </a:r>
            <a:r>
              <a:rPr sz="2800" b="1" spc="-5" dirty="0">
                <a:latin typeface="Trebuchet MS"/>
                <a:cs typeface="Trebuchet MS"/>
              </a:rPr>
              <a:t>Culture:</a:t>
            </a:r>
            <a:endParaRPr sz="2800">
              <a:latin typeface="Trebuchet MS"/>
              <a:cs typeface="Trebuchet MS"/>
            </a:endParaRPr>
          </a:p>
          <a:p>
            <a:pPr marL="2861945">
              <a:lnSpc>
                <a:spcPct val="100000"/>
              </a:lnSpc>
              <a:spcBef>
                <a:spcPts val="650"/>
              </a:spcBef>
            </a:pPr>
            <a:r>
              <a:rPr sz="2800" b="1" u="heavy" spc="-5" dirty="0">
                <a:uFill>
                  <a:solidFill>
                    <a:srgbClr val="000000"/>
                  </a:solidFill>
                </a:uFill>
                <a:latin typeface="Trebuchet MS"/>
                <a:cs typeface="Trebuchet MS"/>
              </a:rPr>
              <a:t>DEFINITIONS</a:t>
            </a:r>
            <a:r>
              <a:rPr sz="2800" b="1" spc="-5" dirty="0">
                <a:latin typeface="Trebuchet MS"/>
                <a:cs typeface="Trebuchet MS"/>
              </a:rPr>
              <a:t>:</a:t>
            </a:r>
            <a:endParaRPr sz="2800">
              <a:latin typeface="Trebuchet MS"/>
              <a:cs typeface="Trebuchet MS"/>
            </a:endParaRPr>
          </a:p>
          <a:p>
            <a:pPr marL="354965" marR="5080" indent="-342900">
              <a:lnSpc>
                <a:spcPct val="80100"/>
              </a:lnSpc>
              <a:spcBef>
                <a:spcPts val="2590"/>
              </a:spcBef>
              <a:tabLst>
                <a:tab pos="354965" algn="l"/>
              </a:tabLst>
            </a:pPr>
            <a:r>
              <a:rPr sz="2800" spc="-5" dirty="0">
                <a:latin typeface="Trebuchet MS"/>
                <a:cs typeface="Trebuchet MS"/>
              </a:rPr>
              <a:t>-	</a:t>
            </a:r>
            <a:r>
              <a:rPr sz="2800" b="1" spc="-5" dirty="0">
                <a:latin typeface="Trebuchet MS"/>
                <a:cs typeface="Trebuchet MS"/>
              </a:rPr>
              <a:t>“</a:t>
            </a:r>
            <a:r>
              <a:rPr sz="2800" b="1" u="heavy" spc="-5" dirty="0">
                <a:uFill>
                  <a:solidFill>
                    <a:srgbClr val="000000"/>
                  </a:solidFill>
                </a:uFill>
                <a:latin typeface="Trebuchet MS"/>
                <a:cs typeface="Trebuchet MS"/>
              </a:rPr>
              <a:t>Cultural Competency</a:t>
            </a:r>
            <a:r>
              <a:rPr sz="2800" b="1" spc="-5" dirty="0">
                <a:latin typeface="Trebuchet MS"/>
                <a:cs typeface="Trebuchet MS"/>
              </a:rPr>
              <a:t>” – </a:t>
            </a:r>
            <a:r>
              <a:rPr sz="2400" b="1" dirty="0">
                <a:latin typeface="Trebuchet MS"/>
                <a:cs typeface="Trebuchet MS"/>
              </a:rPr>
              <a:t>is a </a:t>
            </a:r>
            <a:r>
              <a:rPr sz="2400" b="1" spc="-5" dirty="0">
                <a:latin typeface="Trebuchet MS"/>
                <a:cs typeface="Trebuchet MS"/>
              </a:rPr>
              <a:t>set of values,  behaviors, attitudes, </a:t>
            </a:r>
            <a:r>
              <a:rPr sz="2400" b="1" dirty="0">
                <a:latin typeface="Trebuchet MS"/>
                <a:cs typeface="Trebuchet MS"/>
              </a:rPr>
              <a:t>and </a:t>
            </a:r>
            <a:r>
              <a:rPr sz="2400" b="1" spc="-5" dirty="0">
                <a:latin typeface="Trebuchet MS"/>
                <a:cs typeface="Trebuchet MS"/>
              </a:rPr>
              <a:t>practices </a:t>
            </a:r>
            <a:r>
              <a:rPr sz="2400" b="1" dirty="0">
                <a:latin typeface="Trebuchet MS"/>
                <a:cs typeface="Trebuchet MS"/>
              </a:rPr>
              <a:t>within a </a:t>
            </a:r>
            <a:r>
              <a:rPr sz="2400" b="1" spc="-5" dirty="0">
                <a:latin typeface="Trebuchet MS"/>
                <a:cs typeface="Trebuchet MS"/>
              </a:rPr>
              <a:t>system,  organization, programs, or among individuals </a:t>
            </a:r>
            <a:r>
              <a:rPr sz="2400" b="1" dirty="0">
                <a:latin typeface="Trebuchet MS"/>
                <a:cs typeface="Trebuchet MS"/>
              </a:rPr>
              <a:t>that  </a:t>
            </a:r>
            <a:r>
              <a:rPr sz="2400" b="1" spc="-5" dirty="0">
                <a:latin typeface="Trebuchet MS"/>
                <a:cs typeface="Trebuchet MS"/>
              </a:rPr>
              <a:t>enable </a:t>
            </a:r>
            <a:r>
              <a:rPr sz="2400" b="1" dirty="0">
                <a:latin typeface="Trebuchet MS"/>
                <a:cs typeface="Trebuchet MS"/>
              </a:rPr>
              <a:t>people </a:t>
            </a:r>
            <a:r>
              <a:rPr sz="2400" b="1" spc="-5" dirty="0">
                <a:latin typeface="Trebuchet MS"/>
                <a:cs typeface="Trebuchet MS"/>
              </a:rPr>
              <a:t>to work effectively across cultures.  Refers to </a:t>
            </a:r>
            <a:r>
              <a:rPr sz="2400" b="1" dirty="0">
                <a:latin typeface="Trebuchet MS"/>
                <a:cs typeface="Trebuchet MS"/>
              </a:rPr>
              <a:t>the </a:t>
            </a:r>
            <a:r>
              <a:rPr sz="2400" b="1" spc="-5" dirty="0">
                <a:latin typeface="Trebuchet MS"/>
                <a:cs typeface="Trebuchet MS"/>
              </a:rPr>
              <a:t>ability to honor </a:t>
            </a:r>
            <a:r>
              <a:rPr sz="2400" b="1" dirty="0">
                <a:latin typeface="Trebuchet MS"/>
                <a:cs typeface="Trebuchet MS"/>
              </a:rPr>
              <a:t>and </a:t>
            </a:r>
            <a:r>
              <a:rPr sz="2400" b="1" spc="-5" dirty="0">
                <a:latin typeface="Trebuchet MS"/>
                <a:cs typeface="Trebuchet MS"/>
              </a:rPr>
              <a:t>respect beliefs,  language, interpersonal styles, </a:t>
            </a:r>
            <a:r>
              <a:rPr sz="2400" b="1" dirty="0">
                <a:latin typeface="Trebuchet MS"/>
                <a:cs typeface="Trebuchet MS"/>
              </a:rPr>
              <a:t>and </a:t>
            </a:r>
            <a:r>
              <a:rPr sz="2400" b="1" spc="-5" dirty="0">
                <a:latin typeface="Trebuchet MS"/>
                <a:cs typeface="Trebuchet MS"/>
              </a:rPr>
              <a:t>behaviors of  individuals </a:t>
            </a:r>
            <a:r>
              <a:rPr sz="2400" b="1" dirty="0">
                <a:latin typeface="Trebuchet MS"/>
                <a:cs typeface="Trebuchet MS"/>
              </a:rPr>
              <a:t>and families </a:t>
            </a:r>
            <a:r>
              <a:rPr sz="2400" b="1" spc="-5" dirty="0">
                <a:latin typeface="Trebuchet MS"/>
                <a:cs typeface="Trebuchet MS"/>
              </a:rPr>
              <a:t>receiving services, </a:t>
            </a:r>
            <a:r>
              <a:rPr sz="2400" b="1" dirty="0">
                <a:latin typeface="Trebuchet MS"/>
                <a:cs typeface="Trebuchet MS"/>
              </a:rPr>
              <a:t>as well  as the </a:t>
            </a:r>
            <a:r>
              <a:rPr sz="2400" b="1" spc="-5" dirty="0">
                <a:latin typeface="Trebuchet MS"/>
                <a:cs typeface="Trebuchet MS"/>
              </a:rPr>
              <a:t>staff </a:t>
            </a:r>
            <a:r>
              <a:rPr sz="2400" b="1" dirty="0">
                <a:latin typeface="Trebuchet MS"/>
                <a:cs typeface="Trebuchet MS"/>
              </a:rPr>
              <a:t>who </a:t>
            </a:r>
            <a:r>
              <a:rPr sz="2400" b="1" spc="-5" dirty="0">
                <a:latin typeface="Trebuchet MS"/>
                <a:cs typeface="Trebuchet MS"/>
              </a:rPr>
              <a:t>provide such services. </a:t>
            </a:r>
            <a:r>
              <a:rPr sz="2400" b="1" dirty="0">
                <a:latin typeface="Trebuchet MS"/>
                <a:cs typeface="Trebuchet MS"/>
              </a:rPr>
              <a:t>Is a </a:t>
            </a:r>
            <a:r>
              <a:rPr sz="2400" b="1" spc="-5" dirty="0">
                <a:latin typeface="Trebuchet MS"/>
                <a:cs typeface="Trebuchet MS"/>
              </a:rPr>
              <a:t>dynamic,  ongoing, developmental process </a:t>
            </a:r>
            <a:r>
              <a:rPr sz="2400" b="1" dirty="0">
                <a:latin typeface="Trebuchet MS"/>
                <a:cs typeface="Trebuchet MS"/>
              </a:rPr>
              <a:t>that </a:t>
            </a:r>
            <a:r>
              <a:rPr sz="2400" b="1" spc="-5" dirty="0">
                <a:latin typeface="Trebuchet MS"/>
                <a:cs typeface="Trebuchet MS"/>
              </a:rPr>
              <a:t>requires</a:t>
            </a:r>
            <a:r>
              <a:rPr sz="2400" b="1" spc="-25" dirty="0">
                <a:latin typeface="Trebuchet MS"/>
                <a:cs typeface="Trebuchet MS"/>
              </a:rPr>
              <a:t> </a:t>
            </a:r>
            <a:r>
              <a:rPr sz="2400" b="1" dirty="0">
                <a:latin typeface="Trebuchet MS"/>
                <a:cs typeface="Trebuchet MS"/>
              </a:rPr>
              <a:t>a</a:t>
            </a:r>
            <a:endParaRPr sz="2400">
              <a:latin typeface="Trebuchet MS"/>
              <a:cs typeface="Trebuchet MS"/>
            </a:endParaRPr>
          </a:p>
          <a:p>
            <a:pPr marL="354965" marR="289560">
              <a:lnSpc>
                <a:spcPct val="80000"/>
              </a:lnSpc>
            </a:pPr>
            <a:r>
              <a:rPr sz="2400" b="1" spc="-5" dirty="0">
                <a:latin typeface="Trebuchet MS"/>
                <a:cs typeface="Trebuchet MS"/>
              </a:rPr>
              <a:t>long-term commitment. </a:t>
            </a:r>
            <a:r>
              <a:rPr sz="2400" b="1" dirty="0">
                <a:latin typeface="Trebuchet MS"/>
                <a:cs typeface="Trebuchet MS"/>
              </a:rPr>
              <a:t>Is </a:t>
            </a:r>
            <a:r>
              <a:rPr sz="2400" b="1" spc="-5" dirty="0">
                <a:latin typeface="Trebuchet MS"/>
                <a:cs typeface="Trebuchet MS"/>
              </a:rPr>
              <a:t>achieved over time.  </a:t>
            </a:r>
            <a:r>
              <a:rPr sz="2400" b="1" dirty="0">
                <a:latin typeface="Trebuchet MS"/>
                <a:cs typeface="Trebuchet MS"/>
              </a:rPr>
              <a:t>Emphasizes that </a:t>
            </a:r>
            <a:r>
              <a:rPr sz="2400" b="1" spc="-5" dirty="0">
                <a:latin typeface="Trebuchet MS"/>
                <a:cs typeface="Trebuchet MS"/>
              </a:rPr>
              <a:t>being </a:t>
            </a:r>
            <a:r>
              <a:rPr sz="2400" b="1" dirty="0">
                <a:latin typeface="Trebuchet MS"/>
                <a:cs typeface="Trebuchet MS"/>
              </a:rPr>
              <a:t>aware </a:t>
            </a:r>
            <a:r>
              <a:rPr sz="2400" b="1" spc="-5" dirty="0">
                <a:latin typeface="Trebuchet MS"/>
                <a:cs typeface="Trebuchet MS"/>
              </a:rPr>
              <a:t>of or sensitive to</a:t>
            </a:r>
            <a:r>
              <a:rPr sz="2400" b="1" spc="-105" dirty="0">
                <a:latin typeface="Trebuchet MS"/>
                <a:cs typeface="Trebuchet MS"/>
              </a:rPr>
              <a:t> </a:t>
            </a:r>
            <a:r>
              <a:rPr sz="2400" b="1" dirty="0">
                <a:latin typeface="Trebuchet MS"/>
                <a:cs typeface="Trebuchet MS"/>
              </a:rPr>
              <a:t>the</a:t>
            </a:r>
            <a:endParaRPr sz="2400">
              <a:latin typeface="Trebuchet MS"/>
              <a:cs typeface="Trebuchet MS"/>
            </a:endParaRPr>
          </a:p>
          <a:p>
            <a:pPr marL="354965">
              <a:lnSpc>
                <a:spcPts val="2590"/>
              </a:lnSpc>
            </a:pPr>
            <a:r>
              <a:rPr sz="2400" b="1" spc="-5" dirty="0">
                <a:latin typeface="Trebuchet MS"/>
                <a:cs typeface="Trebuchet MS"/>
              </a:rPr>
              <a:t>differences between cultures </a:t>
            </a:r>
            <a:r>
              <a:rPr sz="2400" b="1" dirty="0">
                <a:latin typeface="Trebuchet MS"/>
                <a:cs typeface="Trebuchet MS"/>
              </a:rPr>
              <a:t>is </a:t>
            </a:r>
            <a:r>
              <a:rPr sz="2400" b="1" spc="-5" dirty="0">
                <a:latin typeface="Trebuchet MS"/>
                <a:cs typeface="Trebuchet MS"/>
              </a:rPr>
              <a:t>not</a:t>
            </a:r>
            <a:r>
              <a:rPr sz="2400" b="1" spc="-25" dirty="0">
                <a:latin typeface="Trebuchet MS"/>
                <a:cs typeface="Trebuchet MS"/>
              </a:rPr>
              <a:t> </a:t>
            </a:r>
            <a:r>
              <a:rPr sz="2400" b="1" spc="-5" dirty="0">
                <a:latin typeface="Trebuchet MS"/>
                <a:cs typeface="Trebuchet MS"/>
              </a:rPr>
              <a:t>sufficient.</a:t>
            </a:r>
            <a:endParaRPr sz="2400">
              <a:latin typeface="Trebuchet MS"/>
              <a:cs typeface="Trebuchet M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763796" y="6735521"/>
            <a:ext cx="242570" cy="239395"/>
          </a:xfrm>
          <a:prstGeom prst="rect">
            <a:avLst/>
          </a:prstGeom>
        </p:spPr>
        <p:txBody>
          <a:bodyPr vert="horz" wrap="square" lIns="0" tIns="12700" rIns="0" bIns="0" rtlCol="0">
            <a:spAutoFit/>
          </a:bodyPr>
          <a:lstStyle/>
          <a:p>
            <a:pPr marL="12700">
              <a:lnSpc>
                <a:spcPct val="100000"/>
              </a:lnSpc>
              <a:spcBef>
                <a:spcPts val="100"/>
              </a:spcBef>
            </a:pPr>
            <a:r>
              <a:rPr sz="1400" spc="-10" dirty="0">
                <a:latin typeface="Comic Sans MS"/>
                <a:cs typeface="Comic Sans MS"/>
              </a:rPr>
              <a:t>2</a:t>
            </a:r>
            <a:r>
              <a:rPr sz="1400" dirty="0">
                <a:latin typeface="Comic Sans MS"/>
                <a:cs typeface="Comic Sans MS"/>
              </a:rPr>
              <a:t>5</a:t>
            </a:r>
            <a:endParaRPr sz="1400">
              <a:latin typeface="Comic Sans MS"/>
              <a:cs typeface="Comic Sans MS"/>
            </a:endParaRPr>
          </a:p>
        </p:txBody>
      </p:sp>
      <p:sp>
        <p:nvSpPr>
          <p:cNvPr id="3" name="object 3"/>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Cultural </a:t>
            </a:r>
            <a:r>
              <a:rPr spc="-5" dirty="0"/>
              <a:t>Diversity </a:t>
            </a:r>
            <a:r>
              <a:rPr dirty="0"/>
              <a:t>&amp;</a:t>
            </a:r>
            <a:r>
              <a:rPr spc="-85" dirty="0"/>
              <a:t> </a:t>
            </a:r>
            <a:r>
              <a:rPr dirty="0"/>
              <a:t>LEP</a:t>
            </a:r>
          </a:p>
        </p:txBody>
      </p:sp>
      <p:sp>
        <p:nvSpPr>
          <p:cNvPr id="4" name="object 4"/>
          <p:cNvSpPr txBox="1"/>
          <p:nvPr/>
        </p:nvSpPr>
        <p:spPr>
          <a:xfrm>
            <a:off x="1304441" y="1256598"/>
            <a:ext cx="7828280" cy="5312410"/>
          </a:xfrm>
          <a:prstGeom prst="rect">
            <a:avLst/>
          </a:prstGeom>
        </p:spPr>
        <p:txBody>
          <a:bodyPr vert="horz" wrap="square" lIns="0" tIns="12700" rIns="0" bIns="0" rtlCol="0">
            <a:spAutoFit/>
          </a:bodyPr>
          <a:lstStyle/>
          <a:p>
            <a:pPr marL="920750" marR="826135" indent="644525">
              <a:lnSpc>
                <a:spcPct val="119300"/>
              </a:lnSpc>
              <a:spcBef>
                <a:spcPts val="100"/>
              </a:spcBef>
            </a:pPr>
            <a:r>
              <a:rPr sz="2800" b="1" spc="-5" dirty="0">
                <a:latin typeface="Trebuchet MS"/>
                <a:cs typeface="Trebuchet MS"/>
              </a:rPr>
              <a:t>Understanding Culture:  </a:t>
            </a:r>
            <a:r>
              <a:rPr sz="2800" b="1" u="heavy" spc="-5" dirty="0">
                <a:uFill>
                  <a:solidFill>
                    <a:srgbClr val="000000"/>
                  </a:solidFill>
                </a:uFill>
                <a:latin typeface="Trebuchet MS"/>
                <a:cs typeface="Trebuchet MS"/>
              </a:rPr>
              <a:t>Culturally Competent</a:t>
            </a:r>
            <a:r>
              <a:rPr sz="2800" b="1" u="heavy" spc="-60" dirty="0">
                <a:uFill>
                  <a:solidFill>
                    <a:srgbClr val="000000"/>
                  </a:solidFill>
                </a:uFill>
                <a:latin typeface="Trebuchet MS"/>
                <a:cs typeface="Trebuchet MS"/>
              </a:rPr>
              <a:t> </a:t>
            </a:r>
            <a:r>
              <a:rPr sz="2800" b="1" u="heavy" spc="-5" dirty="0">
                <a:uFill>
                  <a:solidFill>
                    <a:srgbClr val="000000"/>
                  </a:solidFill>
                </a:uFill>
                <a:latin typeface="Trebuchet MS"/>
                <a:cs typeface="Trebuchet MS"/>
              </a:rPr>
              <a:t>Organizations</a:t>
            </a:r>
            <a:r>
              <a:rPr sz="2800" b="1" spc="-5" dirty="0">
                <a:latin typeface="Trebuchet MS"/>
                <a:cs typeface="Trebuchet MS"/>
              </a:rPr>
              <a:t>:</a:t>
            </a:r>
            <a:endParaRPr sz="2800">
              <a:latin typeface="Trebuchet MS"/>
              <a:cs typeface="Trebuchet MS"/>
            </a:endParaRPr>
          </a:p>
          <a:p>
            <a:pPr marL="354965" indent="-342265">
              <a:lnSpc>
                <a:spcPct val="100000"/>
              </a:lnSpc>
              <a:spcBef>
                <a:spcPts val="1935"/>
              </a:spcBef>
              <a:buFont typeface="Trebuchet MS"/>
              <a:buChar char="-"/>
              <a:tabLst>
                <a:tab pos="354965" algn="l"/>
                <a:tab pos="355600" algn="l"/>
              </a:tabLst>
            </a:pPr>
            <a:r>
              <a:rPr sz="2400" b="1" spc="-5" dirty="0">
                <a:latin typeface="Trebuchet MS"/>
                <a:cs typeface="Trebuchet MS"/>
              </a:rPr>
              <a:t>Value</a:t>
            </a:r>
            <a:r>
              <a:rPr sz="2400" b="1" spc="-20" dirty="0">
                <a:latin typeface="Trebuchet MS"/>
                <a:cs typeface="Trebuchet MS"/>
              </a:rPr>
              <a:t> </a:t>
            </a:r>
            <a:r>
              <a:rPr sz="2400" b="1" spc="-5" dirty="0">
                <a:latin typeface="Trebuchet MS"/>
                <a:cs typeface="Trebuchet MS"/>
              </a:rPr>
              <a:t>Diversity.</a:t>
            </a:r>
            <a:endParaRPr sz="2400">
              <a:latin typeface="Trebuchet MS"/>
              <a:cs typeface="Trebuchet MS"/>
            </a:endParaRPr>
          </a:p>
          <a:p>
            <a:pPr marL="354965" indent="-342265">
              <a:lnSpc>
                <a:spcPct val="100000"/>
              </a:lnSpc>
              <a:buFont typeface="Trebuchet MS"/>
              <a:buChar char="-"/>
              <a:tabLst>
                <a:tab pos="354965" algn="l"/>
                <a:tab pos="355600" algn="l"/>
              </a:tabLst>
            </a:pPr>
            <a:r>
              <a:rPr sz="2400" b="1" spc="-5" dirty="0">
                <a:latin typeface="Trebuchet MS"/>
                <a:cs typeface="Trebuchet MS"/>
              </a:rPr>
              <a:t>Have </a:t>
            </a:r>
            <a:r>
              <a:rPr sz="2400" b="1" dirty="0">
                <a:latin typeface="Trebuchet MS"/>
                <a:cs typeface="Trebuchet MS"/>
              </a:rPr>
              <a:t>the capacity </a:t>
            </a:r>
            <a:r>
              <a:rPr sz="2400" b="1" spc="-5" dirty="0">
                <a:latin typeface="Trebuchet MS"/>
                <a:cs typeface="Trebuchet MS"/>
              </a:rPr>
              <a:t>for cultural</a:t>
            </a:r>
            <a:r>
              <a:rPr sz="2400" b="1" spc="-55" dirty="0">
                <a:latin typeface="Trebuchet MS"/>
                <a:cs typeface="Trebuchet MS"/>
              </a:rPr>
              <a:t> </a:t>
            </a:r>
            <a:r>
              <a:rPr sz="2400" b="1" spc="-5" dirty="0">
                <a:latin typeface="Trebuchet MS"/>
                <a:cs typeface="Trebuchet MS"/>
              </a:rPr>
              <a:t>assessment.</a:t>
            </a:r>
            <a:endParaRPr sz="2400">
              <a:latin typeface="Trebuchet MS"/>
              <a:cs typeface="Trebuchet MS"/>
            </a:endParaRPr>
          </a:p>
          <a:p>
            <a:pPr marL="354965" indent="-342265">
              <a:lnSpc>
                <a:spcPct val="100000"/>
              </a:lnSpc>
              <a:buFont typeface="Trebuchet MS"/>
              <a:buChar char="-"/>
              <a:tabLst>
                <a:tab pos="354965" algn="l"/>
                <a:tab pos="355600" algn="l"/>
              </a:tabLst>
            </a:pPr>
            <a:r>
              <a:rPr sz="2400" b="1" spc="-5" dirty="0">
                <a:latin typeface="Trebuchet MS"/>
                <a:cs typeface="Trebuchet MS"/>
              </a:rPr>
              <a:t>Are </a:t>
            </a:r>
            <a:r>
              <a:rPr sz="2400" b="1" dirty="0">
                <a:latin typeface="Trebuchet MS"/>
                <a:cs typeface="Trebuchet MS"/>
              </a:rPr>
              <a:t>aware </a:t>
            </a:r>
            <a:r>
              <a:rPr sz="2400" b="1" spc="-5" dirty="0">
                <a:latin typeface="Trebuchet MS"/>
                <a:cs typeface="Trebuchet MS"/>
              </a:rPr>
              <a:t>of cross-cultural</a:t>
            </a:r>
            <a:r>
              <a:rPr sz="2400" b="1" spc="20" dirty="0">
                <a:latin typeface="Trebuchet MS"/>
                <a:cs typeface="Trebuchet MS"/>
              </a:rPr>
              <a:t> </a:t>
            </a:r>
            <a:r>
              <a:rPr sz="2400" b="1" spc="-5" dirty="0">
                <a:latin typeface="Trebuchet MS"/>
                <a:cs typeface="Trebuchet MS"/>
              </a:rPr>
              <a:t>dynamics.</a:t>
            </a:r>
            <a:endParaRPr sz="2400">
              <a:latin typeface="Trebuchet MS"/>
              <a:cs typeface="Trebuchet MS"/>
            </a:endParaRPr>
          </a:p>
          <a:p>
            <a:pPr marL="354965" indent="-342265">
              <a:lnSpc>
                <a:spcPct val="100000"/>
              </a:lnSpc>
              <a:buFont typeface="Trebuchet MS"/>
              <a:buChar char="-"/>
              <a:tabLst>
                <a:tab pos="354965" algn="l"/>
                <a:tab pos="355600" algn="l"/>
              </a:tabLst>
            </a:pPr>
            <a:r>
              <a:rPr sz="2400" b="1" spc="-5" dirty="0">
                <a:latin typeface="Trebuchet MS"/>
                <a:cs typeface="Trebuchet MS"/>
              </a:rPr>
              <a:t>Develop cultural knowledge.</a:t>
            </a:r>
            <a:endParaRPr sz="2400">
              <a:latin typeface="Trebuchet MS"/>
              <a:cs typeface="Trebuchet MS"/>
            </a:endParaRPr>
          </a:p>
          <a:p>
            <a:pPr marL="354965" marR="275590" indent="-342265">
              <a:lnSpc>
                <a:spcPct val="80000"/>
              </a:lnSpc>
              <a:spcBef>
                <a:spcPts val="575"/>
              </a:spcBef>
              <a:buFont typeface="Trebuchet MS"/>
              <a:buChar char="-"/>
              <a:tabLst>
                <a:tab pos="354965" algn="l"/>
                <a:tab pos="355600" algn="l"/>
              </a:tabLst>
            </a:pPr>
            <a:r>
              <a:rPr sz="2400" b="1" dirty="0">
                <a:latin typeface="Trebuchet MS"/>
                <a:cs typeface="Trebuchet MS"/>
              </a:rPr>
              <a:t>Adapt </a:t>
            </a:r>
            <a:r>
              <a:rPr sz="2400" b="1" spc="-5" dirty="0">
                <a:latin typeface="Trebuchet MS"/>
                <a:cs typeface="Trebuchet MS"/>
              </a:rPr>
              <a:t>service delivery to reflect </a:t>
            </a:r>
            <a:r>
              <a:rPr sz="2400" b="1" dirty="0">
                <a:latin typeface="Trebuchet MS"/>
                <a:cs typeface="Trebuchet MS"/>
              </a:rPr>
              <a:t>an </a:t>
            </a:r>
            <a:r>
              <a:rPr sz="2400" b="1" spc="-5" dirty="0">
                <a:latin typeface="Trebuchet MS"/>
                <a:cs typeface="Trebuchet MS"/>
              </a:rPr>
              <a:t>understanding  of cultural</a:t>
            </a:r>
            <a:r>
              <a:rPr sz="2400" b="1" spc="5" dirty="0">
                <a:latin typeface="Trebuchet MS"/>
                <a:cs typeface="Trebuchet MS"/>
              </a:rPr>
              <a:t> </a:t>
            </a:r>
            <a:r>
              <a:rPr sz="2400" b="1" spc="-5" dirty="0">
                <a:latin typeface="Trebuchet MS"/>
                <a:cs typeface="Trebuchet MS"/>
              </a:rPr>
              <a:t>diversity.</a:t>
            </a:r>
            <a:endParaRPr sz="2400">
              <a:latin typeface="Trebuchet MS"/>
              <a:cs typeface="Trebuchet MS"/>
            </a:endParaRPr>
          </a:p>
          <a:p>
            <a:pPr marL="354965" marR="5080" indent="-342265">
              <a:lnSpc>
                <a:spcPct val="80000"/>
              </a:lnSpc>
              <a:spcBef>
                <a:spcPts val="575"/>
              </a:spcBef>
              <a:buFont typeface="Trebuchet MS"/>
              <a:buChar char="-"/>
              <a:tabLst>
                <a:tab pos="354965" algn="l"/>
                <a:tab pos="355600" algn="l"/>
              </a:tabLst>
            </a:pPr>
            <a:r>
              <a:rPr sz="2400" b="1" spc="-5" dirty="0">
                <a:latin typeface="Trebuchet MS"/>
                <a:cs typeface="Trebuchet MS"/>
              </a:rPr>
              <a:t>Requires </a:t>
            </a:r>
            <a:r>
              <a:rPr sz="2400" b="1" dirty="0">
                <a:latin typeface="Trebuchet MS"/>
                <a:cs typeface="Trebuchet MS"/>
              </a:rPr>
              <a:t>an </a:t>
            </a:r>
            <a:r>
              <a:rPr sz="2400" b="1" spc="-5" dirty="0">
                <a:latin typeface="Trebuchet MS"/>
                <a:cs typeface="Trebuchet MS"/>
              </a:rPr>
              <a:t>understanding of one’s own culture </a:t>
            </a:r>
            <a:r>
              <a:rPr sz="2400" b="1" dirty="0">
                <a:latin typeface="Trebuchet MS"/>
                <a:cs typeface="Trebuchet MS"/>
              </a:rPr>
              <a:t>and  </a:t>
            </a:r>
            <a:r>
              <a:rPr sz="2400" b="1" spc="-5" dirty="0">
                <a:latin typeface="Trebuchet MS"/>
                <a:cs typeface="Trebuchet MS"/>
              </a:rPr>
              <a:t>worldview </a:t>
            </a:r>
            <a:r>
              <a:rPr sz="2400" b="1" dirty="0">
                <a:latin typeface="Trebuchet MS"/>
                <a:cs typeface="Trebuchet MS"/>
              </a:rPr>
              <a:t>as well as </a:t>
            </a:r>
            <a:r>
              <a:rPr sz="2400" b="1" spc="-5" dirty="0">
                <a:latin typeface="Trebuchet MS"/>
                <a:cs typeface="Trebuchet MS"/>
              </a:rPr>
              <a:t>those of</a:t>
            </a:r>
            <a:r>
              <a:rPr sz="2400" b="1" spc="-15" dirty="0">
                <a:latin typeface="Trebuchet MS"/>
                <a:cs typeface="Trebuchet MS"/>
              </a:rPr>
              <a:t> </a:t>
            </a:r>
            <a:r>
              <a:rPr sz="2400" b="1" spc="-5" dirty="0">
                <a:latin typeface="Trebuchet MS"/>
                <a:cs typeface="Trebuchet MS"/>
              </a:rPr>
              <a:t>others.</a:t>
            </a:r>
            <a:endParaRPr sz="2400">
              <a:latin typeface="Trebuchet MS"/>
              <a:cs typeface="Trebuchet MS"/>
            </a:endParaRPr>
          </a:p>
          <a:p>
            <a:pPr marL="354965" marR="588645" indent="-342265">
              <a:lnSpc>
                <a:spcPct val="80000"/>
              </a:lnSpc>
              <a:spcBef>
                <a:spcPts val="575"/>
              </a:spcBef>
              <a:buFont typeface="Trebuchet MS"/>
              <a:buChar char="-"/>
              <a:tabLst>
                <a:tab pos="354965" algn="l"/>
                <a:tab pos="355600" algn="l"/>
              </a:tabLst>
            </a:pPr>
            <a:r>
              <a:rPr sz="2400" b="1" spc="-5" dirty="0">
                <a:latin typeface="Trebuchet MS"/>
                <a:cs typeface="Trebuchet MS"/>
              </a:rPr>
              <a:t>Involves </a:t>
            </a:r>
            <a:r>
              <a:rPr sz="2400" b="1" dirty="0">
                <a:latin typeface="Trebuchet MS"/>
                <a:cs typeface="Trebuchet MS"/>
              </a:rPr>
              <a:t>the </a:t>
            </a:r>
            <a:r>
              <a:rPr sz="2400" b="1" spc="-5" dirty="0">
                <a:latin typeface="Trebuchet MS"/>
                <a:cs typeface="Trebuchet MS"/>
              </a:rPr>
              <a:t>examination of one’s attitudes </a:t>
            </a:r>
            <a:r>
              <a:rPr sz="2400" b="1" dirty="0">
                <a:latin typeface="Trebuchet MS"/>
                <a:cs typeface="Trebuchet MS"/>
              </a:rPr>
              <a:t>and  </a:t>
            </a:r>
            <a:r>
              <a:rPr sz="2400" b="1" spc="-5" dirty="0">
                <a:latin typeface="Trebuchet MS"/>
                <a:cs typeface="Trebuchet MS"/>
              </a:rPr>
              <a:t>beliefs, </a:t>
            </a:r>
            <a:r>
              <a:rPr sz="2400" b="1" dirty="0">
                <a:latin typeface="Trebuchet MS"/>
                <a:cs typeface="Trebuchet MS"/>
              </a:rPr>
              <a:t>and the </a:t>
            </a:r>
            <a:r>
              <a:rPr sz="2400" b="1" spc="-5" dirty="0">
                <a:latin typeface="Trebuchet MS"/>
                <a:cs typeface="Trebuchet MS"/>
              </a:rPr>
              <a:t>ability to demonstrate values,  knowledge, </a:t>
            </a:r>
            <a:r>
              <a:rPr sz="2400" b="1" dirty="0">
                <a:latin typeface="Trebuchet MS"/>
                <a:cs typeface="Trebuchet MS"/>
              </a:rPr>
              <a:t>skills and </a:t>
            </a:r>
            <a:r>
              <a:rPr sz="2400" b="1" spc="-5" dirty="0">
                <a:latin typeface="Trebuchet MS"/>
                <a:cs typeface="Trebuchet MS"/>
              </a:rPr>
              <a:t>attributes needed to work  sensitively </a:t>
            </a:r>
            <a:r>
              <a:rPr sz="2400" b="1" dirty="0">
                <a:latin typeface="Trebuchet MS"/>
                <a:cs typeface="Trebuchet MS"/>
              </a:rPr>
              <a:t>and </a:t>
            </a:r>
            <a:r>
              <a:rPr sz="2400" b="1" spc="-5" dirty="0">
                <a:latin typeface="Trebuchet MS"/>
                <a:cs typeface="Trebuchet MS"/>
              </a:rPr>
              <a:t>effectively </a:t>
            </a:r>
            <a:r>
              <a:rPr sz="2400" b="1" dirty="0">
                <a:latin typeface="Trebuchet MS"/>
                <a:cs typeface="Trebuchet MS"/>
              </a:rPr>
              <a:t>in</a:t>
            </a:r>
            <a:r>
              <a:rPr sz="2400" b="1" spc="-75" dirty="0">
                <a:latin typeface="Trebuchet MS"/>
                <a:cs typeface="Trebuchet MS"/>
              </a:rPr>
              <a:t> </a:t>
            </a:r>
            <a:r>
              <a:rPr sz="2400" b="1" spc="-5" dirty="0">
                <a:latin typeface="Trebuchet MS"/>
                <a:cs typeface="Trebuchet MS"/>
              </a:rPr>
              <a:t>cross-cultural</a:t>
            </a:r>
            <a:endParaRPr sz="2400">
              <a:latin typeface="Trebuchet MS"/>
              <a:cs typeface="Trebuchet MS"/>
            </a:endParaRPr>
          </a:p>
        </p:txBody>
      </p:sp>
      <p:sp>
        <p:nvSpPr>
          <p:cNvPr id="5" name="object 5"/>
          <p:cNvSpPr txBox="1"/>
          <p:nvPr/>
        </p:nvSpPr>
        <p:spPr>
          <a:xfrm>
            <a:off x="1647317" y="6506923"/>
            <a:ext cx="1518285" cy="391160"/>
          </a:xfrm>
          <a:prstGeom prst="rect">
            <a:avLst/>
          </a:prstGeom>
        </p:spPr>
        <p:txBody>
          <a:bodyPr vert="horz" wrap="square" lIns="0" tIns="12700" rIns="0" bIns="0" rtlCol="0">
            <a:spAutoFit/>
          </a:bodyPr>
          <a:lstStyle/>
          <a:p>
            <a:pPr marL="12700">
              <a:lnSpc>
                <a:spcPct val="100000"/>
              </a:lnSpc>
              <a:spcBef>
                <a:spcPts val="100"/>
              </a:spcBef>
            </a:pPr>
            <a:r>
              <a:rPr sz="2400" b="1" spc="-5" dirty="0">
                <a:latin typeface="Trebuchet MS"/>
                <a:cs typeface="Trebuchet MS"/>
              </a:rPr>
              <a:t>situations.</a:t>
            </a:r>
            <a:endParaRPr sz="2400">
              <a:latin typeface="Trebuchet MS"/>
              <a:cs typeface="Trebuchet M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Cultural </a:t>
            </a:r>
            <a:r>
              <a:rPr spc="-5" dirty="0"/>
              <a:t>Diversity </a:t>
            </a:r>
            <a:r>
              <a:rPr dirty="0"/>
              <a:t>&amp;</a:t>
            </a:r>
            <a:r>
              <a:rPr spc="-85" dirty="0"/>
              <a:t> </a:t>
            </a:r>
            <a:r>
              <a:rPr dirty="0"/>
              <a:t>LEP</a:t>
            </a:r>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a:lnSpc>
                <a:spcPct val="100000"/>
              </a:lnSpc>
              <a:spcBef>
                <a:spcPts val="245"/>
              </a:spcBef>
            </a:pPr>
            <a:fld id="{81D60167-4931-47E6-BA6A-407CBD079E47}" type="slidenum">
              <a:rPr dirty="0"/>
              <a:t>26</a:t>
            </a:fld>
            <a:endParaRPr dirty="0"/>
          </a:p>
        </p:txBody>
      </p:sp>
      <p:sp>
        <p:nvSpPr>
          <p:cNvPr id="3" name="object 3"/>
          <p:cNvSpPr txBox="1"/>
          <p:nvPr/>
        </p:nvSpPr>
        <p:spPr>
          <a:xfrm>
            <a:off x="1304441" y="1256598"/>
            <a:ext cx="7710805" cy="4917440"/>
          </a:xfrm>
          <a:prstGeom prst="rect">
            <a:avLst/>
          </a:prstGeom>
        </p:spPr>
        <p:txBody>
          <a:bodyPr vert="horz" wrap="square" lIns="0" tIns="94615" rIns="0" bIns="0" rtlCol="0">
            <a:spAutoFit/>
          </a:bodyPr>
          <a:lstStyle/>
          <a:p>
            <a:pPr marL="1565275">
              <a:lnSpc>
                <a:spcPct val="100000"/>
              </a:lnSpc>
              <a:spcBef>
                <a:spcPts val="745"/>
              </a:spcBef>
            </a:pPr>
            <a:r>
              <a:rPr sz="2800" b="1" spc="-5" dirty="0">
                <a:latin typeface="Trebuchet MS"/>
                <a:cs typeface="Trebuchet MS"/>
              </a:rPr>
              <a:t>Understanding</a:t>
            </a:r>
            <a:r>
              <a:rPr sz="2800" b="1" spc="-10" dirty="0">
                <a:latin typeface="Trebuchet MS"/>
                <a:cs typeface="Trebuchet MS"/>
              </a:rPr>
              <a:t> </a:t>
            </a:r>
            <a:r>
              <a:rPr sz="2800" b="1" spc="-5" dirty="0">
                <a:latin typeface="Trebuchet MS"/>
                <a:cs typeface="Trebuchet MS"/>
              </a:rPr>
              <a:t>Culture:</a:t>
            </a:r>
            <a:endParaRPr sz="2800">
              <a:latin typeface="Trebuchet MS"/>
              <a:cs typeface="Trebuchet MS"/>
            </a:endParaRPr>
          </a:p>
          <a:p>
            <a:pPr marL="1973580" marR="36830" indent="-1724025">
              <a:lnSpc>
                <a:spcPct val="80000"/>
              </a:lnSpc>
              <a:spcBef>
                <a:spcPts val="1320"/>
              </a:spcBef>
            </a:pPr>
            <a:r>
              <a:rPr sz="2800" b="1" u="heavy" spc="-5" dirty="0">
                <a:uFill>
                  <a:solidFill>
                    <a:srgbClr val="000000"/>
                  </a:solidFill>
                </a:uFill>
                <a:latin typeface="Trebuchet MS"/>
                <a:cs typeface="Trebuchet MS"/>
              </a:rPr>
              <a:t>Culturally Competency at </a:t>
            </a:r>
            <a:r>
              <a:rPr sz="2800" b="1" u="heavy" spc="-10" dirty="0">
                <a:uFill>
                  <a:solidFill>
                    <a:srgbClr val="000000"/>
                  </a:solidFill>
                </a:uFill>
                <a:latin typeface="Trebuchet MS"/>
                <a:cs typeface="Trebuchet MS"/>
              </a:rPr>
              <a:t>the </a:t>
            </a:r>
            <a:r>
              <a:rPr sz="2800" b="1" u="heavy" spc="-5" dirty="0">
                <a:uFill>
                  <a:solidFill>
                    <a:srgbClr val="000000"/>
                  </a:solidFill>
                </a:uFill>
                <a:latin typeface="Trebuchet MS"/>
                <a:cs typeface="Trebuchet MS"/>
              </a:rPr>
              <a:t>Organizational </a:t>
            </a:r>
            <a:r>
              <a:rPr sz="2800" b="1" spc="-5" dirty="0">
                <a:latin typeface="Trebuchet MS"/>
                <a:cs typeface="Trebuchet MS"/>
              </a:rPr>
              <a:t> </a:t>
            </a:r>
            <a:r>
              <a:rPr sz="2800" b="1" u="heavy" spc="-5" dirty="0">
                <a:uFill>
                  <a:solidFill>
                    <a:srgbClr val="000000"/>
                  </a:solidFill>
                </a:uFill>
                <a:latin typeface="Trebuchet MS"/>
                <a:cs typeface="Trebuchet MS"/>
              </a:rPr>
              <a:t>and Programmatic Levels</a:t>
            </a:r>
            <a:r>
              <a:rPr sz="2800" b="1" spc="-5" dirty="0">
                <a:latin typeface="Trebuchet MS"/>
                <a:cs typeface="Trebuchet MS"/>
              </a:rPr>
              <a:t>:</a:t>
            </a:r>
            <a:endParaRPr sz="2800">
              <a:latin typeface="Trebuchet MS"/>
              <a:cs typeface="Trebuchet MS"/>
            </a:endParaRPr>
          </a:p>
          <a:p>
            <a:pPr marL="354965" marR="212090" indent="-342265" algn="just">
              <a:lnSpc>
                <a:spcPct val="80000"/>
              </a:lnSpc>
              <a:spcBef>
                <a:spcPts val="2475"/>
              </a:spcBef>
              <a:buFont typeface="Trebuchet MS"/>
              <a:buChar char="-"/>
              <a:tabLst>
                <a:tab pos="355600" algn="l"/>
              </a:tabLst>
            </a:pPr>
            <a:r>
              <a:rPr sz="2200" b="1" spc="-5" dirty="0">
                <a:latin typeface="Trebuchet MS"/>
                <a:cs typeface="Trebuchet MS"/>
              </a:rPr>
              <a:t>Requires a comprehensive, coordinated plan </a:t>
            </a:r>
            <a:r>
              <a:rPr sz="2200" b="1" spc="-10" dirty="0">
                <a:latin typeface="Trebuchet MS"/>
                <a:cs typeface="Trebuchet MS"/>
              </a:rPr>
              <a:t>that </a:t>
            </a:r>
            <a:r>
              <a:rPr sz="2200" b="1" spc="-5" dirty="0">
                <a:latin typeface="Trebuchet MS"/>
                <a:cs typeface="Trebuchet MS"/>
              </a:rPr>
              <a:t>cuts  across policy-making, infrastructure building, program  administration </a:t>
            </a:r>
            <a:r>
              <a:rPr sz="2200" b="1" spc="-10" dirty="0">
                <a:latin typeface="Trebuchet MS"/>
                <a:cs typeface="Trebuchet MS"/>
              </a:rPr>
              <a:t>and </a:t>
            </a:r>
            <a:r>
              <a:rPr sz="2200" b="1" spc="-5" dirty="0">
                <a:latin typeface="Trebuchet MS"/>
                <a:cs typeface="Trebuchet MS"/>
              </a:rPr>
              <a:t>evaluation, </a:t>
            </a:r>
            <a:r>
              <a:rPr sz="2200" b="1" spc="-10" dirty="0">
                <a:latin typeface="Trebuchet MS"/>
                <a:cs typeface="Trebuchet MS"/>
              </a:rPr>
              <a:t>and </a:t>
            </a:r>
            <a:r>
              <a:rPr sz="2200" b="1" spc="-5" dirty="0">
                <a:latin typeface="Trebuchet MS"/>
                <a:cs typeface="Trebuchet MS"/>
              </a:rPr>
              <a:t>service</a:t>
            </a:r>
            <a:r>
              <a:rPr sz="2200" b="1" spc="110" dirty="0">
                <a:latin typeface="Trebuchet MS"/>
                <a:cs typeface="Trebuchet MS"/>
              </a:rPr>
              <a:t> </a:t>
            </a:r>
            <a:r>
              <a:rPr sz="2200" b="1" spc="-5" dirty="0">
                <a:latin typeface="Trebuchet MS"/>
                <a:cs typeface="Trebuchet MS"/>
              </a:rPr>
              <a:t>delivery.</a:t>
            </a:r>
            <a:endParaRPr sz="2200">
              <a:latin typeface="Trebuchet MS"/>
              <a:cs typeface="Trebuchet MS"/>
            </a:endParaRPr>
          </a:p>
          <a:p>
            <a:pPr marL="354965" marR="90170" indent="-342265">
              <a:lnSpc>
                <a:spcPct val="80000"/>
              </a:lnSpc>
              <a:spcBef>
                <a:spcPts val="525"/>
              </a:spcBef>
              <a:buFont typeface="Trebuchet MS"/>
              <a:buChar char="-"/>
              <a:tabLst>
                <a:tab pos="354965" algn="l"/>
                <a:tab pos="355600" algn="l"/>
              </a:tabLst>
            </a:pPr>
            <a:r>
              <a:rPr sz="2200" b="1" spc="-5" dirty="0">
                <a:latin typeface="Trebuchet MS"/>
                <a:cs typeface="Trebuchet MS"/>
              </a:rPr>
              <a:t>Requires </a:t>
            </a:r>
            <a:r>
              <a:rPr sz="2200" b="1" spc="-10" dirty="0">
                <a:latin typeface="Trebuchet MS"/>
                <a:cs typeface="Trebuchet MS"/>
              </a:rPr>
              <a:t>acknowledgment </a:t>
            </a:r>
            <a:r>
              <a:rPr sz="2200" b="1" dirty="0">
                <a:latin typeface="Trebuchet MS"/>
                <a:cs typeface="Trebuchet MS"/>
              </a:rPr>
              <a:t>of </a:t>
            </a:r>
            <a:r>
              <a:rPr sz="2200" b="1" spc="-10" dirty="0">
                <a:latin typeface="Trebuchet MS"/>
                <a:cs typeface="Trebuchet MS"/>
              </a:rPr>
              <a:t>the </a:t>
            </a:r>
            <a:r>
              <a:rPr sz="2200" b="1" spc="-5" dirty="0">
                <a:latin typeface="Trebuchet MS"/>
                <a:cs typeface="Trebuchet MS"/>
              </a:rPr>
              <a:t>importance </a:t>
            </a:r>
            <a:r>
              <a:rPr sz="2200" b="1" dirty="0">
                <a:latin typeface="Trebuchet MS"/>
                <a:cs typeface="Trebuchet MS"/>
              </a:rPr>
              <a:t>of </a:t>
            </a:r>
            <a:r>
              <a:rPr sz="2200" b="1" spc="-5" dirty="0">
                <a:latin typeface="Trebuchet MS"/>
                <a:cs typeface="Trebuchet MS"/>
              </a:rPr>
              <a:t>culture  </a:t>
            </a:r>
            <a:r>
              <a:rPr sz="2200" b="1" spc="-10" dirty="0">
                <a:latin typeface="Trebuchet MS"/>
                <a:cs typeface="Trebuchet MS"/>
              </a:rPr>
              <a:t>and the assessment </a:t>
            </a:r>
            <a:r>
              <a:rPr sz="2200" b="1" dirty="0">
                <a:latin typeface="Trebuchet MS"/>
                <a:cs typeface="Trebuchet MS"/>
              </a:rPr>
              <a:t>of </a:t>
            </a:r>
            <a:r>
              <a:rPr sz="2200" b="1" spc="-5" dirty="0">
                <a:latin typeface="Trebuchet MS"/>
                <a:cs typeface="Trebuchet MS"/>
              </a:rPr>
              <a:t>cross-cultural</a:t>
            </a:r>
            <a:r>
              <a:rPr sz="2200" b="1" spc="100" dirty="0">
                <a:latin typeface="Trebuchet MS"/>
                <a:cs typeface="Trebuchet MS"/>
              </a:rPr>
              <a:t> </a:t>
            </a:r>
            <a:r>
              <a:rPr sz="2200" b="1" spc="-5" dirty="0">
                <a:latin typeface="Trebuchet MS"/>
                <a:cs typeface="Trebuchet MS"/>
              </a:rPr>
              <a:t>relations.</a:t>
            </a:r>
            <a:endParaRPr sz="2200">
              <a:latin typeface="Trebuchet MS"/>
              <a:cs typeface="Trebuchet MS"/>
            </a:endParaRPr>
          </a:p>
          <a:p>
            <a:pPr marL="354965" marR="5080" indent="-342265">
              <a:lnSpc>
                <a:spcPct val="80000"/>
              </a:lnSpc>
              <a:spcBef>
                <a:spcPts val="530"/>
              </a:spcBef>
              <a:buFont typeface="Trebuchet MS"/>
              <a:buChar char="-"/>
              <a:tabLst>
                <a:tab pos="354965" algn="l"/>
                <a:tab pos="355600" algn="l"/>
              </a:tabLst>
            </a:pPr>
            <a:r>
              <a:rPr sz="2200" b="1" spc="-5" dirty="0">
                <a:latin typeface="Trebuchet MS"/>
                <a:cs typeface="Trebuchet MS"/>
              </a:rPr>
              <a:t>Requires </a:t>
            </a:r>
            <a:r>
              <a:rPr sz="2200" b="1" spc="-10" dirty="0">
                <a:latin typeface="Trebuchet MS"/>
                <a:cs typeface="Trebuchet MS"/>
              </a:rPr>
              <a:t>an awareness </a:t>
            </a:r>
            <a:r>
              <a:rPr sz="2200" b="1" dirty="0">
                <a:latin typeface="Trebuchet MS"/>
                <a:cs typeface="Trebuchet MS"/>
              </a:rPr>
              <a:t>of </a:t>
            </a:r>
            <a:r>
              <a:rPr sz="2200" b="1" spc="-10" dirty="0">
                <a:latin typeface="Trebuchet MS"/>
                <a:cs typeface="Trebuchet MS"/>
              </a:rPr>
              <a:t>dynamics that can </a:t>
            </a:r>
            <a:r>
              <a:rPr sz="2200" b="1" spc="-5" dirty="0">
                <a:latin typeface="Trebuchet MS"/>
                <a:cs typeface="Trebuchet MS"/>
              </a:rPr>
              <a:t>result from  cultural differences </a:t>
            </a:r>
            <a:r>
              <a:rPr sz="2200" b="1" spc="-10" dirty="0">
                <a:latin typeface="Trebuchet MS"/>
                <a:cs typeface="Trebuchet MS"/>
              </a:rPr>
              <a:t>and </a:t>
            </a:r>
            <a:r>
              <a:rPr sz="2200" b="1" spc="-5" dirty="0">
                <a:latin typeface="Trebuchet MS"/>
                <a:cs typeface="Trebuchet MS"/>
              </a:rPr>
              <a:t>ethnocentric</a:t>
            </a:r>
            <a:r>
              <a:rPr sz="2200" b="1" spc="55" dirty="0">
                <a:latin typeface="Trebuchet MS"/>
                <a:cs typeface="Trebuchet MS"/>
              </a:rPr>
              <a:t> </a:t>
            </a:r>
            <a:r>
              <a:rPr sz="2200" b="1" spc="-5" dirty="0">
                <a:latin typeface="Trebuchet MS"/>
                <a:cs typeface="Trebuchet MS"/>
              </a:rPr>
              <a:t>attitudes.</a:t>
            </a:r>
            <a:endParaRPr sz="2200">
              <a:latin typeface="Trebuchet MS"/>
              <a:cs typeface="Trebuchet MS"/>
            </a:endParaRPr>
          </a:p>
          <a:p>
            <a:pPr marL="354965" marR="767080" indent="-342265">
              <a:lnSpc>
                <a:spcPct val="80000"/>
              </a:lnSpc>
              <a:spcBef>
                <a:spcPts val="525"/>
              </a:spcBef>
              <a:buFont typeface="Trebuchet MS"/>
              <a:buChar char="-"/>
              <a:tabLst>
                <a:tab pos="354965" algn="l"/>
                <a:tab pos="355600" algn="l"/>
              </a:tabLst>
            </a:pPr>
            <a:r>
              <a:rPr sz="2200" b="1" spc="-5" dirty="0">
                <a:latin typeface="Trebuchet MS"/>
                <a:cs typeface="Trebuchet MS"/>
              </a:rPr>
              <a:t>Is </a:t>
            </a:r>
            <a:r>
              <a:rPr sz="2200" b="1" spc="-10" dirty="0">
                <a:latin typeface="Trebuchet MS"/>
                <a:cs typeface="Trebuchet MS"/>
              </a:rPr>
              <a:t>demonstrated </a:t>
            </a:r>
            <a:r>
              <a:rPr sz="2200" b="1" spc="-5" dirty="0">
                <a:latin typeface="Trebuchet MS"/>
                <a:cs typeface="Trebuchet MS"/>
              </a:rPr>
              <a:t>through </a:t>
            </a:r>
            <a:r>
              <a:rPr sz="2200" b="1" spc="-10" dirty="0">
                <a:latin typeface="Trebuchet MS"/>
                <a:cs typeface="Trebuchet MS"/>
              </a:rPr>
              <a:t>the </a:t>
            </a:r>
            <a:r>
              <a:rPr sz="2200" b="1" spc="-5" dirty="0">
                <a:latin typeface="Trebuchet MS"/>
                <a:cs typeface="Trebuchet MS"/>
              </a:rPr>
              <a:t>expansion </a:t>
            </a:r>
            <a:r>
              <a:rPr sz="2200" b="1" dirty="0">
                <a:latin typeface="Trebuchet MS"/>
                <a:cs typeface="Trebuchet MS"/>
              </a:rPr>
              <a:t>of </a:t>
            </a:r>
            <a:r>
              <a:rPr sz="2200" b="1" spc="-5" dirty="0">
                <a:latin typeface="Trebuchet MS"/>
                <a:cs typeface="Trebuchet MS"/>
              </a:rPr>
              <a:t>cultural  knowledge.</a:t>
            </a:r>
            <a:endParaRPr sz="2200">
              <a:latin typeface="Trebuchet MS"/>
              <a:cs typeface="Trebuchet MS"/>
            </a:endParaRPr>
          </a:p>
          <a:p>
            <a:pPr marL="354965" marR="275590" indent="-342265">
              <a:lnSpc>
                <a:spcPct val="80000"/>
              </a:lnSpc>
              <a:spcBef>
                <a:spcPts val="530"/>
              </a:spcBef>
              <a:buFont typeface="Trebuchet MS"/>
              <a:buChar char="-"/>
              <a:tabLst>
                <a:tab pos="354965" algn="l"/>
                <a:tab pos="355600" algn="l"/>
              </a:tabLst>
            </a:pPr>
            <a:r>
              <a:rPr sz="2200" b="1" spc="-5" dirty="0">
                <a:latin typeface="Trebuchet MS"/>
                <a:cs typeface="Trebuchet MS"/>
              </a:rPr>
              <a:t>Is </a:t>
            </a:r>
            <a:r>
              <a:rPr sz="2200" b="1" spc="-10" dirty="0">
                <a:latin typeface="Trebuchet MS"/>
                <a:cs typeface="Trebuchet MS"/>
              </a:rPr>
              <a:t>demonstrated </a:t>
            </a:r>
            <a:r>
              <a:rPr sz="2200" b="1" spc="-5" dirty="0">
                <a:latin typeface="Trebuchet MS"/>
                <a:cs typeface="Trebuchet MS"/>
              </a:rPr>
              <a:t>through </a:t>
            </a:r>
            <a:r>
              <a:rPr sz="2200" b="1" spc="-10" dirty="0">
                <a:latin typeface="Trebuchet MS"/>
                <a:cs typeface="Trebuchet MS"/>
              </a:rPr>
              <a:t>the </a:t>
            </a:r>
            <a:r>
              <a:rPr sz="2200" b="1" spc="-5" dirty="0">
                <a:latin typeface="Trebuchet MS"/>
                <a:cs typeface="Trebuchet MS"/>
              </a:rPr>
              <a:t>adoption </a:t>
            </a:r>
            <a:r>
              <a:rPr sz="2200" b="1" dirty="0">
                <a:latin typeface="Trebuchet MS"/>
                <a:cs typeface="Trebuchet MS"/>
              </a:rPr>
              <a:t>of </a:t>
            </a:r>
            <a:r>
              <a:rPr sz="2200" b="1" spc="-5" dirty="0">
                <a:latin typeface="Trebuchet MS"/>
                <a:cs typeface="Trebuchet MS"/>
              </a:rPr>
              <a:t>services </a:t>
            </a:r>
            <a:r>
              <a:rPr sz="2200" b="1" spc="-10" dirty="0">
                <a:latin typeface="Trebuchet MS"/>
                <a:cs typeface="Trebuchet MS"/>
              </a:rPr>
              <a:t>that  meet </a:t>
            </a:r>
            <a:r>
              <a:rPr sz="2200" b="1" spc="-5" dirty="0">
                <a:latin typeface="Trebuchet MS"/>
                <a:cs typeface="Trebuchet MS"/>
              </a:rPr>
              <a:t>unique cultural</a:t>
            </a:r>
            <a:r>
              <a:rPr sz="2200" b="1" spc="55" dirty="0">
                <a:latin typeface="Trebuchet MS"/>
                <a:cs typeface="Trebuchet MS"/>
              </a:rPr>
              <a:t> </a:t>
            </a:r>
            <a:r>
              <a:rPr sz="2200" b="1" spc="-10" dirty="0">
                <a:latin typeface="Trebuchet MS"/>
                <a:cs typeface="Trebuchet MS"/>
              </a:rPr>
              <a:t>needs.</a:t>
            </a:r>
            <a:endParaRPr sz="2200">
              <a:latin typeface="Trebuchet MS"/>
              <a:cs typeface="Trebuchet M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3211" y="662884"/>
            <a:ext cx="6280150" cy="696595"/>
          </a:xfrm>
          <a:prstGeom prst="rect">
            <a:avLst/>
          </a:prstGeom>
        </p:spPr>
        <p:txBody>
          <a:bodyPr vert="horz" wrap="square" lIns="0" tIns="12700" rIns="0" bIns="0" rtlCol="0">
            <a:spAutoFit/>
          </a:bodyPr>
          <a:lstStyle/>
          <a:p>
            <a:pPr marL="12700">
              <a:lnSpc>
                <a:spcPct val="100000"/>
              </a:lnSpc>
              <a:spcBef>
                <a:spcPts val="100"/>
              </a:spcBef>
            </a:pPr>
            <a:r>
              <a:rPr dirty="0"/>
              <a:t>Cultural </a:t>
            </a:r>
            <a:r>
              <a:rPr spc="-5" dirty="0"/>
              <a:t>Diversity </a:t>
            </a:r>
            <a:r>
              <a:rPr dirty="0"/>
              <a:t>&amp;</a:t>
            </a:r>
            <a:r>
              <a:rPr spc="-85" dirty="0"/>
              <a:t> </a:t>
            </a:r>
            <a:r>
              <a:rPr dirty="0"/>
              <a:t>LEP</a:t>
            </a:r>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a:lnSpc>
                <a:spcPct val="100000"/>
              </a:lnSpc>
              <a:spcBef>
                <a:spcPts val="245"/>
              </a:spcBef>
            </a:pPr>
            <a:fld id="{81D60167-4931-47E6-BA6A-407CBD079E47}" type="slidenum">
              <a:rPr dirty="0"/>
              <a:t>27</a:t>
            </a:fld>
            <a:endParaRPr dirty="0"/>
          </a:p>
        </p:txBody>
      </p:sp>
      <p:sp>
        <p:nvSpPr>
          <p:cNvPr id="3" name="object 3"/>
          <p:cNvSpPr txBox="1"/>
          <p:nvPr/>
        </p:nvSpPr>
        <p:spPr>
          <a:xfrm>
            <a:off x="1304441" y="1808832"/>
            <a:ext cx="7852409" cy="3246120"/>
          </a:xfrm>
          <a:prstGeom prst="rect">
            <a:avLst/>
          </a:prstGeom>
        </p:spPr>
        <p:txBody>
          <a:bodyPr vert="horz" wrap="square" lIns="0" tIns="12065" rIns="0" bIns="0" rtlCol="0">
            <a:spAutoFit/>
          </a:bodyPr>
          <a:lstStyle/>
          <a:p>
            <a:pPr marL="76200">
              <a:lnSpc>
                <a:spcPct val="100000"/>
              </a:lnSpc>
              <a:spcBef>
                <a:spcPts val="95"/>
              </a:spcBef>
            </a:pPr>
            <a:r>
              <a:rPr sz="4000" b="1" u="heavy" spc="-5" dirty="0">
                <a:uFill>
                  <a:solidFill>
                    <a:srgbClr val="000000"/>
                  </a:solidFill>
                </a:uFill>
                <a:latin typeface="Trebuchet MS"/>
                <a:cs typeface="Trebuchet MS"/>
              </a:rPr>
              <a:t>CULTURAL </a:t>
            </a:r>
            <a:r>
              <a:rPr sz="4000" b="1" u="heavy" spc="-10" dirty="0">
                <a:uFill>
                  <a:solidFill>
                    <a:srgbClr val="000000"/>
                  </a:solidFill>
                </a:uFill>
                <a:latin typeface="Trebuchet MS"/>
                <a:cs typeface="Trebuchet MS"/>
              </a:rPr>
              <a:t>COMPETENCE </a:t>
            </a:r>
            <a:r>
              <a:rPr sz="4000" b="1" u="heavy" spc="-5" dirty="0">
                <a:uFill>
                  <a:solidFill>
                    <a:srgbClr val="000000"/>
                  </a:solidFill>
                </a:uFill>
                <a:latin typeface="Trebuchet MS"/>
                <a:cs typeface="Trebuchet MS"/>
              </a:rPr>
              <a:t>IS</a:t>
            </a:r>
            <a:r>
              <a:rPr sz="4000" b="1" u="heavy" spc="25" dirty="0">
                <a:uFill>
                  <a:solidFill>
                    <a:srgbClr val="000000"/>
                  </a:solidFill>
                </a:uFill>
                <a:latin typeface="Trebuchet MS"/>
                <a:cs typeface="Trebuchet MS"/>
              </a:rPr>
              <a:t> </a:t>
            </a:r>
            <a:r>
              <a:rPr sz="4000" b="1" i="1" u="heavy" spc="-5" dirty="0">
                <a:uFill>
                  <a:solidFill>
                    <a:srgbClr val="000000"/>
                  </a:solidFill>
                </a:uFill>
                <a:latin typeface="Trebuchet MS"/>
                <a:cs typeface="Trebuchet MS"/>
              </a:rPr>
              <a:t>NOT</a:t>
            </a:r>
            <a:r>
              <a:rPr sz="4000" b="1" spc="-5" dirty="0">
                <a:latin typeface="Trebuchet MS"/>
                <a:cs typeface="Trebuchet MS"/>
              </a:rPr>
              <a:t>:</a:t>
            </a:r>
            <a:endParaRPr sz="4000">
              <a:latin typeface="Trebuchet MS"/>
              <a:cs typeface="Trebuchet MS"/>
            </a:endParaRPr>
          </a:p>
          <a:p>
            <a:pPr marL="354965" indent="-342265">
              <a:lnSpc>
                <a:spcPct val="100000"/>
              </a:lnSpc>
              <a:spcBef>
                <a:spcPts val="2900"/>
              </a:spcBef>
              <a:buFont typeface="Trebuchet MS"/>
              <a:buChar char="-"/>
              <a:tabLst>
                <a:tab pos="354965" algn="l"/>
                <a:tab pos="355600" algn="l"/>
              </a:tabLst>
            </a:pPr>
            <a:r>
              <a:rPr sz="3200" b="1" dirty="0">
                <a:latin typeface="Trebuchet MS"/>
                <a:cs typeface="Trebuchet MS"/>
              </a:rPr>
              <a:t>A </a:t>
            </a:r>
            <a:r>
              <a:rPr sz="3200" b="1" spc="-5" dirty="0">
                <a:latin typeface="Trebuchet MS"/>
                <a:cs typeface="Trebuchet MS"/>
              </a:rPr>
              <a:t>matter of being </a:t>
            </a:r>
            <a:r>
              <a:rPr sz="3200" b="1" dirty="0">
                <a:latin typeface="Trebuchet MS"/>
                <a:cs typeface="Trebuchet MS"/>
              </a:rPr>
              <a:t>politically</a:t>
            </a:r>
            <a:r>
              <a:rPr sz="3200" b="1" spc="-70" dirty="0">
                <a:latin typeface="Trebuchet MS"/>
                <a:cs typeface="Trebuchet MS"/>
              </a:rPr>
              <a:t> </a:t>
            </a:r>
            <a:r>
              <a:rPr sz="3200" b="1" dirty="0">
                <a:latin typeface="Trebuchet MS"/>
                <a:cs typeface="Trebuchet MS"/>
              </a:rPr>
              <a:t>correct.</a:t>
            </a:r>
            <a:endParaRPr sz="3200">
              <a:latin typeface="Trebuchet MS"/>
              <a:cs typeface="Trebuchet MS"/>
            </a:endParaRPr>
          </a:p>
          <a:p>
            <a:pPr marL="354965" marR="259079" indent="-342265">
              <a:lnSpc>
                <a:spcPct val="80000"/>
              </a:lnSpc>
              <a:spcBef>
                <a:spcPts val="765"/>
              </a:spcBef>
              <a:buFont typeface="Trebuchet MS"/>
              <a:buChar char="-"/>
              <a:tabLst>
                <a:tab pos="354965" algn="l"/>
                <a:tab pos="355600" algn="l"/>
              </a:tabLst>
            </a:pPr>
            <a:r>
              <a:rPr sz="3200" b="1" spc="-5" dirty="0">
                <a:latin typeface="Trebuchet MS"/>
                <a:cs typeface="Trebuchet MS"/>
              </a:rPr>
              <a:t>Simply assigning </a:t>
            </a:r>
            <a:r>
              <a:rPr sz="3200" b="1" dirty="0">
                <a:latin typeface="Trebuchet MS"/>
                <a:cs typeface="Trebuchet MS"/>
              </a:rPr>
              <a:t>one person to</a:t>
            </a:r>
            <a:r>
              <a:rPr sz="3200" b="1" spc="-105" dirty="0">
                <a:latin typeface="Trebuchet MS"/>
                <a:cs typeface="Trebuchet MS"/>
              </a:rPr>
              <a:t> </a:t>
            </a:r>
            <a:r>
              <a:rPr sz="3200" b="1" dirty="0">
                <a:latin typeface="Trebuchet MS"/>
                <a:cs typeface="Trebuchet MS"/>
              </a:rPr>
              <a:t>handle  diversity</a:t>
            </a:r>
            <a:r>
              <a:rPr sz="3200" b="1" spc="-30" dirty="0">
                <a:latin typeface="Trebuchet MS"/>
                <a:cs typeface="Trebuchet MS"/>
              </a:rPr>
              <a:t> </a:t>
            </a:r>
            <a:r>
              <a:rPr sz="3200" b="1" dirty="0">
                <a:latin typeface="Trebuchet MS"/>
                <a:cs typeface="Trebuchet MS"/>
              </a:rPr>
              <a:t>issues.</a:t>
            </a:r>
            <a:endParaRPr sz="3200">
              <a:latin typeface="Trebuchet MS"/>
              <a:cs typeface="Trebuchet MS"/>
            </a:endParaRPr>
          </a:p>
          <a:p>
            <a:pPr marL="354965" marR="163195" indent="-342265">
              <a:lnSpc>
                <a:spcPct val="80000"/>
              </a:lnSpc>
              <a:spcBef>
                <a:spcPts val="770"/>
              </a:spcBef>
              <a:buFont typeface="Trebuchet MS"/>
              <a:buChar char="-"/>
              <a:tabLst>
                <a:tab pos="354965" algn="l"/>
                <a:tab pos="355600" algn="l"/>
              </a:tabLst>
            </a:pPr>
            <a:r>
              <a:rPr sz="3200" b="1" spc="-5" dirty="0">
                <a:latin typeface="Trebuchet MS"/>
                <a:cs typeface="Trebuchet MS"/>
              </a:rPr>
              <a:t>Simply </a:t>
            </a:r>
            <a:r>
              <a:rPr sz="3200" b="1" dirty="0">
                <a:latin typeface="Trebuchet MS"/>
                <a:cs typeface="Trebuchet MS"/>
              </a:rPr>
              <a:t>translating </a:t>
            </a:r>
            <a:r>
              <a:rPr sz="3200" b="1" spc="-5" dirty="0">
                <a:latin typeface="Trebuchet MS"/>
                <a:cs typeface="Trebuchet MS"/>
              </a:rPr>
              <a:t>materials </a:t>
            </a:r>
            <a:r>
              <a:rPr sz="3200" b="1" dirty="0">
                <a:latin typeface="Trebuchet MS"/>
                <a:cs typeface="Trebuchet MS"/>
              </a:rPr>
              <a:t>into</a:t>
            </a:r>
            <a:r>
              <a:rPr sz="3200" b="1" spc="-95" dirty="0">
                <a:latin typeface="Trebuchet MS"/>
                <a:cs typeface="Trebuchet MS"/>
              </a:rPr>
              <a:t> </a:t>
            </a:r>
            <a:r>
              <a:rPr sz="3200" b="1" spc="-5" dirty="0">
                <a:latin typeface="Trebuchet MS"/>
                <a:cs typeface="Trebuchet MS"/>
              </a:rPr>
              <a:t>other  languages.</a:t>
            </a:r>
            <a:endParaRPr sz="3200">
              <a:latin typeface="Trebuchet MS"/>
              <a:cs typeface="Trebuchet M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763796" y="6735521"/>
            <a:ext cx="242570" cy="239395"/>
          </a:xfrm>
          <a:prstGeom prst="rect">
            <a:avLst/>
          </a:prstGeom>
        </p:spPr>
        <p:txBody>
          <a:bodyPr vert="horz" wrap="square" lIns="0" tIns="12700" rIns="0" bIns="0" rtlCol="0">
            <a:spAutoFit/>
          </a:bodyPr>
          <a:lstStyle/>
          <a:p>
            <a:pPr marL="12700">
              <a:lnSpc>
                <a:spcPct val="100000"/>
              </a:lnSpc>
              <a:spcBef>
                <a:spcPts val="100"/>
              </a:spcBef>
            </a:pPr>
            <a:r>
              <a:rPr sz="1400" spc="-10" dirty="0">
                <a:latin typeface="Comic Sans MS"/>
                <a:cs typeface="Comic Sans MS"/>
              </a:rPr>
              <a:t>2</a:t>
            </a:r>
            <a:r>
              <a:rPr sz="1400" dirty="0">
                <a:latin typeface="Comic Sans MS"/>
                <a:cs typeface="Comic Sans MS"/>
              </a:rPr>
              <a:t>8</a:t>
            </a:r>
            <a:endParaRPr sz="1400">
              <a:latin typeface="Comic Sans MS"/>
              <a:cs typeface="Comic Sans MS"/>
            </a:endParaRPr>
          </a:p>
        </p:txBody>
      </p:sp>
      <p:sp>
        <p:nvSpPr>
          <p:cNvPr id="3" name="object 3"/>
          <p:cNvSpPr txBox="1">
            <a:spLocks noGrp="1"/>
          </p:cNvSpPr>
          <p:nvPr>
            <p:ph type="title"/>
          </p:nvPr>
        </p:nvSpPr>
        <p:spPr>
          <a:xfrm>
            <a:off x="1673211" y="476694"/>
            <a:ext cx="6280150" cy="1273175"/>
          </a:xfrm>
          <a:prstGeom prst="rect">
            <a:avLst/>
          </a:prstGeom>
        </p:spPr>
        <p:txBody>
          <a:bodyPr vert="horz" wrap="square" lIns="0" tIns="199390" rIns="0" bIns="0" rtlCol="0">
            <a:spAutoFit/>
          </a:bodyPr>
          <a:lstStyle/>
          <a:p>
            <a:pPr marL="12700">
              <a:lnSpc>
                <a:spcPct val="100000"/>
              </a:lnSpc>
              <a:spcBef>
                <a:spcPts val="1570"/>
              </a:spcBef>
            </a:pPr>
            <a:r>
              <a:rPr dirty="0"/>
              <a:t>Cultural </a:t>
            </a:r>
            <a:r>
              <a:rPr spc="-5" dirty="0"/>
              <a:t>Diversity </a:t>
            </a:r>
            <a:r>
              <a:rPr dirty="0"/>
              <a:t>&amp;</a:t>
            </a:r>
            <a:r>
              <a:rPr spc="-85" dirty="0"/>
              <a:t> </a:t>
            </a:r>
            <a:r>
              <a:rPr dirty="0"/>
              <a:t>LEP</a:t>
            </a:r>
          </a:p>
          <a:p>
            <a:pPr marL="1257300">
              <a:lnSpc>
                <a:spcPct val="100000"/>
              </a:lnSpc>
              <a:spcBef>
                <a:spcPts val="670"/>
              </a:spcBef>
            </a:pPr>
            <a:r>
              <a:rPr sz="2000" u="heavy" spc="-5" dirty="0">
                <a:uFill>
                  <a:solidFill>
                    <a:srgbClr val="000000"/>
                  </a:solidFill>
                </a:uFill>
              </a:rPr>
              <a:t>CULTURAL COMPETENCE</a:t>
            </a:r>
            <a:r>
              <a:rPr sz="2000" u="heavy" spc="-45" dirty="0">
                <a:uFill>
                  <a:solidFill>
                    <a:srgbClr val="000000"/>
                  </a:solidFill>
                </a:uFill>
              </a:rPr>
              <a:t> </a:t>
            </a:r>
            <a:r>
              <a:rPr sz="2000" u="heavy" spc="-5" dirty="0">
                <a:uFill>
                  <a:solidFill>
                    <a:srgbClr val="000000"/>
                  </a:solidFill>
                </a:uFill>
              </a:rPr>
              <a:t>CONTINUUM</a:t>
            </a:r>
            <a:r>
              <a:rPr sz="2000" spc="-5" dirty="0"/>
              <a:t>:</a:t>
            </a:r>
            <a:endParaRPr sz="2000"/>
          </a:p>
        </p:txBody>
      </p:sp>
      <p:sp>
        <p:nvSpPr>
          <p:cNvPr id="4" name="object 4"/>
          <p:cNvSpPr txBox="1"/>
          <p:nvPr/>
        </p:nvSpPr>
        <p:spPr>
          <a:xfrm>
            <a:off x="1228245" y="1967327"/>
            <a:ext cx="7857490" cy="4780915"/>
          </a:xfrm>
          <a:prstGeom prst="rect">
            <a:avLst/>
          </a:prstGeom>
        </p:spPr>
        <p:txBody>
          <a:bodyPr vert="horz" wrap="square" lIns="0" tIns="73660" rIns="0" bIns="0" rtlCol="0">
            <a:spAutoFit/>
          </a:bodyPr>
          <a:lstStyle/>
          <a:p>
            <a:pPr marL="354965" marR="275590" indent="-342265">
              <a:lnSpc>
                <a:spcPct val="80000"/>
              </a:lnSpc>
              <a:spcBef>
                <a:spcPts val="580"/>
              </a:spcBef>
              <a:buFont typeface="Trebuchet MS"/>
              <a:buChar char="-"/>
              <a:tabLst>
                <a:tab pos="354965" algn="l"/>
                <a:tab pos="355600" algn="l"/>
              </a:tabLst>
            </a:pPr>
            <a:r>
              <a:rPr sz="2000" b="1" dirty="0">
                <a:latin typeface="Trebuchet MS"/>
                <a:cs typeface="Trebuchet MS"/>
              </a:rPr>
              <a:t>Assumes that </a:t>
            </a:r>
            <a:r>
              <a:rPr sz="2000" b="1" spc="-5" dirty="0">
                <a:latin typeface="Trebuchet MS"/>
                <a:cs typeface="Trebuchet MS"/>
              </a:rPr>
              <a:t>cultural </a:t>
            </a:r>
            <a:r>
              <a:rPr sz="2000" b="1" dirty="0">
                <a:latin typeface="Trebuchet MS"/>
                <a:cs typeface="Trebuchet MS"/>
              </a:rPr>
              <a:t>competence is a dynamic </a:t>
            </a:r>
            <a:r>
              <a:rPr sz="2000" b="1" spc="-5" dirty="0">
                <a:latin typeface="Trebuchet MS"/>
                <a:cs typeface="Trebuchet MS"/>
              </a:rPr>
              <a:t>process</a:t>
            </a:r>
            <a:r>
              <a:rPr sz="2000" b="1" spc="-120" dirty="0">
                <a:latin typeface="Trebuchet MS"/>
                <a:cs typeface="Trebuchet MS"/>
              </a:rPr>
              <a:t> </a:t>
            </a:r>
            <a:r>
              <a:rPr sz="2000" b="1" dirty="0">
                <a:latin typeface="Trebuchet MS"/>
                <a:cs typeface="Trebuchet MS"/>
              </a:rPr>
              <a:t>with  multiple </a:t>
            </a:r>
            <a:r>
              <a:rPr sz="2000" b="1" spc="-5" dirty="0">
                <a:latin typeface="Trebuchet MS"/>
                <a:cs typeface="Trebuchet MS"/>
              </a:rPr>
              <a:t>levels </a:t>
            </a:r>
            <a:r>
              <a:rPr sz="2000" b="1" dirty="0">
                <a:latin typeface="Trebuchet MS"/>
                <a:cs typeface="Trebuchet MS"/>
              </a:rPr>
              <a:t>of</a:t>
            </a:r>
            <a:r>
              <a:rPr sz="2000" b="1" spc="-45" dirty="0">
                <a:latin typeface="Trebuchet MS"/>
                <a:cs typeface="Trebuchet MS"/>
              </a:rPr>
              <a:t> </a:t>
            </a:r>
            <a:r>
              <a:rPr sz="2000" b="1" dirty="0">
                <a:latin typeface="Trebuchet MS"/>
                <a:cs typeface="Trebuchet MS"/>
              </a:rPr>
              <a:t>achievement.</a:t>
            </a:r>
            <a:endParaRPr sz="2000">
              <a:latin typeface="Trebuchet MS"/>
              <a:cs typeface="Trebuchet MS"/>
            </a:endParaRPr>
          </a:p>
          <a:p>
            <a:pPr marL="354965" marR="78740" indent="-342265">
              <a:lnSpc>
                <a:spcPct val="80000"/>
              </a:lnSpc>
              <a:spcBef>
                <a:spcPts val="480"/>
              </a:spcBef>
              <a:buFont typeface="Trebuchet MS"/>
              <a:buChar char="-"/>
              <a:tabLst>
                <a:tab pos="354965" algn="l"/>
                <a:tab pos="355600" algn="l"/>
              </a:tabLst>
            </a:pPr>
            <a:r>
              <a:rPr sz="2000" b="1" dirty="0">
                <a:latin typeface="Trebuchet MS"/>
                <a:cs typeface="Trebuchet MS"/>
              </a:rPr>
              <a:t>Can </a:t>
            </a:r>
            <a:r>
              <a:rPr sz="2000" b="1" spc="-5" dirty="0">
                <a:latin typeface="Trebuchet MS"/>
                <a:cs typeface="Trebuchet MS"/>
              </a:rPr>
              <a:t>be </a:t>
            </a:r>
            <a:r>
              <a:rPr sz="2000" b="1" dirty="0">
                <a:latin typeface="Trebuchet MS"/>
                <a:cs typeface="Trebuchet MS"/>
              </a:rPr>
              <a:t>used </a:t>
            </a:r>
            <a:r>
              <a:rPr sz="2000" b="1" spc="-5" dirty="0">
                <a:latin typeface="Trebuchet MS"/>
                <a:cs typeface="Trebuchet MS"/>
              </a:rPr>
              <a:t>to </a:t>
            </a:r>
            <a:r>
              <a:rPr sz="2000" b="1" dirty="0">
                <a:latin typeface="Trebuchet MS"/>
                <a:cs typeface="Trebuchet MS"/>
              </a:rPr>
              <a:t>assess an </a:t>
            </a:r>
            <a:r>
              <a:rPr sz="2000" b="1" spc="-5" dirty="0">
                <a:latin typeface="Trebuchet MS"/>
                <a:cs typeface="Trebuchet MS"/>
              </a:rPr>
              <a:t>organization’s </a:t>
            </a:r>
            <a:r>
              <a:rPr sz="2000" b="1" dirty="0">
                <a:latin typeface="Trebuchet MS"/>
                <a:cs typeface="Trebuchet MS"/>
              </a:rPr>
              <a:t>or individual’s </a:t>
            </a:r>
            <a:r>
              <a:rPr sz="2000" b="1" spc="-5" dirty="0">
                <a:latin typeface="Trebuchet MS"/>
                <a:cs typeface="Trebuchet MS"/>
              </a:rPr>
              <a:t>level </a:t>
            </a:r>
            <a:r>
              <a:rPr sz="2000" b="1" dirty="0">
                <a:latin typeface="Trebuchet MS"/>
                <a:cs typeface="Trebuchet MS"/>
              </a:rPr>
              <a:t>of  </a:t>
            </a:r>
            <a:r>
              <a:rPr sz="2000" b="1" spc="-5" dirty="0">
                <a:latin typeface="Trebuchet MS"/>
                <a:cs typeface="Trebuchet MS"/>
              </a:rPr>
              <a:t>cultural</a:t>
            </a:r>
            <a:r>
              <a:rPr sz="2000" b="1" spc="-25" dirty="0">
                <a:latin typeface="Trebuchet MS"/>
                <a:cs typeface="Trebuchet MS"/>
              </a:rPr>
              <a:t> </a:t>
            </a:r>
            <a:r>
              <a:rPr sz="2000" b="1" dirty="0">
                <a:latin typeface="Trebuchet MS"/>
                <a:cs typeface="Trebuchet MS"/>
              </a:rPr>
              <a:t>competence.</a:t>
            </a:r>
            <a:endParaRPr sz="2000">
              <a:latin typeface="Trebuchet MS"/>
              <a:cs typeface="Trebuchet MS"/>
            </a:endParaRPr>
          </a:p>
          <a:p>
            <a:pPr marL="354965" indent="-342265">
              <a:lnSpc>
                <a:spcPct val="100000"/>
              </a:lnSpc>
              <a:buFont typeface="Trebuchet MS"/>
              <a:buChar char="-"/>
              <a:tabLst>
                <a:tab pos="354965" algn="l"/>
                <a:tab pos="355600" algn="l"/>
              </a:tabLst>
            </a:pPr>
            <a:r>
              <a:rPr sz="2000" b="1" dirty="0">
                <a:latin typeface="Trebuchet MS"/>
                <a:cs typeface="Trebuchet MS"/>
              </a:rPr>
              <a:t>Can </a:t>
            </a:r>
            <a:r>
              <a:rPr sz="2000" b="1" spc="-5" dirty="0">
                <a:latin typeface="Trebuchet MS"/>
                <a:cs typeface="Trebuchet MS"/>
              </a:rPr>
              <a:t>be </a:t>
            </a:r>
            <a:r>
              <a:rPr sz="2000" b="1" dirty="0">
                <a:latin typeface="Trebuchet MS"/>
                <a:cs typeface="Trebuchet MS"/>
              </a:rPr>
              <a:t>used </a:t>
            </a:r>
            <a:r>
              <a:rPr sz="2000" b="1" spc="-5" dirty="0">
                <a:latin typeface="Trebuchet MS"/>
                <a:cs typeface="Trebuchet MS"/>
              </a:rPr>
              <a:t>to </a:t>
            </a:r>
            <a:r>
              <a:rPr sz="2000" b="1" dirty="0">
                <a:latin typeface="Trebuchet MS"/>
                <a:cs typeface="Trebuchet MS"/>
              </a:rPr>
              <a:t>establish benchmarks and </a:t>
            </a:r>
            <a:r>
              <a:rPr sz="2000" b="1" spc="-5" dirty="0">
                <a:latin typeface="Trebuchet MS"/>
                <a:cs typeface="Trebuchet MS"/>
              </a:rPr>
              <a:t>to </a:t>
            </a:r>
            <a:r>
              <a:rPr sz="2000" b="1" dirty="0">
                <a:latin typeface="Trebuchet MS"/>
                <a:cs typeface="Trebuchet MS"/>
              </a:rPr>
              <a:t>measure</a:t>
            </a:r>
            <a:r>
              <a:rPr sz="2000" b="1" spc="-155" dirty="0">
                <a:latin typeface="Trebuchet MS"/>
                <a:cs typeface="Trebuchet MS"/>
              </a:rPr>
              <a:t> </a:t>
            </a:r>
            <a:r>
              <a:rPr sz="2000" b="1" dirty="0">
                <a:latin typeface="Trebuchet MS"/>
                <a:cs typeface="Trebuchet MS"/>
              </a:rPr>
              <a:t>progress.</a:t>
            </a:r>
            <a:endParaRPr sz="2000">
              <a:latin typeface="Trebuchet MS"/>
              <a:cs typeface="Trebuchet MS"/>
            </a:endParaRPr>
          </a:p>
          <a:p>
            <a:pPr marL="354965" indent="-342265">
              <a:lnSpc>
                <a:spcPct val="100000"/>
              </a:lnSpc>
              <a:buFont typeface="Trebuchet MS"/>
              <a:buChar char="-"/>
              <a:tabLst>
                <a:tab pos="354965" algn="l"/>
                <a:tab pos="355600" algn="l"/>
              </a:tabLst>
            </a:pPr>
            <a:r>
              <a:rPr sz="2000" b="1" spc="-5" dirty="0">
                <a:latin typeface="Trebuchet MS"/>
                <a:cs typeface="Trebuchet MS"/>
              </a:rPr>
              <a:t>Includes </a:t>
            </a:r>
            <a:r>
              <a:rPr sz="2000" b="1" dirty="0">
                <a:latin typeface="Trebuchet MS"/>
                <a:cs typeface="Trebuchet MS"/>
              </a:rPr>
              <a:t>six (6)</a:t>
            </a:r>
            <a:r>
              <a:rPr sz="2000" b="1" spc="-25" dirty="0">
                <a:latin typeface="Trebuchet MS"/>
                <a:cs typeface="Trebuchet MS"/>
              </a:rPr>
              <a:t> </a:t>
            </a:r>
            <a:r>
              <a:rPr sz="2000" b="1" dirty="0">
                <a:latin typeface="Trebuchet MS"/>
                <a:cs typeface="Trebuchet MS"/>
              </a:rPr>
              <a:t>stages:</a:t>
            </a:r>
            <a:endParaRPr sz="2000">
              <a:latin typeface="Trebuchet MS"/>
              <a:cs typeface="Trebuchet MS"/>
            </a:endParaRPr>
          </a:p>
          <a:p>
            <a:pPr marL="1155065" marR="70485" lvl="1" indent="-228600">
              <a:lnSpc>
                <a:spcPct val="80000"/>
              </a:lnSpc>
              <a:spcBef>
                <a:spcPts val="480"/>
              </a:spcBef>
              <a:buAutoNum type="arabicPeriod"/>
              <a:tabLst>
                <a:tab pos="1245870" algn="l"/>
              </a:tabLst>
            </a:pPr>
            <a:r>
              <a:rPr sz="2000" b="1" u="heavy" spc="-5" dirty="0">
                <a:uFill>
                  <a:solidFill>
                    <a:srgbClr val="000000"/>
                  </a:solidFill>
                </a:uFill>
                <a:latin typeface="Trebuchet MS"/>
                <a:cs typeface="Trebuchet MS"/>
              </a:rPr>
              <a:t>Cultural Destructiveness</a:t>
            </a:r>
            <a:r>
              <a:rPr sz="2000" b="1" spc="-5" dirty="0">
                <a:latin typeface="Trebuchet MS"/>
                <a:cs typeface="Trebuchet MS"/>
              </a:rPr>
              <a:t> </a:t>
            </a:r>
            <a:r>
              <a:rPr sz="2000" b="1" dirty="0">
                <a:latin typeface="Trebuchet MS"/>
                <a:cs typeface="Trebuchet MS"/>
              </a:rPr>
              <a:t>– at this stage, organizations  and individuals view </a:t>
            </a:r>
            <a:r>
              <a:rPr sz="2000" b="1" spc="-5" dirty="0">
                <a:latin typeface="Trebuchet MS"/>
                <a:cs typeface="Trebuchet MS"/>
              </a:rPr>
              <a:t>cultural </a:t>
            </a:r>
            <a:r>
              <a:rPr sz="2000" b="1" dirty="0">
                <a:latin typeface="Trebuchet MS"/>
                <a:cs typeface="Trebuchet MS"/>
              </a:rPr>
              <a:t>differences as a problem  and </a:t>
            </a:r>
            <a:r>
              <a:rPr sz="2000" b="1" spc="-5" dirty="0">
                <a:latin typeface="Trebuchet MS"/>
                <a:cs typeface="Trebuchet MS"/>
              </a:rPr>
              <a:t>participate </a:t>
            </a:r>
            <a:r>
              <a:rPr sz="2000" b="1" dirty="0">
                <a:latin typeface="Trebuchet MS"/>
                <a:cs typeface="Trebuchet MS"/>
              </a:rPr>
              <a:t>in </a:t>
            </a:r>
            <a:r>
              <a:rPr sz="2000" b="1" spc="-5" dirty="0">
                <a:latin typeface="Trebuchet MS"/>
                <a:cs typeface="Trebuchet MS"/>
              </a:rPr>
              <a:t>activities </a:t>
            </a:r>
            <a:r>
              <a:rPr sz="2000" b="1" dirty="0">
                <a:latin typeface="Trebuchet MS"/>
                <a:cs typeface="Trebuchet MS"/>
              </a:rPr>
              <a:t>that purposely attempt </a:t>
            </a:r>
            <a:r>
              <a:rPr sz="2000" b="1" spc="-5" dirty="0">
                <a:latin typeface="Trebuchet MS"/>
                <a:cs typeface="Trebuchet MS"/>
              </a:rPr>
              <a:t>to  </a:t>
            </a:r>
            <a:r>
              <a:rPr sz="2000" b="1" dirty="0">
                <a:latin typeface="Trebuchet MS"/>
                <a:cs typeface="Trebuchet MS"/>
              </a:rPr>
              <a:t>destroy a </a:t>
            </a:r>
            <a:r>
              <a:rPr sz="2000" b="1" spc="-5" dirty="0">
                <a:latin typeface="Trebuchet MS"/>
                <a:cs typeface="Trebuchet MS"/>
              </a:rPr>
              <a:t>culture. </a:t>
            </a:r>
            <a:r>
              <a:rPr sz="2000" b="1" dirty="0">
                <a:latin typeface="Trebuchet MS"/>
                <a:cs typeface="Trebuchet MS"/>
              </a:rPr>
              <a:t>They operate on the assumption</a:t>
            </a:r>
            <a:r>
              <a:rPr sz="2000" b="1" spc="-155" dirty="0">
                <a:latin typeface="Trebuchet MS"/>
                <a:cs typeface="Trebuchet MS"/>
              </a:rPr>
              <a:t> </a:t>
            </a:r>
            <a:r>
              <a:rPr sz="2000" b="1" dirty="0">
                <a:latin typeface="Trebuchet MS"/>
                <a:cs typeface="Trebuchet MS"/>
              </a:rPr>
              <a:t>that  one </a:t>
            </a:r>
            <a:r>
              <a:rPr sz="2000" b="1" spc="-5" dirty="0">
                <a:latin typeface="Trebuchet MS"/>
                <a:cs typeface="Trebuchet MS"/>
              </a:rPr>
              <a:t>culture </a:t>
            </a:r>
            <a:r>
              <a:rPr sz="2000" b="1" dirty="0">
                <a:latin typeface="Trebuchet MS"/>
                <a:cs typeface="Trebuchet MS"/>
              </a:rPr>
              <a:t>is superior and that is should eradicate  “lesser”</a:t>
            </a:r>
            <a:r>
              <a:rPr sz="2000" b="1" spc="-20" dirty="0">
                <a:latin typeface="Trebuchet MS"/>
                <a:cs typeface="Trebuchet MS"/>
              </a:rPr>
              <a:t> </a:t>
            </a:r>
            <a:r>
              <a:rPr sz="2000" b="1" spc="-5" dirty="0">
                <a:latin typeface="Trebuchet MS"/>
                <a:cs typeface="Trebuchet MS"/>
              </a:rPr>
              <a:t>cultures.</a:t>
            </a:r>
            <a:endParaRPr sz="2000">
              <a:latin typeface="Trebuchet MS"/>
              <a:cs typeface="Trebuchet MS"/>
            </a:endParaRPr>
          </a:p>
          <a:p>
            <a:pPr marL="1155065" marR="20955" lvl="1" indent="-228600">
              <a:lnSpc>
                <a:spcPct val="80000"/>
              </a:lnSpc>
              <a:spcBef>
                <a:spcPts val="480"/>
              </a:spcBef>
              <a:buAutoNum type="arabicPeriod"/>
              <a:tabLst>
                <a:tab pos="1245870" algn="l"/>
              </a:tabLst>
            </a:pPr>
            <a:r>
              <a:rPr sz="2000" b="1" u="heavy" spc="-5" dirty="0">
                <a:uFill>
                  <a:solidFill>
                    <a:srgbClr val="000000"/>
                  </a:solidFill>
                </a:uFill>
                <a:latin typeface="Trebuchet MS"/>
                <a:cs typeface="Trebuchet MS"/>
              </a:rPr>
              <a:t>Cultural Incapacity</a:t>
            </a:r>
            <a:r>
              <a:rPr sz="2000" b="1" spc="-5" dirty="0">
                <a:latin typeface="Trebuchet MS"/>
                <a:cs typeface="Trebuchet MS"/>
              </a:rPr>
              <a:t> </a:t>
            </a:r>
            <a:r>
              <a:rPr sz="2000" b="1" dirty="0">
                <a:latin typeface="Trebuchet MS"/>
                <a:cs typeface="Trebuchet MS"/>
              </a:rPr>
              <a:t>- at this stage, organizations and  individuals </a:t>
            </a:r>
            <a:r>
              <a:rPr sz="2000" b="1" spc="-5" dirty="0">
                <a:latin typeface="Trebuchet MS"/>
                <a:cs typeface="Trebuchet MS"/>
              </a:rPr>
              <a:t>lack </a:t>
            </a:r>
            <a:r>
              <a:rPr sz="2000" b="1" dirty="0">
                <a:latin typeface="Trebuchet MS"/>
                <a:cs typeface="Trebuchet MS"/>
              </a:rPr>
              <a:t>the </a:t>
            </a:r>
            <a:r>
              <a:rPr sz="2000" b="1" spc="-5" dirty="0">
                <a:latin typeface="Trebuchet MS"/>
                <a:cs typeface="Trebuchet MS"/>
              </a:rPr>
              <a:t>ability to </a:t>
            </a:r>
            <a:r>
              <a:rPr sz="2000" b="1" dirty="0">
                <a:latin typeface="Trebuchet MS"/>
                <a:cs typeface="Trebuchet MS"/>
              </a:rPr>
              <a:t>help </a:t>
            </a:r>
            <a:r>
              <a:rPr sz="2000" b="1" spc="-5" dirty="0">
                <a:latin typeface="Trebuchet MS"/>
                <a:cs typeface="Trebuchet MS"/>
              </a:rPr>
              <a:t>cultures </a:t>
            </a:r>
            <a:r>
              <a:rPr sz="2000" b="1" dirty="0">
                <a:latin typeface="Trebuchet MS"/>
                <a:cs typeface="Trebuchet MS"/>
              </a:rPr>
              <a:t>from diverse  communities. They </a:t>
            </a:r>
            <a:r>
              <a:rPr sz="2000" b="1" spc="-5" dirty="0">
                <a:latin typeface="Trebuchet MS"/>
                <a:cs typeface="Trebuchet MS"/>
              </a:rPr>
              <a:t>believe </a:t>
            </a:r>
            <a:r>
              <a:rPr sz="2000" b="1" dirty="0">
                <a:latin typeface="Trebuchet MS"/>
                <a:cs typeface="Trebuchet MS"/>
              </a:rPr>
              <a:t>in the superiority of their  own racial or ethnic group and assume a </a:t>
            </a:r>
            <a:r>
              <a:rPr sz="2000" b="1" spc="-5" dirty="0">
                <a:latin typeface="Trebuchet MS"/>
                <a:cs typeface="Trebuchet MS"/>
              </a:rPr>
              <a:t>paternalistic  </a:t>
            </a:r>
            <a:r>
              <a:rPr sz="2000" b="1" dirty="0">
                <a:latin typeface="Trebuchet MS"/>
                <a:cs typeface="Trebuchet MS"/>
              </a:rPr>
              <a:t>posture toward “lesser” groups. They maintain  stereotypes and employ </a:t>
            </a:r>
            <a:r>
              <a:rPr sz="2000" b="1" spc="-5" dirty="0">
                <a:latin typeface="Trebuchet MS"/>
                <a:cs typeface="Trebuchet MS"/>
              </a:rPr>
              <a:t>practices </a:t>
            </a:r>
            <a:r>
              <a:rPr sz="2000" b="1" dirty="0">
                <a:latin typeface="Trebuchet MS"/>
                <a:cs typeface="Trebuchet MS"/>
              </a:rPr>
              <a:t>that</a:t>
            </a:r>
            <a:r>
              <a:rPr sz="2000" b="1" spc="-120" dirty="0">
                <a:latin typeface="Trebuchet MS"/>
                <a:cs typeface="Trebuchet MS"/>
              </a:rPr>
              <a:t> </a:t>
            </a:r>
            <a:r>
              <a:rPr sz="2000" b="1" dirty="0">
                <a:latin typeface="Trebuchet MS"/>
                <a:cs typeface="Trebuchet MS"/>
              </a:rPr>
              <a:t>are</a:t>
            </a:r>
            <a:endParaRPr sz="2000">
              <a:latin typeface="Trebuchet MS"/>
              <a:cs typeface="Trebuchet MS"/>
            </a:endParaRPr>
          </a:p>
        </p:txBody>
      </p:sp>
      <p:sp>
        <p:nvSpPr>
          <p:cNvPr id="5" name="object 5"/>
          <p:cNvSpPr txBox="1"/>
          <p:nvPr/>
        </p:nvSpPr>
        <p:spPr>
          <a:xfrm>
            <a:off x="2371152" y="6660845"/>
            <a:ext cx="1837689" cy="330835"/>
          </a:xfrm>
          <a:prstGeom prst="rect">
            <a:avLst/>
          </a:prstGeom>
        </p:spPr>
        <p:txBody>
          <a:bodyPr vert="horz" wrap="square" lIns="0" tIns="12700" rIns="0" bIns="0" rtlCol="0">
            <a:spAutoFit/>
          </a:bodyPr>
          <a:lstStyle/>
          <a:p>
            <a:pPr marL="12700">
              <a:lnSpc>
                <a:spcPct val="100000"/>
              </a:lnSpc>
              <a:spcBef>
                <a:spcPts val="100"/>
              </a:spcBef>
            </a:pPr>
            <a:r>
              <a:rPr sz="2000" b="1" dirty="0">
                <a:latin typeface="Trebuchet MS"/>
                <a:cs typeface="Trebuchet MS"/>
              </a:rPr>
              <a:t>dis</a:t>
            </a:r>
            <a:r>
              <a:rPr sz="2000" b="1" spc="-5" dirty="0">
                <a:latin typeface="Trebuchet MS"/>
                <a:cs typeface="Trebuchet MS"/>
              </a:rPr>
              <a:t>cr</a:t>
            </a:r>
            <a:r>
              <a:rPr sz="2000" b="1" dirty="0">
                <a:latin typeface="Trebuchet MS"/>
                <a:cs typeface="Trebuchet MS"/>
              </a:rPr>
              <a:t>i</a:t>
            </a:r>
            <a:r>
              <a:rPr sz="2000" b="1" spc="5" dirty="0">
                <a:latin typeface="Trebuchet MS"/>
                <a:cs typeface="Trebuchet MS"/>
              </a:rPr>
              <a:t>m</a:t>
            </a:r>
            <a:r>
              <a:rPr sz="2000" b="1" dirty="0">
                <a:latin typeface="Trebuchet MS"/>
                <a:cs typeface="Trebuchet MS"/>
              </a:rPr>
              <a:t>ina</a:t>
            </a:r>
            <a:r>
              <a:rPr sz="2000" b="1" spc="-5" dirty="0">
                <a:latin typeface="Trebuchet MS"/>
                <a:cs typeface="Trebuchet MS"/>
              </a:rPr>
              <a:t>t</a:t>
            </a:r>
            <a:r>
              <a:rPr sz="2000" b="1" spc="5" dirty="0">
                <a:latin typeface="Trebuchet MS"/>
                <a:cs typeface="Trebuchet MS"/>
              </a:rPr>
              <a:t>o</a:t>
            </a:r>
            <a:r>
              <a:rPr sz="2000" b="1" spc="-5" dirty="0">
                <a:latin typeface="Trebuchet MS"/>
                <a:cs typeface="Trebuchet MS"/>
              </a:rPr>
              <a:t>ry</a:t>
            </a:r>
            <a:r>
              <a:rPr sz="2000" b="1" dirty="0">
                <a:latin typeface="Trebuchet MS"/>
                <a:cs typeface="Trebuchet MS"/>
              </a:rPr>
              <a:t>.</a:t>
            </a:r>
            <a:endParaRPr sz="2000">
              <a:latin typeface="Trebuchet MS"/>
              <a:cs typeface="Trebuchet M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3211" y="476694"/>
            <a:ext cx="6280150" cy="1273175"/>
          </a:xfrm>
          <a:prstGeom prst="rect">
            <a:avLst/>
          </a:prstGeom>
        </p:spPr>
        <p:txBody>
          <a:bodyPr vert="horz" wrap="square" lIns="0" tIns="199390" rIns="0" bIns="0" rtlCol="0">
            <a:spAutoFit/>
          </a:bodyPr>
          <a:lstStyle/>
          <a:p>
            <a:pPr marL="12700">
              <a:lnSpc>
                <a:spcPct val="100000"/>
              </a:lnSpc>
              <a:spcBef>
                <a:spcPts val="1570"/>
              </a:spcBef>
            </a:pPr>
            <a:r>
              <a:rPr dirty="0"/>
              <a:t>Cultural </a:t>
            </a:r>
            <a:r>
              <a:rPr spc="-5" dirty="0"/>
              <a:t>Diversity </a:t>
            </a:r>
            <a:r>
              <a:rPr dirty="0"/>
              <a:t>&amp;</a:t>
            </a:r>
            <a:r>
              <a:rPr spc="-85" dirty="0"/>
              <a:t> </a:t>
            </a:r>
            <a:r>
              <a:rPr dirty="0"/>
              <a:t>LEP</a:t>
            </a:r>
          </a:p>
          <a:p>
            <a:pPr marL="1257300">
              <a:lnSpc>
                <a:spcPct val="100000"/>
              </a:lnSpc>
              <a:spcBef>
                <a:spcPts val="670"/>
              </a:spcBef>
            </a:pPr>
            <a:r>
              <a:rPr sz="2000" u="heavy" spc="-5" dirty="0">
                <a:uFill>
                  <a:solidFill>
                    <a:srgbClr val="000000"/>
                  </a:solidFill>
                </a:uFill>
              </a:rPr>
              <a:t>CULTURAL COMPETENCE</a:t>
            </a:r>
            <a:r>
              <a:rPr sz="2000" u="heavy" spc="-45" dirty="0">
                <a:uFill>
                  <a:solidFill>
                    <a:srgbClr val="000000"/>
                  </a:solidFill>
                </a:uFill>
              </a:rPr>
              <a:t> </a:t>
            </a:r>
            <a:r>
              <a:rPr sz="2000" u="heavy" spc="-5" dirty="0">
                <a:uFill>
                  <a:solidFill>
                    <a:srgbClr val="000000"/>
                  </a:solidFill>
                </a:uFill>
              </a:rPr>
              <a:t>CONTINUUM</a:t>
            </a:r>
            <a:r>
              <a:rPr sz="2000" spc="-5" dirty="0"/>
              <a:t>:</a:t>
            </a:r>
            <a:endParaRPr sz="2000"/>
          </a:p>
        </p:txBody>
      </p:sp>
      <p:sp>
        <p:nvSpPr>
          <p:cNvPr id="3" name="object 3"/>
          <p:cNvSpPr txBox="1"/>
          <p:nvPr/>
        </p:nvSpPr>
        <p:spPr>
          <a:xfrm>
            <a:off x="2142576" y="1997806"/>
            <a:ext cx="6994525" cy="4977130"/>
          </a:xfrm>
          <a:prstGeom prst="rect">
            <a:avLst/>
          </a:prstGeom>
        </p:spPr>
        <p:txBody>
          <a:bodyPr vert="horz" wrap="square" lIns="0" tIns="73660" rIns="0" bIns="0" rtlCol="0">
            <a:spAutoFit/>
          </a:bodyPr>
          <a:lstStyle/>
          <a:p>
            <a:pPr marL="240665" marR="5080" indent="-227965">
              <a:lnSpc>
                <a:spcPct val="80000"/>
              </a:lnSpc>
              <a:spcBef>
                <a:spcPts val="580"/>
              </a:spcBef>
              <a:buAutoNum type="arabicPeriod" startAt="3"/>
              <a:tabLst>
                <a:tab pos="331470" algn="l"/>
              </a:tabLst>
            </a:pPr>
            <a:r>
              <a:rPr sz="2000" b="1" u="heavy" spc="-5" dirty="0">
                <a:uFill>
                  <a:solidFill>
                    <a:srgbClr val="000000"/>
                  </a:solidFill>
                </a:uFill>
                <a:latin typeface="Trebuchet MS"/>
                <a:cs typeface="Trebuchet MS"/>
              </a:rPr>
              <a:t>Cultural </a:t>
            </a:r>
            <a:r>
              <a:rPr sz="2000" b="1" u="heavy" dirty="0">
                <a:uFill>
                  <a:solidFill>
                    <a:srgbClr val="000000"/>
                  </a:solidFill>
                </a:uFill>
                <a:latin typeface="Trebuchet MS"/>
                <a:cs typeface="Trebuchet MS"/>
              </a:rPr>
              <a:t>Blindness</a:t>
            </a:r>
            <a:r>
              <a:rPr sz="2000" b="1" dirty="0">
                <a:latin typeface="Trebuchet MS"/>
                <a:cs typeface="Trebuchet MS"/>
              </a:rPr>
              <a:t> - at this stage, organizations and  individuals </a:t>
            </a:r>
            <a:r>
              <a:rPr sz="2000" b="1" spc="-5" dirty="0">
                <a:latin typeface="Trebuchet MS"/>
                <a:cs typeface="Trebuchet MS"/>
              </a:rPr>
              <a:t>believe </a:t>
            </a:r>
            <a:r>
              <a:rPr sz="2000" b="1" dirty="0">
                <a:latin typeface="Trebuchet MS"/>
                <a:cs typeface="Trebuchet MS"/>
              </a:rPr>
              <a:t>that </a:t>
            </a:r>
            <a:r>
              <a:rPr sz="2000" b="1" spc="-5" dirty="0">
                <a:latin typeface="Trebuchet MS"/>
                <a:cs typeface="Trebuchet MS"/>
              </a:rPr>
              <a:t>culture </a:t>
            </a:r>
            <a:r>
              <a:rPr sz="2000" b="1" dirty="0">
                <a:latin typeface="Trebuchet MS"/>
                <a:cs typeface="Trebuchet MS"/>
              </a:rPr>
              <a:t>makes no difference</a:t>
            </a:r>
            <a:r>
              <a:rPr sz="2000" b="1" spc="-135" dirty="0">
                <a:latin typeface="Trebuchet MS"/>
                <a:cs typeface="Trebuchet MS"/>
              </a:rPr>
              <a:t> </a:t>
            </a:r>
            <a:r>
              <a:rPr sz="2000" b="1" dirty="0">
                <a:latin typeface="Trebuchet MS"/>
                <a:cs typeface="Trebuchet MS"/>
              </a:rPr>
              <a:t>and  that </a:t>
            </a:r>
            <a:r>
              <a:rPr sz="2000" b="1" spc="-5" dirty="0">
                <a:latin typeface="Trebuchet MS"/>
                <a:cs typeface="Trebuchet MS"/>
              </a:rPr>
              <a:t>all </a:t>
            </a:r>
            <a:r>
              <a:rPr sz="2000" b="1" dirty="0">
                <a:latin typeface="Trebuchet MS"/>
                <a:cs typeface="Trebuchet MS"/>
              </a:rPr>
              <a:t>people are the same. They </a:t>
            </a:r>
            <a:r>
              <a:rPr sz="2000" b="1" spc="-5" dirty="0">
                <a:latin typeface="Trebuchet MS"/>
                <a:cs typeface="Trebuchet MS"/>
              </a:rPr>
              <a:t>believe </a:t>
            </a:r>
            <a:r>
              <a:rPr sz="2000" b="1" dirty="0">
                <a:latin typeface="Trebuchet MS"/>
                <a:cs typeface="Trebuchet MS"/>
              </a:rPr>
              <a:t>that </a:t>
            </a:r>
            <a:r>
              <a:rPr sz="2000" b="1" spc="-5" dirty="0">
                <a:latin typeface="Trebuchet MS"/>
                <a:cs typeface="Trebuchet MS"/>
              </a:rPr>
              <a:t>they </a:t>
            </a:r>
            <a:r>
              <a:rPr sz="2000" b="1" dirty="0">
                <a:latin typeface="Trebuchet MS"/>
                <a:cs typeface="Trebuchet MS"/>
              </a:rPr>
              <a:t>are  unbiased and address </a:t>
            </a:r>
            <a:r>
              <a:rPr sz="2000" b="1" spc="-5" dirty="0">
                <a:latin typeface="Trebuchet MS"/>
                <a:cs typeface="Trebuchet MS"/>
              </a:rPr>
              <a:t>cultural </a:t>
            </a:r>
            <a:r>
              <a:rPr sz="2000" b="1" dirty="0">
                <a:latin typeface="Trebuchet MS"/>
                <a:cs typeface="Trebuchet MS"/>
              </a:rPr>
              <a:t>needs. Are unable </a:t>
            </a:r>
            <a:r>
              <a:rPr sz="2000" b="1" spc="-5" dirty="0">
                <a:latin typeface="Trebuchet MS"/>
                <a:cs typeface="Trebuchet MS"/>
              </a:rPr>
              <a:t>to  perceive </a:t>
            </a:r>
            <a:r>
              <a:rPr sz="2000" b="1" dirty="0">
                <a:latin typeface="Trebuchet MS"/>
                <a:cs typeface="Trebuchet MS"/>
              </a:rPr>
              <a:t>the differences among diverse groups. Are  unable </a:t>
            </a:r>
            <a:r>
              <a:rPr sz="2000" b="1" spc="-5" dirty="0">
                <a:latin typeface="Trebuchet MS"/>
                <a:cs typeface="Trebuchet MS"/>
              </a:rPr>
              <a:t>to </a:t>
            </a:r>
            <a:r>
              <a:rPr sz="2000" b="1" dirty="0">
                <a:latin typeface="Trebuchet MS"/>
                <a:cs typeface="Trebuchet MS"/>
              </a:rPr>
              <a:t>benefit from the </a:t>
            </a:r>
            <a:r>
              <a:rPr sz="2000" b="1" spc="-5" dirty="0">
                <a:latin typeface="Trebuchet MS"/>
                <a:cs typeface="Trebuchet MS"/>
              </a:rPr>
              <a:t>valuable </a:t>
            </a:r>
            <a:r>
              <a:rPr sz="2000" b="1" dirty="0">
                <a:latin typeface="Trebuchet MS"/>
                <a:cs typeface="Trebuchet MS"/>
              </a:rPr>
              <a:t>differences among  diverse groups – therefore, they are unable </a:t>
            </a:r>
            <a:r>
              <a:rPr sz="2000" b="1" spc="-5" dirty="0">
                <a:latin typeface="Trebuchet MS"/>
                <a:cs typeface="Trebuchet MS"/>
              </a:rPr>
              <a:t>to </a:t>
            </a:r>
            <a:r>
              <a:rPr sz="2000" b="1" dirty="0">
                <a:latin typeface="Trebuchet MS"/>
                <a:cs typeface="Trebuchet MS"/>
              </a:rPr>
              <a:t>address  the needs of diverse</a:t>
            </a:r>
            <a:r>
              <a:rPr sz="2000" b="1" spc="-70" dirty="0">
                <a:latin typeface="Trebuchet MS"/>
                <a:cs typeface="Trebuchet MS"/>
              </a:rPr>
              <a:t> </a:t>
            </a:r>
            <a:r>
              <a:rPr sz="2000" b="1" dirty="0">
                <a:latin typeface="Trebuchet MS"/>
                <a:cs typeface="Trebuchet MS"/>
              </a:rPr>
              <a:t>groups.</a:t>
            </a:r>
            <a:endParaRPr sz="2000">
              <a:latin typeface="Trebuchet MS"/>
              <a:cs typeface="Trebuchet MS"/>
            </a:endParaRPr>
          </a:p>
          <a:p>
            <a:pPr>
              <a:lnSpc>
                <a:spcPct val="100000"/>
              </a:lnSpc>
              <a:spcBef>
                <a:spcPts val="5"/>
              </a:spcBef>
              <a:buFont typeface="Trebuchet MS"/>
              <a:buAutoNum type="arabicPeriod" startAt="3"/>
            </a:pPr>
            <a:endParaRPr sz="2500">
              <a:latin typeface="Times New Roman"/>
              <a:cs typeface="Times New Roman"/>
            </a:endParaRPr>
          </a:p>
          <a:p>
            <a:pPr marL="240665" marR="50165" indent="-227965">
              <a:lnSpc>
                <a:spcPct val="80000"/>
              </a:lnSpc>
              <a:buAutoNum type="arabicPeriod" startAt="3"/>
              <a:tabLst>
                <a:tab pos="331470" algn="l"/>
              </a:tabLst>
            </a:pPr>
            <a:r>
              <a:rPr sz="2000" b="1" u="heavy" spc="-5" dirty="0">
                <a:uFill>
                  <a:solidFill>
                    <a:srgbClr val="000000"/>
                  </a:solidFill>
                </a:uFill>
                <a:latin typeface="Trebuchet MS"/>
                <a:cs typeface="Trebuchet MS"/>
              </a:rPr>
              <a:t>Cultural </a:t>
            </a:r>
            <a:r>
              <a:rPr sz="2000" b="1" u="heavy" dirty="0">
                <a:uFill>
                  <a:solidFill>
                    <a:srgbClr val="000000"/>
                  </a:solidFill>
                </a:uFill>
                <a:latin typeface="Trebuchet MS"/>
                <a:cs typeface="Trebuchet MS"/>
              </a:rPr>
              <a:t>Pre-competence</a:t>
            </a:r>
            <a:r>
              <a:rPr sz="2000" b="1" dirty="0">
                <a:latin typeface="Trebuchet MS"/>
                <a:cs typeface="Trebuchet MS"/>
              </a:rPr>
              <a:t> - at this stage, organizations  and individuals </a:t>
            </a:r>
            <a:r>
              <a:rPr sz="2000" b="1" spc="-5" dirty="0">
                <a:latin typeface="Trebuchet MS"/>
                <a:cs typeface="Trebuchet MS"/>
              </a:rPr>
              <a:t>realize </a:t>
            </a:r>
            <a:r>
              <a:rPr sz="2000" b="1" dirty="0">
                <a:latin typeface="Trebuchet MS"/>
                <a:cs typeface="Trebuchet MS"/>
              </a:rPr>
              <a:t>the weakness in their attempts  </a:t>
            </a:r>
            <a:r>
              <a:rPr sz="2000" b="1" spc="-5" dirty="0">
                <a:latin typeface="Trebuchet MS"/>
                <a:cs typeface="Trebuchet MS"/>
              </a:rPr>
              <a:t>to serve </a:t>
            </a:r>
            <a:r>
              <a:rPr sz="2000" b="1" dirty="0">
                <a:latin typeface="Trebuchet MS"/>
                <a:cs typeface="Trebuchet MS"/>
              </a:rPr>
              <a:t>various </a:t>
            </a:r>
            <a:r>
              <a:rPr sz="2000" b="1" spc="-5" dirty="0">
                <a:latin typeface="Trebuchet MS"/>
                <a:cs typeface="Trebuchet MS"/>
              </a:rPr>
              <a:t>cultures </a:t>
            </a:r>
            <a:r>
              <a:rPr sz="2000" b="1" dirty="0">
                <a:latin typeface="Trebuchet MS"/>
                <a:cs typeface="Trebuchet MS"/>
              </a:rPr>
              <a:t>and make efforts </a:t>
            </a:r>
            <a:r>
              <a:rPr sz="2000" b="1" spc="-5" dirty="0">
                <a:latin typeface="Trebuchet MS"/>
                <a:cs typeface="Trebuchet MS"/>
              </a:rPr>
              <a:t>to </a:t>
            </a:r>
            <a:r>
              <a:rPr sz="2000" b="1" dirty="0">
                <a:latin typeface="Trebuchet MS"/>
                <a:cs typeface="Trebuchet MS"/>
              </a:rPr>
              <a:t>improve  the </a:t>
            </a:r>
            <a:r>
              <a:rPr sz="2000" b="1" spc="-5" dirty="0">
                <a:latin typeface="Trebuchet MS"/>
                <a:cs typeface="Trebuchet MS"/>
              </a:rPr>
              <a:t>services </a:t>
            </a:r>
            <a:r>
              <a:rPr sz="2000" b="1" dirty="0">
                <a:latin typeface="Trebuchet MS"/>
                <a:cs typeface="Trebuchet MS"/>
              </a:rPr>
              <a:t>offered </a:t>
            </a:r>
            <a:r>
              <a:rPr sz="2000" b="1" spc="-5" dirty="0">
                <a:latin typeface="Trebuchet MS"/>
                <a:cs typeface="Trebuchet MS"/>
              </a:rPr>
              <a:t>to </a:t>
            </a:r>
            <a:r>
              <a:rPr sz="2000" b="1" dirty="0">
                <a:latin typeface="Trebuchet MS"/>
                <a:cs typeface="Trebuchet MS"/>
              </a:rPr>
              <a:t>diverse populations. </a:t>
            </a:r>
            <a:r>
              <a:rPr sz="2000" b="1" spc="-5" dirty="0">
                <a:latin typeface="Trebuchet MS"/>
                <a:cs typeface="Trebuchet MS"/>
              </a:rPr>
              <a:t>Hire staff  </a:t>
            </a:r>
            <a:r>
              <a:rPr sz="2000" b="1" dirty="0">
                <a:latin typeface="Trebuchet MS"/>
                <a:cs typeface="Trebuchet MS"/>
              </a:rPr>
              <a:t>from the </a:t>
            </a:r>
            <a:r>
              <a:rPr sz="2000" b="1" spc="-5" dirty="0">
                <a:latin typeface="Trebuchet MS"/>
                <a:cs typeface="Trebuchet MS"/>
              </a:rPr>
              <a:t>cultures </a:t>
            </a:r>
            <a:r>
              <a:rPr sz="2000" b="1" dirty="0">
                <a:latin typeface="Trebuchet MS"/>
                <a:cs typeface="Trebuchet MS"/>
              </a:rPr>
              <a:t>that they </a:t>
            </a:r>
            <a:r>
              <a:rPr sz="2000" b="1" spc="-5" dirty="0">
                <a:latin typeface="Trebuchet MS"/>
                <a:cs typeface="Trebuchet MS"/>
              </a:rPr>
              <a:t>serve </a:t>
            </a:r>
            <a:r>
              <a:rPr sz="2000" b="1" dirty="0">
                <a:latin typeface="Trebuchet MS"/>
                <a:cs typeface="Trebuchet MS"/>
              </a:rPr>
              <a:t>and involve people of  different </a:t>
            </a:r>
            <a:r>
              <a:rPr sz="2000" b="1" spc="-5" dirty="0">
                <a:latin typeface="Trebuchet MS"/>
                <a:cs typeface="Trebuchet MS"/>
              </a:rPr>
              <a:t>cultures </a:t>
            </a:r>
            <a:r>
              <a:rPr sz="2000" b="1" dirty="0">
                <a:latin typeface="Trebuchet MS"/>
                <a:cs typeface="Trebuchet MS"/>
              </a:rPr>
              <a:t>on their board of directors and  advisory committees. Provide basic training in </a:t>
            </a:r>
            <a:r>
              <a:rPr sz="2000" b="1" spc="-5" dirty="0">
                <a:latin typeface="Trebuchet MS"/>
                <a:cs typeface="Trebuchet MS"/>
              </a:rPr>
              <a:t>cultural  </a:t>
            </a:r>
            <a:r>
              <a:rPr sz="2000" b="1" dirty="0">
                <a:latin typeface="Trebuchet MS"/>
                <a:cs typeface="Trebuchet MS"/>
              </a:rPr>
              <a:t>differences. Become complacent – tokenism is a</a:t>
            </a:r>
            <a:r>
              <a:rPr sz="2000" b="1" spc="-170" dirty="0">
                <a:latin typeface="Trebuchet MS"/>
                <a:cs typeface="Trebuchet MS"/>
              </a:rPr>
              <a:t> </a:t>
            </a:r>
            <a:r>
              <a:rPr sz="2000" b="1" dirty="0">
                <a:latin typeface="Trebuchet MS"/>
                <a:cs typeface="Trebuchet MS"/>
              </a:rPr>
              <a:t>danger.</a:t>
            </a:r>
            <a:endParaRPr sz="2000">
              <a:latin typeface="Trebuchet MS"/>
              <a:cs typeface="Trebuchet MS"/>
            </a:endParaRPr>
          </a:p>
          <a:p>
            <a:pPr>
              <a:lnSpc>
                <a:spcPct val="100000"/>
              </a:lnSpc>
              <a:spcBef>
                <a:spcPts val="10"/>
              </a:spcBef>
            </a:pPr>
            <a:endParaRPr sz="2800">
              <a:latin typeface="Times New Roman"/>
              <a:cs typeface="Times New Roman"/>
            </a:endParaRPr>
          </a:p>
          <a:p>
            <a:pPr marR="135255" algn="r">
              <a:lnSpc>
                <a:spcPct val="100000"/>
              </a:lnSpc>
            </a:pPr>
            <a:r>
              <a:rPr sz="1400" spc="-10" dirty="0">
                <a:latin typeface="Comic Sans MS"/>
                <a:cs typeface="Comic Sans MS"/>
              </a:rPr>
              <a:t>2</a:t>
            </a:r>
            <a:r>
              <a:rPr sz="1400" dirty="0">
                <a:latin typeface="Comic Sans MS"/>
                <a:cs typeface="Comic Sans MS"/>
              </a:rPr>
              <a:t>9</a:t>
            </a:r>
            <a:endParaRPr sz="1400">
              <a:latin typeface="Comic Sans MS"/>
              <a:cs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871987" y="6735521"/>
            <a:ext cx="134620" cy="239395"/>
          </a:xfrm>
          <a:prstGeom prst="rect">
            <a:avLst/>
          </a:prstGeom>
        </p:spPr>
        <p:txBody>
          <a:bodyPr vert="horz" wrap="square" lIns="0" tIns="12700" rIns="0" bIns="0" rtlCol="0">
            <a:spAutoFit/>
          </a:bodyPr>
          <a:lstStyle/>
          <a:p>
            <a:pPr marL="12700">
              <a:lnSpc>
                <a:spcPct val="100000"/>
              </a:lnSpc>
              <a:spcBef>
                <a:spcPts val="100"/>
              </a:spcBef>
            </a:pPr>
            <a:r>
              <a:rPr sz="1400" dirty="0">
                <a:latin typeface="Comic Sans MS"/>
                <a:cs typeface="Comic Sans MS"/>
              </a:rPr>
              <a:t>3</a:t>
            </a:r>
            <a:endParaRPr sz="1400">
              <a:latin typeface="Comic Sans MS"/>
              <a:cs typeface="Comic Sans MS"/>
            </a:endParaRPr>
          </a:p>
        </p:txBody>
      </p:sp>
      <p:sp>
        <p:nvSpPr>
          <p:cNvPr id="3" name="object 3"/>
          <p:cNvSpPr txBox="1">
            <a:spLocks noGrp="1"/>
          </p:cNvSpPr>
          <p:nvPr>
            <p:ph type="title"/>
          </p:nvPr>
        </p:nvSpPr>
        <p:spPr>
          <a:xfrm>
            <a:off x="1732647" y="1001195"/>
            <a:ext cx="5704205" cy="634365"/>
          </a:xfrm>
          <a:prstGeom prst="rect">
            <a:avLst/>
          </a:prstGeom>
        </p:spPr>
        <p:txBody>
          <a:bodyPr vert="horz" wrap="square" lIns="0" tIns="12065" rIns="0" bIns="0" rtlCol="0">
            <a:spAutoFit/>
          </a:bodyPr>
          <a:lstStyle/>
          <a:p>
            <a:pPr marL="12700">
              <a:lnSpc>
                <a:spcPct val="100000"/>
              </a:lnSpc>
              <a:spcBef>
                <a:spcPts val="95"/>
              </a:spcBef>
            </a:pPr>
            <a:r>
              <a:rPr sz="4000" spc="-5" dirty="0"/>
              <a:t>Cultural </a:t>
            </a:r>
            <a:r>
              <a:rPr sz="4000" spc="-10" dirty="0"/>
              <a:t>Diversity </a:t>
            </a:r>
            <a:r>
              <a:rPr sz="4000" spc="-5" dirty="0"/>
              <a:t>&amp;</a:t>
            </a:r>
            <a:r>
              <a:rPr sz="4000" spc="-25" dirty="0"/>
              <a:t> </a:t>
            </a:r>
            <a:r>
              <a:rPr sz="4000" spc="-5" dirty="0"/>
              <a:t>LEP</a:t>
            </a:r>
            <a:endParaRPr sz="4000"/>
          </a:p>
        </p:txBody>
      </p:sp>
      <p:sp>
        <p:nvSpPr>
          <p:cNvPr id="4" name="object 4"/>
          <p:cNvSpPr txBox="1"/>
          <p:nvPr/>
        </p:nvSpPr>
        <p:spPr>
          <a:xfrm>
            <a:off x="1711169" y="2011519"/>
            <a:ext cx="2839720" cy="2219960"/>
          </a:xfrm>
          <a:prstGeom prst="rect">
            <a:avLst/>
          </a:prstGeom>
        </p:spPr>
        <p:txBody>
          <a:bodyPr vert="horz" wrap="square" lIns="0" tIns="12700" rIns="0" bIns="0" rtlCol="0">
            <a:spAutoFit/>
          </a:bodyPr>
          <a:lstStyle/>
          <a:p>
            <a:pPr marL="12700" marR="5080" indent="24765" algn="ctr">
              <a:lnSpc>
                <a:spcPct val="100000"/>
              </a:lnSpc>
              <a:spcBef>
                <a:spcPts val="100"/>
              </a:spcBef>
            </a:pPr>
            <a:r>
              <a:rPr sz="2400" b="1" i="1" spc="-5" dirty="0">
                <a:latin typeface="Trebuchet MS"/>
                <a:cs typeface="Trebuchet MS"/>
              </a:rPr>
              <a:t>“…we sometimes  forget…how much</a:t>
            </a:r>
            <a:r>
              <a:rPr sz="2400" b="1" i="1" spc="-45" dirty="0">
                <a:latin typeface="Trebuchet MS"/>
                <a:cs typeface="Trebuchet MS"/>
              </a:rPr>
              <a:t> </a:t>
            </a:r>
            <a:r>
              <a:rPr sz="2400" b="1" i="1" dirty="0">
                <a:latin typeface="Trebuchet MS"/>
                <a:cs typeface="Trebuchet MS"/>
              </a:rPr>
              <a:t>a  </a:t>
            </a:r>
            <a:r>
              <a:rPr sz="2400" b="1" i="1" spc="-5" dirty="0">
                <a:latin typeface="Trebuchet MS"/>
                <a:cs typeface="Trebuchet MS"/>
              </a:rPr>
              <a:t>barrier language  </a:t>
            </a:r>
            <a:r>
              <a:rPr sz="2400" b="1" i="1" dirty="0">
                <a:latin typeface="Trebuchet MS"/>
                <a:cs typeface="Trebuchet MS"/>
              </a:rPr>
              <a:t>can pose for a  </a:t>
            </a:r>
            <a:r>
              <a:rPr sz="2400" b="1" i="1" spc="-5" dirty="0">
                <a:latin typeface="Trebuchet MS"/>
                <a:cs typeface="Trebuchet MS"/>
              </a:rPr>
              <a:t>person who does  not </a:t>
            </a:r>
            <a:r>
              <a:rPr sz="2400" b="1" i="1" dirty="0">
                <a:latin typeface="Trebuchet MS"/>
                <a:cs typeface="Trebuchet MS"/>
              </a:rPr>
              <a:t>speak</a:t>
            </a:r>
            <a:r>
              <a:rPr sz="2400" b="1" i="1" spc="-40" dirty="0">
                <a:latin typeface="Trebuchet MS"/>
                <a:cs typeface="Trebuchet MS"/>
              </a:rPr>
              <a:t> </a:t>
            </a:r>
            <a:r>
              <a:rPr sz="2400" b="1" i="1" spc="-5" dirty="0">
                <a:latin typeface="Trebuchet MS"/>
                <a:cs typeface="Trebuchet MS"/>
              </a:rPr>
              <a:t>English</a:t>
            </a:r>
            <a:endParaRPr sz="2400">
              <a:latin typeface="Trebuchet MS"/>
              <a:cs typeface="Trebuchet MS"/>
            </a:endParaRPr>
          </a:p>
        </p:txBody>
      </p:sp>
      <p:sp>
        <p:nvSpPr>
          <p:cNvPr id="5" name="object 5"/>
          <p:cNvSpPr txBox="1">
            <a:spLocks noGrp="1"/>
          </p:cNvSpPr>
          <p:nvPr>
            <p:ph sz="half" idx="3"/>
          </p:nvPr>
        </p:nvSpPr>
        <p:spPr>
          <a:prstGeom prst="rect">
            <a:avLst/>
          </a:prstGeom>
        </p:spPr>
        <p:txBody>
          <a:bodyPr vert="horz" wrap="square" lIns="0" tIns="47625" rIns="0" bIns="0" rtlCol="0">
            <a:spAutoFit/>
          </a:bodyPr>
          <a:lstStyle/>
          <a:p>
            <a:pPr marL="354965" marR="675005" indent="-342265">
              <a:lnSpc>
                <a:spcPts val="2160"/>
              </a:lnSpc>
              <a:spcBef>
                <a:spcPts val="375"/>
              </a:spcBef>
              <a:buChar char="•"/>
              <a:tabLst>
                <a:tab pos="354965" algn="l"/>
                <a:tab pos="355600" algn="l"/>
              </a:tabLst>
            </a:pPr>
            <a:r>
              <a:rPr spc="-5" dirty="0"/>
              <a:t>It </a:t>
            </a:r>
            <a:r>
              <a:rPr dirty="0"/>
              <a:t>can </a:t>
            </a:r>
            <a:r>
              <a:rPr spc="-5" dirty="0"/>
              <a:t>be </a:t>
            </a:r>
            <a:r>
              <a:rPr dirty="0"/>
              <a:t>a barrier </a:t>
            </a:r>
            <a:r>
              <a:rPr spc="-5" dirty="0"/>
              <a:t>to  </a:t>
            </a:r>
            <a:r>
              <a:rPr dirty="0"/>
              <a:t>accessing important  </a:t>
            </a:r>
            <a:r>
              <a:rPr spc="-5" dirty="0"/>
              <a:t>benefits </a:t>
            </a:r>
            <a:r>
              <a:rPr dirty="0"/>
              <a:t>and</a:t>
            </a:r>
            <a:r>
              <a:rPr spc="-105" dirty="0"/>
              <a:t> </a:t>
            </a:r>
            <a:r>
              <a:rPr dirty="0"/>
              <a:t>services;</a:t>
            </a:r>
          </a:p>
          <a:p>
            <a:pPr marL="354965" marR="5080" indent="-342265">
              <a:lnSpc>
                <a:spcPts val="2160"/>
              </a:lnSpc>
              <a:spcBef>
                <a:spcPts val="480"/>
              </a:spcBef>
              <a:buChar char="•"/>
              <a:tabLst>
                <a:tab pos="354965" algn="l"/>
                <a:tab pos="355600" algn="l"/>
              </a:tabLst>
            </a:pPr>
            <a:r>
              <a:rPr spc="-5" dirty="0"/>
              <a:t>It </a:t>
            </a:r>
            <a:r>
              <a:rPr dirty="0"/>
              <a:t>can </a:t>
            </a:r>
            <a:r>
              <a:rPr spc="-5" dirty="0"/>
              <a:t>be </a:t>
            </a:r>
            <a:r>
              <a:rPr dirty="0"/>
              <a:t>a barrier </a:t>
            </a:r>
            <a:r>
              <a:rPr spc="-5" dirty="0"/>
              <a:t>to  understanding the  </a:t>
            </a:r>
            <a:r>
              <a:rPr dirty="0"/>
              <a:t>exercising important</a:t>
            </a:r>
            <a:r>
              <a:rPr spc="-170" dirty="0"/>
              <a:t> </a:t>
            </a:r>
            <a:r>
              <a:rPr dirty="0"/>
              <a:t>rights;</a:t>
            </a:r>
          </a:p>
          <a:p>
            <a:pPr marL="354965" marR="608330" indent="-342265">
              <a:lnSpc>
                <a:spcPts val="2160"/>
              </a:lnSpc>
              <a:spcBef>
                <a:spcPts val="480"/>
              </a:spcBef>
              <a:buChar char="•"/>
              <a:tabLst>
                <a:tab pos="354965" algn="l"/>
                <a:tab pos="355600" algn="l"/>
              </a:tabLst>
            </a:pPr>
            <a:r>
              <a:rPr spc="-5" dirty="0"/>
              <a:t>It </a:t>
            </a:r>
            <a:r>
              <a:rPr dirty="0"/>
              <a:t>can </a:t>
            </a:r>
            <a:r>
              <a:rPr spc="-5" dirty="0"/>
              <a:t>be </a:t>
            </a:r>
            <a:r>
              <a:rPr dirty="0"/>
              <a:t>a barrier </a:t>
            </a:r>
            <a:r>
              <a:rPr spc="-5" dirty="0"/>
              <a:t>to  </a:t>
            </a:r>
            <a:r>
              <a:rPr dirty="0"/>
              <a:t>complying </a:t>
            </a:r>
            <a:r>
              <a:rPr spc="-5" dirty="0"/>
              <a:t>with  governmental </a:t>
            </a:r>
            <a:r>
              <a:rPr dirty="0"/>
              <a:t>or</a:t>
            </a:r>
            <a:r>
              <a:rPr spc="-85" dirty="0"/>
              <a:t> </a:t>
            </a:r>
            <a:r>
              <a:rPr spc="-5" dirty="0"/>
              <a:t>other  </a:t>
            </a:r>
            <a:r>
              <a:rPr dirty="0"/>
              <a:t>responsibilities;</a:t>
            </a:r>
          </a:p>
          <a:p>
            <a:pPr marL="354965" marR="589280" indent="-342265">
              <a:lnSpc>
                <a:spcPts val="2160"/>
              </a:lnSpc>
              <a:spcBef>
                <a:spcPts val="475"/>
              </a:spcBef>
              <a:buChar char="•"/>
              <a:tabLst>
                <a:tab pos="354965" algn="l"/>
                <a:tab pos="355600" algn="l"/>
              </a:tabLst>
            </a:pPr>
            <a:r>
              <a:rPr spc="-5" dirty="0"/>
              <a:t>It </a:t>
            </a:r>
            <a:r>
              <a:rPr dirty="0"/>
              <a:t>can </a:t>
            </a:r>
            <a:r>
              <a:rPr spc="-5" dirty="0"/>
              <a:t>be </a:t>
            </a:r>
            <a:r>
              <a:rPr dirty="0"/>
              <a:t>a barrier </a:t>
            </a:r>
            <a:r>
              <a:rPr spc="-5" dirty="0"/>
              <a:t>to  understanding </a:t>
            </a:r>
            <a:r>
              <a:rPr dirty="0"/>
              <a:t>how </a:t>
            </a:r>
            <a:r>
              <a:rPr spc="-5" dirty="0"/>
              <a:t>to  participate fully </a:t>
            </a:r>
            <a:r>
              <a:rPr dirty="0"/>
              <a:t>in</a:t>
            </a:r>
            <a:r>
              <a:rPr spc="-100" dirty="0"/>
              <a:t> </a:t>
            </a:r>
            <a:r>
              <a:rPr dirty="0"/>
              <a:t>our  society…</a:t>
            </a:r>
          </a:p>
          <a:p>
            <a:pPr marL="12700">
              <a:lnSpc>
                <a:spcPct val="100000"/>
              </a:lnSpc>
              <a:spcBef>
                <a:spcPts val="195"/>
              </a:spcBef>
            </a:pPr>
            <a:r>
              <a:rPr sz="1800" b="1" spc="-5" dirty="0">
                <a:latin typeface="Trebuchet MS"/>
                <a:cs typeface="Trebuchet MS"/>
              </a:rPr>
              <a:t>Ralph </a:t>
            </a:r>
            <a:r>
              <a:rPr sz="1800" b="1" dirty="0">
                <a:latin typeface="Trebuchet MS"/>
                <a:cs typeface="Trebuchet MS"/>
              </a:rPr>
              <a:t>R. </a:t>
            </a:r>
            <a:r>
              <a:rPr sz="1800" b="1" spc="-5" dirty="0">
                <a:latin typeface="Trebuchet MS"/>
                <a:cs typeface="Trebuchet MS"/>
              </a:rPr>
              <a:t>Boyd,</a:t>
            </a:r>
            <a:r>
              <a:rPr sz="1800" b="1" spc="-20" dirty="0">
                <a:latin typeface="Trebuchet MS"/>
                <a:cs typeface="Trebuchet MS"/>
              </a:rPr>
              <a:t> </a:t>
            </a:r>
            <a:r>
              <a:rPr sz="1800" b="1" spc="-5" dirty="0">
                <a:latin typeface="Trebuchet MS"/>
                <a:cs typeface="Trebuchet MS"/>
              </a:rPr>
              <a:t>Jr.</a:t>
            </a:r>
            <a:endParaRPr sz="1800">
              <a:latin typeface="Trebuchet MS"/>
              <a:cs typeface="Trebuchet MS"/>
            </a:endParaRPr>
          </a:p>
          <a:p>
            <a:pPr marL="354965" marR="74295" indent="-1905">
              <a:lnSpc>
                <a:spcPts val="1939"/>
              </a:lnSpc>
              <a:spcBef>
                <a:spcPts val="459"/>
              </a:spcBef>
            </a:pPr>
            <a:r>
              <a:rPr sz="1800" b="1" dirty="0">
                <a:latin typeface="Trebuchet MS"/>
                <a:cs typeface="Trebuchet MS"/>
              </a:rPr>
              <a:t>Assistant </a:t>
            </a:r>
            <a:r>
              <a:rPr sz="1800" b="1" spc="-5" dirty="0">
                <a:latin typeface="Trebuchet MS"/>
                <a:cs typeface="Trebuchet MS"/>
              </a:rPr>
              <a:t>Attorney for Civil  Rights (U.S. Dept. </a:t>
            </a:r>
            <a:r>
              <a:rPr sz="1800" b="1" dirty="0">
                <a:latin typeface="Trebuchet MS"/>
                <a:cs typeface="Trebuchet MS"/>
              </a:rPr>
              <a:t>of</a:t>
            </a:r>
            <a:r>
              <a:rPr sz="1800" b="1" spc="-30" dirty="0">
                <a:latin typeface="Trebuchet MS"/>
                <a:cs typeface="Trebuchet MS"/>
              </a:rPr>
              <a:t> </a:t>
            </a:r>
            <a:r>
              <a:rPr sz="1800" b="1" spc="-5" dirty="0">
                <a:latin typeface="Trebuchet MS"/>
                <a:cs typeface="Trebuchet MS"/>
              </a:rPr>
              <a:t>Justice)</a:t>
            </a:r>
            <a:endParaRPr sz="1800">
              <a:latin typeface="Trebuchet MS"/>
              <a:cs typeface="Trebuchet MS"/>
            </a:endParaRPr>
          </a:p>
        </p:txBody>
      </p:sp>
      <p:sp>
        <p:nvSpPr>
          <p:cNvPr id="6" name="object 6"/>
          <p:cNvSpPr/>
          <p:nvPr/>
        </p:nvSpPr>
        <p:spPr>
          <a:xfrm>
            <a:off x="2368616" y="4502033"/>
            <a:ext cx="1371477" cy="137149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763796" y="6735521"/>
            <a:ext cx="242570" cy="239395"/>
          </a:xfrm>
          <a:prstGeom prst="rect">
            <a:avLst/>
          </a:prstGeom>
        </p:spPr>
        <p:txBody>
          <a:bodyPr vert="horz" wrap="square" lIns="0" tIns="12700" rIns="0" bIns="0" rtlCol="0">
            <a:spAutoFit/>
          </a:bodyPr>
          <a:lstStyle/>
          <a:p>
            <a:pPr marL="12700">
              <a:lnSpc>
                <a:spcPct val="100000"/>
              </a:lnSpc>
              <a:spcBef>
                <a:spcPts val="100"/>
              </a:spcBef>
            </a:pPr>
            <a:r>
              <a:rPr sz="1400" spc="-10" dirty="0">
                <a:latin typeface="Comic Sans MS"/>
                <a:cs typeface="Comic Sans MS"/>
              </a:rPr>
              <a:t>3</a:t>
            </a:r>
            <a:r>
              <a:rPr sz="1400" dirty="0">
                <a:latin typeface="Comic Sans MS"/>
                <a:cs typeface="Comic Sans MS"/>
              </a:rPr>
              <a:t>0</a:t>
            </a:r>
            <a:endParaRPr sz="1400">
              <a:latin typeface="Comic Sans MS"/>
              <a:cs typeface="Comic Sans MS"/>
            </a:endParaRPr>
          </a:p>
        </p:txBody>
      </p:sp>
      <p:sp>
        <p:nvSpPr>
          <p:cNvPr id="3" name="object 3"/>
          <p:cNvSpPr txBox="1">
            <a:spLocks noGrp="1"/>
          </p:cNvSpPr>
          <p:nvPr>
            <p:ph type="title"/>
          </p:nvPr>
        </p:nvSpPr>
        <p:spPr>
          <a:xfrm>
            <a:off x="1673211" y="476694"/>
            <a:ext cx="6280150" cy="1273175"/>
          </a:xfrm>
          <a:prstGeom prst="rect">
            <a:avLst/>
          </a:prstGeom>
        </p:spPr>
        <p:txBody>
          <a:bodyPr vert="horz" wrap="square" lIns="0" tIns="199390" rIns="0" bIns="0" rtlCol="0">
            <a:spAutoFit/>
          </a:bodyPr>
          <a:lstStyle/>
          <a:p>
            <a:pPr marL="12700">
              <a:lnSpc>
                <a:spcPct val="100000"/>
              </a:lnSpc>
              <a:spcBef>
                <a:spcPts val="1570"/>
              </a:spcBef>
            </a:pPr>
            <a:r>
              <a:rPr dirty="0"/>
              <a:t>Cultural </a:t>
            </a:r>
            <a:r>
              <a:rPr spc="-5" dirty="0"/>
              <a:t>Diversity </a:t>
            </a:r>
            <a:r>
              <a:rPr dirty="0"/>
              <a:t>&amp;</a:t>
            </a:r>
            <a:r>
              <a:rPr spc="-85" dirty="0"/>
              <a:t> </a:t>
            </a:r>
            <a:r>
              <a:rPr dirty="0"/>
              <a:t>LEP</a:t>
            </a:r>
          </a:p>
          <a:p>
            <a:pPr marL="1257300">
              <a:lnSpc>
                <a:spcPct val="100000"/>
              </a:lnSpc>
              <a:spcBef>
                <a:spcPts val="670"/>
              </a:spcBef>
            </a:pPr>
            <a:r>
              <a:rPr sz="2000" u="heavy" spc="-5" dirty="0">
                <a:uFill>
                  <a:solidFill>
                    <a:srgbClr val="000000"/>
                  </a:solidFill>
                </a:uFill>
              </a:rPr>
              <a:t>CULTURAL COMPETENCE</a:t>
            </a:r>
            <a:r>
              <a:rPr sz="2000" u="heavy" spc="-45" dirty="0">
                <a:uFill>
                  <a:solidFill>
                    <a:srgbClr val="000000"/>
                  </a:solidFill>
                </a:uFill>
              </a:rPr>
              <a:t> </a:t>
            </a:r>
            <a:r>
              <a:rPr sz="2000" u="heavy" spc="-5" dirty="0">
                <a:uFill>
                  <a:solidFill>
                    <a:srgbClr val="000000"/>
                  </a:solidFill>
                </a:uFill>
              </a:rPr>
              <a:t>CONTINUUM</a:t>
            </a:r>
            <a:r>
              <a:rPr sz="2000" spc="-5" dirty="0"/>
              <a:t>:</a:t>
            </a:r>
            <a:endParaRPr sz="2000"/>
          </a:p>
        </p:txBody>
      </p:sp>
      <p:sp>
        <p:nvSpPr>
          <p:cNvPr id="4" name="object 4"/>
          <p:cNvSpPr txBox="1"/>
          <p:nvPr/>
        </p:nvSpPr>
        <p:spPr>
          <a:xfrm>
            <a:off x="2142576" y="1997806"/>
            <a:ext cx="6901180" cy="4841875"/>
          </a:xfrm>
          <a:prstGeom prst="rect">
            <a:avLst/>
          </a:prstGeom>
        </p:spPr>
        <p:txBody>
          <a:bodyPr vert="horz" wrap="square" lIns="0" tIns="73660" rIns="0" bIns="0" rtlCol="0">
            <a:spAutoFit/>
          </a:bodyPr>
          <a:lstStyle/>
          <a:p>
            <a:pPr marL="240665" marR="94615" indent="-227965">
              <a:lnSpc>
                <a:spcPct val="80000"/>
              </a:lnSpc>
              <a:spcBef>
                <a:spcPts val="580"/>
              </a:spcBef>
              <a:buAutoNum type="arabicPeriod" startAt="5"/>
              <a:tabLst>
                <a:tab pos="331470" algn="l"/>
              </a:tabLst>
            </a:pPr>
            <a:r>
              <a:rPr sz="2000" b="1" u="heavy" spc="-5" dirty="0">
                <a:uFill>
                  <a:solidFill>
                    <a:srgbClr val="000000"/>
                  </a:solidFill>
                </a:uFill>
                <a:latin typeface="Trebuchet MS"/>
                <a:cs typeface="Trebuchet MS"/>
              </a:rPr>
              <a:t>Cultural </a:t>
            </a:r>
            <a:r>
              <a:rPr sz="2000" b="1" u="heavy" dirty="0">
                <a:uFill>
                  <a:solidFill>
                    <a:srgbClr val="000000"/>
                  </a:solidFill>
                </a:uFill>
                <a:latin typeface="Trebuchet MS"/>
                <a:cs typeface="Trebuchet MS"/>
              </a:rPr>
              <a:t>Competence</a:t>
            </a:r>
            <a:r>
              <a:rPr sz="2000" b="1" dirty="0">
                <a:latin typeface="Trebuchet MS"/>
                <a:cs typeface="Trebuchet MS"/>
              </a:rPr>
              <a:t> - at this stage, organizations</a:t>
            </a:r>
            <a:r>
              <a:rPr sz="2000" b="1" spc="-160" dirty="0">
                <a:latin typeface="Trebuchet MS"/>
                <a:cs typeface="Trebuchet MS"/>
              </a:rPr>
              <a:t> </a:t>
            </a:r>
            <a:r>
              <a:rPr sz="2000" b="1" dirty="0">
                <a:latin typeface="Trebuchet MS"/>
                <a:cs typeface="Trebuchet MS"/>
              </a:rPr>
              <a:t>and  individuals </a:t>
            </a:r>
            <a:r>
              <a:rPr sz="2000" b="1" spc="-5" dirty="0">
                <a:latin typeface="Trebuchet MS"/>
                <a:cs typeface="Trebuchet MS"/>
              </a:rPr>
              <a:t>accept </a:t>
            </a:r>
            <a:r>
              <a:rPr sz="2000" b="1" dirty="0">
                <a:latin typeface="Trebuchet MS"/>
                <a:cs typeface="Trebuchet MS"/>
              </a:rPr>
              <a:t>and </a:t>
            </a:r>
            <a:r>
              <a:rPr sz="2000" b="1" spc="-5" dirty="0">
                <a:latin typeface="Trebuchet MS"/>
                <a:cs typeface="Trebuchet MS"/>
              </a:rPr>
              <a:t>respect cultural </a:t>
            </a:r>
            <a:r>
              <a:rPr sz="2000" b="1" dirty="0">
                <a:latin typeface="Trebuchet MS"/>
                <a:cs typeface="Trebuchet MS"/>
              </a:rPr>
              <a:t>differences.  </a:t>
            </a:r>
            <a:r>
              <a:rPr sz="2000" b="1" spc="-5" dirty="0">
                <a:latin typeface="Trebuchet MS"/>
                <a:cs typeface="Trebuchet MS"/>
              </a:rPr>
              <a:t>Participate </a:t>
            </a:r>
            <a:r>
              <a:rPr sz="2000" b="1" dirty="0">
                <a:latin typeface="Trebuchet MS"/>
                <a:cs typeface="Trebuchet MS"/>
              </a:rPr>
              <a:t>in continuing self-assessment regarding  </a:t>
            </a:r>
            <a:r>
              <a:rPr sz="2000" b="1" spc="-5" dirty="0">
                <a:latin typeface="Trebuchet MS"/>
                <a:cs typeface="Trebuchet MS"/>
              </a:rPr>
              <a:t>culture. </a:t>
            </a:r>
            <a:r>
              <a:rPr sz="2000" b="1" dirty="0">
                <a:latin typeface="Trebuchet MS"/>
                <a:cs typeface="Trebuchet MS"/>
              </a:rPr>
              <a:t>Expand </a:t>
            </a:r>
            <a:r>
              <a:rPr sz="2000" b="1" spc="-5" dirty="0">
                <a:latin typeface="Trebuchet MS"/>
                <a:cs typeface="Trebuchet MS"/>
              </a:rPr>
              <a:t>cultural </a:t>
            </a:r>
            <a:r>
              <a:rPr sz="2000" b="1" dirty="0">
                <a:latin typeface="Trebuchet MS"/>
                <a:cs typeface="Trebuchet MS"/>
              </a:rPr>
              <a:t>knowledge and resources.  Adopt </a:t>
            </a:r>
            <a:r>
              <a:rPr sz="2000" b="1" spc="-5" dirty="0">
                <a:latin typeface="Trebuchet MS"/>
                <a:cs typeface="Trebuchet MS"/>
              </a:rPr>
              <a:t>service </a:t>
            </a:r>
            <a:r>
              <a:rPr sz="2000" b="1" dirty="0">
                <a:latin typeface="Trebuchet MS"/>
                <a:cs typeface="Trebuchet MS"/>
              </a:rPr>
              <a:t>models that </a:t>
            </a:r>
            <a:r>
              <a:rPr sz="2000" b="1" spc="-5" dirty="0">
                <a:latin typeface="Trebuchet MS"/>
                <a:cs typeface="Trebuchet MS"/>
              </a:rPr>
              <a:t>better </a:t>
            </a:r>
            <a:r>
              <a:rPr sz="2000" b="1" dirty="0">
                <a:latin typeface="Trebuchet MS"/>
                <a:cs typeface="Trebuchet MS"/>
              </a:rPr>
              <a:t>meet the needs of  minority populations. </a:t>
            </a:r>
            <a:r>
              <a:rPr sz="2000" b="1" spc="-5" dirty="0">
                <a:latin typeface="Trebuchet MS"/>
                <a:cs typeface="Trebuchet MS"/>
              </a:rPr>
              <a:t>Strive to </a:t>
            </a:r>
            <a:r>
              <a:rPr sz="2000" b="1" dirty="0">
                <a:latin typeface="Trebuchet MS"/>
                <a:cs typeface="Trebuchet MS"/>
              </a:rPr>
              <a:t>hire unbiased  employees. Seek </a:t>
            </a:r>
            <a:r>
              <a:rPr sz="2000" b="1" spc="-5" dirty="0">
                <a:latin typeface="Trebuchet MS"/>
                <a:cs typeface="Trebuchet MS"/>
              </a:rPr>
              <a:t>advice/consultation </a:t>
            </a:r>
            <a:r>
              <a:rPr sz="2000" b="1" dirty="0">
                <a:latin typeface="Trebuchet MS"/>
                <a:cs typeface="Trebuchet MS"/>
              </a:rPr>
              <a:t>from  </a:t>
            </a:r>
            <a:r>
              <a:rPr sz="2000" b="1" spc="-5" dirty="0">
                <a:latin typeface="Trebuchet MS"/>
                <a:cs typeface="Trebuchet MS"/>
              </a:rPr>
              <a:t>representatives </a:t>
            </a:r>
            <a:r>
              <a:rPr sz="2000" b="1" dirty="0">
                <a:latin typeface="Trebuchet MS"/>
                <a:cs typeface="Trebuchet MS"/>
              </a:rPr>
              <a:t>of </a:t>
            </a:r>
            <a:r>
              <a:rPr sz="2000" b="1" spc="-5" dirty="0">
                <a:latin typeface="Trebuchet MS"/>
                <a:cs typeface="Trebuchet MS"/>
              </a:rPr>
              <a:t>cultures</a:t>
            </a:r>
            <a:r>
              <a:rPr sz="2000" b="1" spc="-55" dirty="0">
                <a:latin typeface="Trebuchet MS"/>
                <a:cs typeface="Trebuchet MS"/>
              </a:rPr>
              <a:t> </a:t>
            </a:r>
            <a:r>
              <a:rPr sz="2000" b="1" dirty="0">
                <a:latin typeface="Trebuchet MS"/>
                <a:cs typeface="Trebuchet MS"/>
              </a:rPr>
              <a:t>served.</a:t>
            </a:r>
            <a:endParaRPr sz="2000">
              <a:latin typeface="Trebuchet MS"/>
              <a:cs typeface="Trebuchet MS"/>
            </a:endParaRPr>
          </a:p>
          <a:p>
            <a:pPr>
              <a:lnSpc>
                <a:spcPct val="100000"/>
              </a:lnSpc>
              <a:spcBef>
                <a:spcPts val="5"/>
              </a:spcBef>
              <a:buFont typeface="Trebuchet MS"/>
              <a:buAutoNum type="arabicPeriod" startAt="5"/>
            </a:pPr>
            <a:endParaRPr sz="2150">
              <a:latin typeface="Times New Roman"/>
              <a:cs typeface="Times New Roman"/>
            </a:endParaRPr>
          </a:p>
          <a:p>
            <a:pPr marL="240665" marR="5080" indent="-227965">
              <a:lnSpc>
                <a:spcPct val="80100"/>
              </a:lnSpc>
              <a:buAutoNum type="arabicPeriod" startAt="5"/>
              <a:tabLst>
                <a:tab pos="331470" algn="l"/>
              </a:tabLst>
            </a:pPr>
            <a:r>
              <a:rPr sz="2000" b="1" u="heavy" spc="-5" dirty="0">
                <a:uFill>
                  <a:solidFill>
                    <a:srgbClr val="000000"/>
                  </a:solidFill>
                </a:uFill>
                <a:latin typeface="Trebuchet MS"/>
                <a:cs typeface="Trebuchet MS"/>
              </a:rPr>
              <a:t>Cultural </a:t>
            </a:r>
            <a:r>
              <a:rPr sz="2000" b="1" u="heavy" dirty="0">
                <a:uFill>
                  <a:solidFill>
                    <a:srgbClr val="000000"/>
                  </a:solidFill>
                </a:uFill>
                <a:latin typeface="Trebuchet MS"/>
                <a:cs typeface="Trebuchet MS"/>
              </a:rPr>
              <a:t>Proficiency</a:t>
            </a:r>
            <a:r>
              <a:rPr sz="2000" b="1" dirty="0">
                <a:latin typeface="Trebuchet MS"/>
                <a:cs typeface="Trebuchet MS"/>
              </a:rPr>
              <a:t> </a:t>
            </a:r>
            <a:r>
              <a:rPr sz="2400" b="1" dirty="0">
                <a:latin typeface="Trebuchet MS"/>
                <a:cs typeface="Trebuchet MS"/>
              </a:rPr>
              <a:t>- </a:t>
            </a:r>
            <a:r>
              <a:rPr sz="2000" b="1" dirty="0">
                <a:latin typeface="Trebuchet MS"/>
                <a:cs typeface="Trebuchet MS"/>
              </a:rPr>
              <a:t>at this stage, </a:t>
            </a:r>
            <a:r>
              <a:rPr sz="2000" b="1" spc="-5" dirty="0">
                <a:latin typeface="Trebuchet MS"/>
                <a:cs typeface="Trebuchet MS"/>
              </a:rPr>
              <a:t>organizations </a:t>
            </a:r>
            <a:r>
              <a:rPr sz="2000" b="1" dirty="0">
                <a:latin typeface="Trebuchet MS"/>
                <a:cs typeface="Trebuchet MS"/>
              </a:rPr>
              <a:t>and  individuals hold diversity of </a:t>
            </a:r>
            <a:r>
              <a:rPr sz="2000" b="1" spc="-5" dirty="0">
                <a:latin typeface="Trebuchet MS"/>
                <a:cs typeface="Trebuchet MS"/>
              </a:rPr>
              <a:t>culture </a:t>
            </a:r>
            <a:r>
              <a:rPr sz="2000" b="1" dirty="0">
                <a:latin typeface="Trebuchet MS"/>
                <a:cs typeface="Trebuchet MS"/>
              </a:rPr>
              <a:t>in high esteem.  Seek </a:t>
            </a:r>
            <a:r>
              <a:rPr sz="2000" b="1" spc="-5" dirty="0">
                <a:latin typeface="Trebuchet MS"/>
                <a:cs typeface="Trebuchet MS"/>
              </a:rPr>
              <a:t>to </a:t>
            </a:r>
            <a:r>
              <a:rPr sz="2000" b="1" dirty="0">
                <a:latin typeface="Trebuchet MS"/>
                <a:cs typeface="Trebuchet MS"/>
              </a:rPr>
              <a:t>add </a:t>
            </a:r>
            <a:r>
              <a:rPr sz="2000" b="1" spc="-5" dirty="0">
                <a:latin typeface="Trebuchet MS"/>
                <a:cs typeface="Trebuchet MS"/>
              </a:rPr>
              <a:t>to </a:t>
            </a:r>
            <a:r>
              <a:rPr sz="2000" b="1" dirty="0">
                <a:latin typeface="Trebuchet MS"/>
                <a:cs typeface="Trebuchet MS"/>
              </a:rPr>
              <a:t>the knowledge base of </a:t>
            </a:r>
            <a:r>
              <a:rPr sz="2000" b="1" spc="-5" dirty="0">
                <a:latin typeface="Trebuchet MS"/>
                <a:cs typeface="Trebuchet MS"/>
              </a:rPr>
              <a:t>culturally  </a:t>
            </a:r>
            <a:r>
              <a:rPr sz="2000" b="1" dirty="0">
                <a:latin typeface="Trebuchet MS"/>
                <a:cs typeface="Trebuchet MS"/>
              </a:rPr>
              <a:t>competent </a:t>
            </a:r>
            <a:r>
              <a:rPr sz="2000" b="1" spc="-5" dirty="0">
                <a:latin typeface="Trebuchet MS"/>
                <a:cs typeface="Trebuchet MS"/>
              </a:rPr>
              <a:t>practice by </a:t>
            </a:r>
            <a:r>
              <a:rPr sz="2000" b="1" dirty="0">
                <a:latin typeface="Trebuchet MS"/>
                <a:cs typeface="Trebuchet MS"/>
              </a:rPr>
              <a:t>conducting research,</a:t>
            </a:r>
            <a:r>
              <a:rPr sz="2000" b="1" spc="-135" dirty="0">
                <a:latin typeface="Trebuchet MS"/>
                <a:cs typeface="Trebuchet MS"/>
              </a:rPr>
              <a:t> </a:t>
            </a:r>
            <a:r>
              <a:rPr sz="2000" b="1" dirty="0">
                <a:latin typeface="Trebuchet MS"/>
                <a:cs typeface="Trebuchet MS"/>
              </a:rPr>
              <a:t>developing  new approaches based on </a:t>
            </a:r>
            <a:r>
              <a:rPr sz="2000" b="1" spc="-5" dirty="0">
                <a:latin typeface="Trebuchet MS"/>
                <a:cs typeface="Trebuchet MS"/>
              </a:rPr>
              <a:t>culture, </a:t>
            </a:r>
            <a:r>
              <a:rPr sz="2000" b="1" dirty="0">
                <a:latin typeface="Trebuchet MS"/>
                <a:cs typeface="Trebuchet MS"/>
              </a:rPr>
              <a:t>and  </a:t>
            </a:r>
            <a:r>
              <a:rPr sz="2000" b="1" spc="-5" dirty="0">
                <a:latin typeface="Trebuchet MS"/>
                <a:cs typeface="Trebuchet MS"/>
              </a:rPr>
              <a:t>publishing/disseminating </a:t>
            </a:r>
            <a:r>
              <a:rPr sz="2000" b="1" dirty="0">
                <a:latin typeface="Trebuchet MS"/>
                <a:cs typeface="Trebuchet MS"/>
              </a:rPr>
              <a:t>the </a:t>
            </a:r>
            <a:r>
              <a:rPr sz="2000" b="1" spc="-5" dirty="0">
                <a:latin typeface="Trebuchet MS"/>
                <a:cs typeface="Trebuchet MS"/>
              </a:rPr>
              <a:t>results </a:t>
            </a:r>
            <a:r>
              <a:rPr sz="2000" b="1" dirty="0">
                <a:latin typeface="Trebuchet MS"/>
                <a:cs typeface="Trebuchet MS"/>
              </a:rPr>
              <a:t>or </a:t>
            </a:r>
            <a:r>
              <a:rPr sz="2000" b="1" spc="-5" dirty="0">
                <a:latin typeface="Trebuchet MS"/>
                <a:cs typeface="Trebuchet MS"/>
              </a:rPr>
              <a:t>projects. Hire  </a:t>
            </a:r>
            <a:r>
              <a:rPr sz="2000" b="1" dirty="0">
                <a:latin typeface="Trebuchet MS"/>
                <a:cs typeface="Trebuchet MS"/>
              </a:rPr>
              <a:t>staff members who are </a:t>
            </a:r>
            <a:r>
              <a:rPr sz="2000" b="1" spc="-5" dirty="0">
                <a:latin typeface="Trebuchet MS"/>
                <a:cs typeface="Trebuchet MS"/>
              </a:rPr>
              <a:t>specialists </a:t>
            </a:r>
            <a:r>
              <a:rPr sz="2000" b="1" dirty="0">
                <a:latin typeface="Trebuchet MS"/>
                <a:cs typeface="Trebuchet MS"/>
              </a:rPr>
              <a:t>in </a:t>
            </a:r>
            <a:r>
              <a:rPr sz="2000" b="1" spc="-5" dirty="0">
                <a:latin typeface="Trebuchet MS"/>
                <a:cs typeface="Trebuchet MS"/>
              </a:rPr>
              <a:t>culturally  </a:t>
            </a:r>
            <a:r>
              <a:rPr sz="2000" b="1" dirty="0">
                <a:latin typeface="Trebuchet MS"/>
                <a:cs typeface="Trebuchet MS"/>
              </a:rPr>
              <a:t>competent </a:t>
            </a:r>
            <a:r>
              <a:rPr sz="2000" b="1" spc="-5" dirty="0">
                <a:latin typeface="Trebuchet MS"/>
                <a:cs typeface="Trebuchet MS"/>
              </a:rPr>
              <a:t>practices. </a:t>
            </a:r>
            <a:r>
              <a:rPr sz="2000" b="1" i="1" dirty="0">
                <a:latin typeface="Trebuchet MS"/>
                <a:cs typeface="Trebuchet MS"/>
              </a:rPr>
              <a:t>Achieving </a:t>
            </a:r>
            <a:r>
              <a:rPr sz="2000" b="1" i="1" spc="-5" dirty="0">
                <a:latin typeface="Trebuchet MS"/>
                <a:cs typeface="Trebuchet MS"/>
              </a:rPr>
              <a:t>cultural </a:t>
            </a:r>
            <a:r>
              <a:rPr sz="2000" b="1" i="1" dirty="0">
                <a:latin typeface="Trebuchet MS"/>
                <a:cs typeface="Trebuchet MS"/>
              </a:rPr>
              <a:t>proficiency is  the ultimate </a:t>
            </a:r>
            <a:r>
              <a:rPr sz="2000" b="1" i="1" spc="-5" dirty="0">
                <a:latin typeface="Trebuchet MS"/>
                <a:cs typeface="Trebuchet MS"/>
              </a:rPr>
              <a:t>goal on </a:t>
            </a:r>
            <a:r>
              <a:rPr sz="2000" b="1" i="1" dirty="0">
                <a:latin typeface="Trebuchet MS"/>
                <a:cs typeface="Trebuchet MS"/>
              </a:rPr>
              <a:t>the </a:t>
            </a:r>
            <a:r>
              <a:rPr sz="2000" b="1" i="1" spc="-5" dirty="0">
                <a:latin typeface="Trebuchet MS"/>
                <a:cs typeface="Trebuchet MS"/>
              </a:rPr>
              <a:t>Cultural Competence  </a:t>
            </a:r>
            <a:r>
              <a:rPr sz="2000" b="1" i="1" dirty="0">
                <a:latin typeface="Trebuchet MS"/>
                <a:cs typeface="Trebuchet MS"/>
              </a:rPr>
              <a:t>Continuum.</a:t>
            </a:r>
            <a:endParaRPr sz="2000">
              <a:latin typeface="Trebuchet MS"/>
              <a:cs typeface="Trebuchet M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47309" y="626349"/>
            <a:ext cx="7080884" cy="1311910"/>
          </a:xfrm>
          <a:prstGeom prst="rect">
            <a:avLst/>
          </a:prstGeom>
        </p:spPr>
        <p:txBody>
          <a:bodyPr vert="horz" wrap="square" lIns="0" tIns="49530" rIns="0" bIns="0" rtlCol="0">
            <a:spAutoFit/>
          </a:bodyPr>
          <a:lstStyle/>
          <a:p>
            <a:pPr marL="38100">
              <a:lnSpc>
                <a:spcPct val="100000"/>
              </a:lnSpc>
              <a:spcBef>
                <a:spcPts val="390"/>
              </a:spcBef>
            </a:pPr>
            <a:r>
              <a:rPr dirty="0"/>
              <a:t>Cultural </a:t>
            </a:r>
            <a:r>
              <a:rPr spc="-5" dirty="0"/>
              <a:t>Diversity </a:t>
            </a:r>
            <a:r>
              <a:rPr dirty="0"/>
              <a:t>&amp;</a:t>
            </a:r>
            <a:r>
              <a:rPr spc="-65" dirty="0"/>
              <a:t> </a:t>
            </a:r>
            <a:r>
              <a:rPr dirty="0"/>
              <a:t>LEP</a:t>
            </a:r>
          </a:p>
          <a:p>
            <a:pPr marL="12700">
              <a:lnSpc>
                <a:spcPct val="100000"/>
              </a:lnSpc>
              <a:spcBef>
                <a:spcPts val="235"/>
              </a:spcBef>
            </a:pPr>
            <a:r>
              <a:rPr sz="3600" u="heavy" spc="-5" dirty="0">
                <a:uFill>
                  <a:solidFill>
                    <a:srgbClr val="000000"/>
                  </a:solidFill>
                </a:uFill>
              </a:rPr>
              <a:t>ACIEVE CULTURAL</a:t>
            </a:r>
            <a:r>
              <a:rPr sz="3600" u="heavy" spc="-60" dirty="0">
                <a:uFill>
                  <a:solidFill>
                    <a:srgbClr val="000000"/>
                  </a:solidFill>
                </a:uFill>
              </a:rPr>
              <a:t> </a:t>
            </a:r>
            <a:r>
              <a:rPr sz="3600" u="heavy" dirty="0">
                <a:uFill>
                  <a:solidFill>
                    <a:srgbClr val="000000"/>
                  </a:solidFill>
                </a:uFill>
              </a:rPr>
              <a:t>COMPETENCE</a:t>
            </a:r>
            <a:r>
              <a:rPr sz="3600" dirty="0"/>
              <a:t>:</a:t>
            </a:r>
            <a:endParaRPr sz="3600"/>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a:lnSpc>
                <a:spcPct val="100000"/>
              </a:lnSpc>
              <a:spcBef>
                <a:spcPts val="245"/>
              </a:spcBef>
            </a:pPr>
            <a:fld id="{81D60167-4931-47E6-BA6A-407CBD079E47}" type="slidenum">
              <a:rPr dirty="0"/>
              <a:t>31</a:t>
            </a:fld>
            <a:endParaRPr dirty="0"/>
          </a:p>
        </p:txBody>
      </p:sp>
      <p:sp>
        <p:nvSpPr>
          <p:cNvPr id="3" name="object 3"/>
          <p:cNvSpPr txBox="1"/>
          <p:nvPr/>
        </p:nvSpPr>
        <p:spPr>
          <a:xfrm>
            <a:off x="2142578" y="2403160"/>
            <a:ext cx="6863080" cy="2926715"/>
          </a:xfrm>
          <a:prstGeom prst="rect">
            <a:avLst/>
          </a:prstGeom>
        </p:spPr>
        <p:txBody>
          <a:bodyPr vert="horz" wrap="square" lIns="0" tIns="97155" rIns="0" bIns="0" rtlCol="0">
            <a:spAutoFit/>
          </a:bodyPr>
          <a:lstStyle/>
          <a:p>
            <a:pPr marL="240665" marR="5080" indent="-228600">
              <a:lnSpc>
                <a:spcPct val="80000"/>
              </a:lnSpc>
              <a:spcBef>
                <a:spcPts val="765"/>
              </a:spcBef>
            </a:pPr>
            <a:r>
              <a:rPr sz="2800" b="1" spc="-5" dirty="0">
                <a:latin typeface="Trebuchet MS"/>
                <a:cs typeface="Trebuchet MS"/>
              </a:rPr>
              <a:t>Organizations </a:t>
            </a:r>
            <a:r>
              <a:rPr sz="2800" b="1" u="heavy" spc="-5" dirty="0">
                <a:uFill>
                  <a:solidFill>
                    <a:srgbClr val="000000"/>
                  </a:solidFill>
                </a:uFill>
                <a:latin typeface="Trebuchet MS"/>
                <a:cs typeface="Trebuchet MS"/>
              </a:rPr>
              <a:t>MUST</a:t>
            </a:r>
            <a:r>
              <a:rPr sz="2800" b="1" spc="-5" dirty="0">
                <a:latin typeface="Trebuchet MS"/>
                <a:cs typeface="Trebuchet MS"/>
              </a:rPr>
              <a:t> include </a:t>
            </a:r>
            <a:r>
              <a:rPr sz="2800" b="1" i="1" spc="-5" dirty="0">
                <a:latin typeface="Trebuchet MS"/>
                <a:cs typeface="Trebuchet MS"/>
              </a:rPr>
              <a:t>Principles of  Cultural Competence</a:t>
            </a:r>
            <a:r>
              <a:rPr sz="2800" b="1" i="1" spc="15" dirty="0">
                <a:latin typeface="Trebuchet MS"/>
                <a:cs typeface="Trebuchet MS"/>
              </a:rPr>
              <a:t> </a:t>
            </a:r>
            <a:r>
              <a:rPr sz="2800" b="1" spc="-5" dirty="0">
                <a:latin typeface="Trebuchet MS"/>
                <a:cs typeface="Trebuchet MS"/>
              </a:rPr>
              <a:t>in:</a:t>
            </a:r>
            <a:endParaRPr sz="2800">
              <a:latin typeface="Trebuchet MS"/>
              <a:cs typeface="Trebuchet MS"/>
            </a:endParaRPr>
          </a:p>
          <a:p>
            <a:pPr>
              <a:lnSpc>
                <a:spcPct val="100000"/>
              </a:lnSpc>
              <a:spcBef>
                <a:spcPts val="25"/>
              </a:spcBef>
            </a:pPr>
            <a:endParaRPr sz="2900">
              <a:latin typeface="Times New Roman"/>
              <a:cs typeface="Times New Roman"/>
            </a:endParaRPr>
          </a:p>
          <a:p>
            <a:pPr marL="240665" indent="-227965">
              <a:lnSpc>
                <a:spcPct val="100000"/>
              </a:lnSpc>
              <a:buFont typeface="Trebuchet MS"/>
              <a:buChar char="-"/>
              <a:tabLst>
                <a:tab pos="241300" algn="l"/>
              </a:tabLst>
            </a:pPr>
            <a:r>
              <a:rPr sz="2800" b="1" spc="-5" dirty="0">
                <a:latin typeface="Trebuchet MS"/>
                <a:cs typeface="Trebuchet MS"/>
              </a:rPr>
              <a:t>Policies and</a:t>
            </a:r>
            <a:r>
              <a:rPr sz="2800" b="1" spc="-20" dirty="0">
                <a:latin typeface="Trebuchet MS"/>
                <a:cs typeface="Trebuchet MS"/>
              </a:rPr>
              <a:t> </a:t>
            </a:r>
            <a:r>
              <a:rPr sz="2800" b="1" spc="-5" dirty="0">
                <a:latin typeface="Trebuchet MS"/>
                <a:cs typeface="Trebuchet MS"/>
              </a:rPr>
              <a:t>Procedures</a:t>
            </a:r>
            <a:endParaRPr sz="2800">
              <a:latin typeface="Trebuchet MS"/>
              <a:cs typeface="Trebuchet MS"/>
            </a:endParaRPr>
          </a:p>
          <a:p>
            <a:pPr marL="240665" indent="-227965">
              <a:lnSpc>
                <a:spcPct val="100000"/>
              </a:lnSpc>
              <a:buFont typeface="Trebuchet MS"/>
              <a:buChar char="-"/>
              <a:tabLst>
                <a:tab pos="241300" algn="l"/>
              </a:tabLst>
            </a:pPr>
            <a:r>
              <a:rPr sz="2800" b="1" spc="-5" dirty="0">
                <a:latin typeface="Trebuchet MS"/>
                <a:cs typeface="Trebuchet MS"/>
              </a:rPr>
              <a:t>Hiring</a:t>
            </a:r>
            <a:r>
              <a:rPr sz="2800" b="1" spc="-25" dirty="0">
                <a:latin typeface="Trebuchet MS"/>
                <a:cs typeface="Trebuchet MS"/>
              </a:rPr>
              <a:t> </a:t>
            </a:r>
            <a:r>
              <a:rPr sz="2800" b="1" spc="-5" dirty="0">
                <a:latin typeface="Trebuchet MS"/>
                <a:cs typeface="Trebuchet MS"/>
              </a:rPr>
              <a:t>Practices</a:t>
            </a:r>
            <a:endParaRPr sz="2800">
              <a:latin typeface="Trebuchet MS"/>
              <a:cs typeface="Trebuchet MS"/>
            </a:endParaRPr>
          </a:p>
          <a:p>
            <a:pPr marL="240665" indent="-227965">
              <a:lnSpc>
                <a:spcPct val="100000"/>
              </a:lnSpc>
              <a:buFont typeface="Trebuchet MS"/>
              <a:buChar char="-"/>
              <a:tabLst>
                <a:tab pos="241300" algn="l"/>
              </a:tabLst>
            </a:pPr>
            <a:r>
              <a:rPr sz="2800" b="1" spc="-5" dirty="0">
                <a:latin typeface="Trebuchet MS"/>
                <a:cs typeface="Trebuchet MS"/>
              </a:rPr>
              <a:t>Service</a:t>
            </a:r>
            <a:r>
              <a:rPr sz="2800" b="1" spc="15" dirty="0">
                <a:latin typeface="Trebuchet MS"/>
                <a:cs typeface="Trebuchet MS"/>
              </a:rPr>
              <a:t> </a:t>
            </a:r>
            <a:r>
              <a:rPr sz="2800" b="1" spc="-5" dirty="0">
                <a:latin typeface="Trebuchet MS"/>
                <a:cs typeface="Trebuchet MS"/>
              </a:rPr>
              <a:t>Delivery</a:t>
            </a:r>
            <a:endParaRPr sz="2800">
              <a:latin typeface="Trebuchet MS"/>
              <a:cs typeface="Trebuchet MS"/>
            </a:endParaRPr>
          </a:p>
          <a:p>
            <a:pPr marL="240665" indent="-227965">
              <a:lnSpc>
                <a:spcPct val="100000"/>
              </a:lnSpc>
              <a:buFont typeface="Trebuchet MS"/>
              <a:buChar char="-"/>
              <a:tabLst>
                <a:tab pos="241300" algn="l"/>
              </a:tabLst>
            </a:pPr>
            <a:r>
              <a:rPr sz="2800" b="1" spc="-5" dirty="0">
                <a:latin typeface="Trebuchet MS"/>
                <a:cs typeface="Trebuchet MS"/>
              </a:rPr>
              <a:t>Community</a:t>
            </a:r>
            <a:r>
              <a:rPr sz="2800" b="1" spc="10" dirty="0">
                <a:latin typeface="Trebuchet MS"/>
                <a:cs typeface="Trebuchet MS"/>
              </a:rPr>
              <a:t> </a:t>
            </a:r>
            <a:r>
              <a:rPr sz="2800" b="1" spc="-5" dirty="0">
                <a:latin typeface="Trebuchet MS"/>
                <a:cs typeface="Trebuchet MS"/>
              </a:rPr>
              <a:t>Outreach</a:t>
            </a:r>
            <a:endParaRPr sz="2800">
              <a:latin typeface="Trebuchet MS"/>
              <a:cs typeface="Trebuchet M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3211" y="662884"/>
            <a:ext cx="6280150" cy="696595"/>
          </a:xfrm>
          <a:prstGeom prst="rect">
            <a:avLst/>
          </a:prstGeom>
        </p:spPr>
        <p:txBody>
          <a:bodyPr vert="horz" wrap="square" lIns="0" tIns="12700" rIns="0" bIns="0" rtlCol="0">
            <a:spAutoFit/>
          </a:bodyPr>
          <a:lstStyle/>
          <a:p>
            <a:pPr marL="12700">
              <a:lnSpc>
                <a:spcPct val="100000"/>
              </a:lnSpc>
              <a:spcBef>
                <a:spcPts val="100"/>
              </a:spcBef>
            </a:pPr>
            <a:r>
              <a:rPr dirty="0"/>
              <a:t>Cultural </a:t>
            </a:r>
            <a:r>
              <a:rPr spc="-5" dirty="0"/>
              <a:t>Diversity </a:t>
            </a:r>
            <a:r>
              <a:rPr dirty="0"/>
              <a:t>&amp;</a:t>
            </a:r>
            <a:r>
              <a:rPr spc="-85" dirty="0"/>
              <a:t> </a:t>
            </a:r>
            <a:r>
              <a:rPr dirty="0"/>
              <a:t>LEP</a:t>
            </a:r>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a:lnSpc>
                <a:spcPct val="100000"/>
              </a:lnSpc>
              <a:spcBef>
                <a:spcPts val="245"/>
              </a:spcBef>
            </a:pPr>
            <a:fld id="{81D60167-4931-47E6-BA6A-407CBD079E47}" type="slidenum">
              <a:rPr dirty="0"/>
              <a:t>32</a:t>
            </a:fld>
            <a:endParaRPr dirty="0"/>
          </a:p>
        </p:txBody>
      </p:sp>
      <p:sp>
        <p:nvSpPr>
          <p:cNvPr id="3" name="object 3"/>
          <p:cNvSpPr txBox="1"/>
          <p:nvPr/>
        </p:nvSpPr>
        <p:spPr>
          <a:xfrm>
            <a:off x="1228240" y="1418721"/>
            <a:ext cx="7912100" cy="4714875"/>
          </a:xfrm>
          <a:prstGeom prst="rect">
            <a:avLst/>
          </a:prstGeom>
        </p:spPr>
        <p:txBody>
          <a:bodyPr vert="horz" wrap="square" lIns="0" tIns="12700" rIns="0" bIns="0" rtlCol="0">
            <a:spAutoFit/>
          </a:bodyPr>
          <a:lstStyle/>
          <a:p>
            <a:pPr marL="2480945" marR="1308100" indent="-1160145">
              <a:lnSpc>
                <a:spcPct val="100000"/>
              </a:lnSpc>
              <a:spcBef>
                <a:spcPts val="100"/>
              </a:spcBef>
            </a:pPr>
            <a:r>
              <a:rPr sz="2000" b="1" u="heavy" dirty="0">
                <a:uFill>
                  <a:solidFill>
                    <a:srgbClr val="000000"/>
                  </a:solidFill>
                </a:uFill>
                <a:latin typeface="Trebuchet MS"/>
                <a:cs typeface="Trebuchet MS"/>
              </a:rPr>
              <a:t>Important Considerations when Dealing</a:t>
            </a:r>
            <a:r>
              <a:rPr sz="2000" b="1" u="heavy" spc="-195" dirty="0">
                <a:uFill>
                  <a:solidFill>
                    <a:srgbClr val="000000"/>
                  </a:solidFill>
                </a:uFill>
                <a:latin typeface="Trebuchet MS"/>
                <a:cs typeface="Trebuchet MS"/>
              </a:rPr>
              <a:t> </a:t>
            </a:r>
            <a:r>
              <a:rPr sz="2000" b="1" u="heavy" dirty="0">
                <a:uFill>
                  <a:solidFill>
                    <a:srgbClr val="000000"/>
                  </a:solidFill>
                </a:uFill>
                <a:latin typeface="Trebuchet MS"/>
                <a:cs typeface="Trebuchet MS"/>
              </a:rPr>
              <a:t>with </a:t>
            </a:r>
            <a:r>
              <a:rPr sz="2000" b="1" dirty="0">
                <a:latin typeface="Trebuchet MS"/>
                <a:cs typeface="Trebuchet MS"/>
              </a:rPr>
              <a:t> </a:t>
            </a:r>
            <a:r>
              <a:rPr sz="2000" b="1" u="heavy" dirty="0">
                <a:uFill>
                  <a:solidFill>
                    <a:srgbClr val="000000"/>
                  </a:solidFill>
                </a:uFill>
                <a:latin typeface="Trebuchet MS"/>
                <a:cs typeface="Trebuchet MS"/>
              </a:rPr>
              <a:t>People of </a:t>
            </a:r>
            <a:r>
              <a:rPr sz="2000" b="1" u="heavy" spc="-5" dirty="0">
                <a:uFill>
                  <a:solidFill>
                    <a:srgbClr val="000000"/>
                  </a:solidFill>
                </a:uFill>
                <a:latin typeface="Trebuchet MS"/>
                <a:cs typeface="Trebuchet MS"/>
              </a:rPr>
              <a:t>Other</a:t>
            </a:r>
            <a:r>
              <a:rPr sz="2000" b="1" u="heavy" spc="-45" dirty="0">
                <a:uFill>
                  <a:solidFill>
                    <a:srgbClr val="000000"/>
                  </a:solidFill>
                </a:uFill>
                <a:latin typeface="Trebuchet MS"/>
                <a:cs typeface="Trebuchet MS"/>
              </a:rPr>
              <a:t> </a:t>
            </a:r>
            <a:r>
              <a:rPr sz="2000" b="1" u="heavy" spc="-5" dirty="0">
                <a:uFill>
                  <a:solidFill>
                    <a:srgbClr val="000000"/>
                  </a:solidFill>
                </a:uFill>
                <a:latin typeface="Trebuchet MS"/>
                <a:cs typeface="Trebuchet MS"/>
              </a:rPr>
              <a:t>Cultures</a:t>
            </a:r>
            <a:endParaRPr sz="2000">
              <a:latin typeface="Trebuchet MS"/>
              <a:cs typeface="Trebuchet MS"/>
            </a:endParaRPr>
          </a:p>
          <a:p>
            <a:pPr marL="354965" marR="341630" indent="-342900" algn="just">
              <a:lnSpc>
                <a:spcPct val="80000"/>
              </a:lnSpc>
              <a:spcBef>
                <a:spcPts val="1880"/>
              </a:spcBef>
            </a:pPr>
            <a:r>
              <a:rPr sz="1800" b="1" u="heavy" spc="-5" dirty="0">
                <a:uFill>
                  <a:solidFill>
                    <a:srgbClr val="000000"/>
                  </a:solidFill>
                </a:uFill>
                <a:latin typeface="Trebuchet MS"/>
                <a:cs typeface="Trebuchet MS"/>
              </a:rPr>
              <a:t>Communication</a:t>
            </a:r>
            <a:r>
              <a:rPr sz="1800" b="1" spc="-5" dirty="0">
                <a:latin typeface="Trebuchet MS"/>
                <a:cs typeface="Trebuchet MS"/>
              </a:rPr>
              <a:t>: Culture influences </a:t>
            </a:r>
            <a:r>
              <a:rPr sz="1800" b="1" dirty="0">
                <a:latin typeface="Trebuchet MS"/>
                <a:cs typeface="Trebuchet MS"/>
              </a:rPr>
              <a:t>how </a:t>
            </a:r>
            <a:r>
              <a:rPr sz="1800" b="1" spc="-5" dirty="0">
                <a:latin typeface="Trebuchet MS"/>
                <a:cs typeface="Trebuchet MS"/>
              </a:rPr>
              <a:t>people express their feelings.  </a:t>
            </a:r>
            <a:r>
              <a:rPr sz="1800" b="1" dirty="0">
                <a:latin typeface="Trebuchet MS"/>
                <a:cs typeface="Trebuchet MS"/>
              </a:rPr>
              <a:t>The </a:t>
            </a:r>
            <a:r>
              <a:rPr sz="1800" b="1" spc="-5" dirty="0">
                <a:latin typeface="Trebuchet MS"/>
                <a:cs typeface="Trebuchet MS"/>
              </a:rPr>
              <a:t>inability to communicate </a:t>
            </a:r>
            <a:r>
              <a:rPr sz="1800" b="1" dirty="0">
                <a:latin typeface="Trebuchet MS"/>
                <a:cs typeface="Trebuchet MS"/>
              </a:rPr>
              <a:t>can </a:t>
            </a:r>
            <a:r>
              <a:rPr sz="1800" b="1" spc="-5" dirty="0">
                <a:latin typeface="Trebuchet MS"/>
                <a:cs typeface="Trebuchet MS"/>
              </a:rPr>
              <a:t>make both parties feel alienated  </a:t>
            </a:r>
            <a:r>
              <a:rPr sz="1800" b="1" dirty="0">
                <a:latin typeface="Trebuchet MS"/>
                <a:cs typeface="Trebuchet MS"/>
              </a:rPr>
              <a:t>and</a:t>
            </a:r>
            <a:r>
              <a:rPr sz="1800" b="1" spc="-10" dirty="0">
                <a:latin typeface="Trebuchet MS"/>
                <a:cs typeface="Trebuchet MS"/>
              </a:rPr>
              <a:t> </a:t>
            </a:r>
            <a:r>
              <a:rPr sz="1800" b="1" spc="-5" dirty="0">
                <a:latin typeface="Trebuchet MS"/>
                <a:cs typeface="Trebuchet MS"/>
              </a:rPr>
              <a:t>helpless.</a:t>
            </a:r>
            <a:endParaRPr sz="1800">
              <a:latin typeface="Trebuchet MS"/>
              <a:cs typeface="Trebuchet MS"/>
            </a:endParaRPr>
          </a:p>
          <a:p>
            <a:pPr>
              <a:lnSpc>
                <a:spcPct val="100000"/>
              </a:lnSpc>
              <a:spcBef>
                <a:spcPts val="5"/>
              </a:spcBef>
            </a:pPr>
            <a:endParaRPr sz="2250">
              <a:latin typeface="Times New Roman"/>
              <a:cs typeface="Times New Roman"/>
            </a:endParaRPr>
          </a:p>
          <a:p>
            <a:pPr marL="354965" marR="173990" indent="-342900">
              <a:lnSpc>
                <a:spcPct val="80000"/>
              </a:lnSpc>
            </a:pPr>
            <a:r>
              <a:rPr sz="1800" b="1" u="heavy" spc="-5" dirty="0">
                <a:uFill>
                  <a:solidFill>
                    <a:srgbClr val="000000"/>
                  </a:solidFill>
                </a:uFill>
                <a:latin typeface="Trebuchet MS"/>
                <a:cs typeface="Trebuchet MS"/>
              </a:rPr>
              <a:t>Personal Space</a:t>
            </a:r>
            <a:r>
              <a:rPr sz="1800" b="1" spc="-5" dirty="0">
                <a:latin typeface="Trebuchet MS"/>
                <a:cs typeface="Trebuchet MS"/>
              </a:rPr>
              <a:t>: </a:t>
            </a:r>
            <a:r>
              <a:rPr sz="1800" b="1" dirty="0">
                <a:latin typeface="Trebuchet MS"/>
                <a:cs typeface="Trebuchet MS"/>
              </a:rPr>
              <a:t>This is </a:t>
            </a:r>
            <a:r>
              <a:rPr sz="1800" b="1" spc="-5" dirty="0">
                <a:latin typeface="Trebuchet MS"/>
                <a:cs typeface="Trebuchet MS"/>
              </a:rPr>
              <a:t>the area that immediately surrounds </a:t>
            </a:r>
            <a:r>
              <a:rPr sz="1800" b="1" dirty="0">
                <a:latin typeface="Trebuchet MS"/>
                <a:cs typeface="Trebuchet MS"/>
              </a:rPr>
              <a:t>a </a:t>
            </a:r>
            <a:r>
              <a:rPr sz="1800" b="1" spc="-5" dirty="0">
                <a:latin typeface="Trebuchet MS"/>
                <a:cs typeface="Trebuchet MS"/>
              </a:rPr>
              <a:t>person. </a:t>
            </a:r>
            <a:r>
              <a:rPr sz="1800" b="1" dirty="0">
                <a:latin typeface="Trebuchet MS"/>
                <a:cs typeface="Trebuchet MS"/>
              </a:rPr>
              <a:t>A  </a:t>
            </a:r>
            <a:r>
              <a:rPr sz="1800" b="1" spc="-5" dirty="0">
                <a:latin typeface="Trebuchet MS"/>
                <a:cs typeface="Trebuchet MS"/>
              </a:rPr>
              <a:t>person from </a:t>
            </a:r>
            <a:r>
              <a:rPr sz="1800" b="1" dirty="0">
                <a:latin typeface="Trebuchet MS"/>
                <a:cs typeface="Trebuchet MS"/>
              </a:rPr>
              <a:t>one </a:t>
            </a:r>
            <a:r>
              <a:rPr sz="1800" b="1" spc="-5" dirty="0">
                <a:latin typeface="Trebuchet MS"/>
                <a:cs typeface="Trebuchet MS"/>
              </a:rPr>
              <a:t>subculture might touch </a:t>
            </a:r>
            <a:r>
              <a:rPr sz="1800" b="1" dirty="0">
                <a:latin typeface="Trebuchet MS"/>
                <a:cs typeface="Trebuchet MS"/>
              </a:rPr>
              <a:t>or </a:t>
            </a:r>
            <a:r>
              <a:rPr sz="1800" b="1" spc="-5" dirty="0">
                <a:latin typeface="Trebuchet MS"/>
                <a:cs typeface="Trebuchet MS"/>
              </a:rPr>
              <a:t>move closer to another  person </a:t>
            </a:r>
            <a:r>
              <a:rPr sz="1800" b="1" dirty="0">
                <a:latin typeface="Trebuchet MS"/>
                <a:cs typeface="Trebuchet MS"/>
              </a:rPr>
              <a:t>as a </a:t>
            </a:r>
            <a:r>
              <a:rPr sz="1800" b="1" spc="-5" dirty="0">
                <a:latin typeface="Trebuchet MS"/>
                <a:cs typeface="Trebuchet MS"/>
              </a:rPr>
              <a:t>friendly gesture, whereas </a:t>
            </a:r>
            <a:r>
              <a:rPr sz="1800" b="1" dirty="0">
                <a:latin typeface="Trebuchet MS"/>
                <a:cs typeface="Trebuchet MS"/>
              </a:rPr>
              <a:t>someone </a:t>
            </a:r>
            <a:r>
              <a:rPr sz="1800" b="1" spc="-5" dirty="0">
                <a:latin typeface="Trebuchet MS"/>
                <a:cs typeface="Trebuchet MS"/>
              </a:rPr>
              <a:t>from </a:t>
            </a:r>
            <a:r>
              <a:rPr sz="1800" b="1" dirty="0">
                <a:latin typeface="Trebuchet MS"/>
                <a:cs typeface="Trebuchet MS"/>
              </a:rPr>
              <a:t>a </a:t>
            </a:r>
            <a:r>
              <a:rPr sz="1800" b="1" spc="-5" dirty="0">
                <a:latin typeface="Trebuchet MS"/>
                <a:cs typeface="Trebuchet MS"/>
              </a:rPr>
              <a:t>different  culture might consider </a:t>
            </a:r>
            <a:r>
              <a:rPr sz="1800" b="1" dirty="0">
                <a:latin typeface="Trebuchet MS"/>
                <a:cs typeface="Trebuchet MS"/>
              </a:rPr>
              <a:t>such </a:t>
            </a:r>
            <a:r>
              <a:rPr sz="1800" b="1" spc="-5" dirty="0">
                <a:latin typeface="Trebuchet MS"/>
                <a:cs typeface="Trebuchet MS"/>
              </a:rPr>
              <a:t>behavior</a:t>
            </a:r>
            <a:r>
              <a:rPr sz="1800" b="1" spc="-40" dirty="0">
                <a:latin typeface="Trebuchet MS"/>
                <a:cs typeface="Trebuchet MS"/>
              </a:rPr>
              <a:t> </a:t>
            </a:r>
            <a:r>
              <a:rPr sz="1800" b="1" spc="-5" dirty="0">
                <a:latin typeface="Trebuchet MS"/>
                <a:cs typeface="Trebuchet MS"/>
              </a:rPr>
              <a:t>invasive.</a:t>
            </a:r>
            <a:endParaRPr sz="1800">
              <a:latin typeface="Trebuchet MS"/>
              <a:cs typeface="Trebuchet MS"/>
            </a:endParaRPr>
          </a:p>
          <a:p>
            <a:pPr>
              <a:lnSpc>
                <a:spcPct val="100000"/>
              </a:lnSpc>
              <a:spcBef>
                <a:spcPts val="5"/>
              </a:spcBef>
            </a:pPr>
            <a:endParaRPr sz="2250">
              <a:latin typeface="Times New Roman"/>
              <a:cs typeface="Times New Roman"/>
            </a:endParaRPr>
          </a:p>
          <a:p>
            <a:pPr marL="354965" marR="5080" indent="-342900">
              <a:lnSpc>
                <a:spcPct val="80000"/>
              </a:lnSpc>
            </a:pPr>
            <a:r>
              <a:rPr sz="1800" b="1" u="heavy" dirty="0">
                <a:uFill>
                  <a:solidFill>
                    <a:srgbClr val="000000"/>
                  </a:solidFill>
                </a:uFill>
                <a:latin typeface="Trebuchet MS"/>
                <a:cs typeface="Trebuchet MS"/>
              </a:rPr>
              <a:t>Social </a:t>
            </a:r>
            <a:r>
              <a:rPr sz="1800" b="1" u="heavy" spc="-5" dirty="0">
                <a:uFill>
                  <a:solidFill>
                    <a:srgbClr val="000000"/>
                  </a:solidFill>
                </a:uFill>
                <a:latin typeface="Trebuchet MS"/>
                <a:cs typeface="Trebuchet MS"/>
              </a:rPr>
              <a:t>Organization</a:t>
            </a:r>
            <a:r>
              <a:rPr sz="1800" b="1" spc="-5" dirty="0">
                <a:latin typeface="Trebuchet MS"/>
                <a:cs typeface="Trebuchet MS"/>
              </a:rPr>
              <a:t>: Beliefs, values, </a:t>
            </a:r>
            <a:r>
              <a:rPr sz="1800" b="1" dirty="0">
                <a:latin typeface="Trebuchet MS"/>
                <a:cs typeface="Trebuchet MS"/>
              </a:rPr>
              <a:t>and </a:t>
            </a:r>
            <a:r>
              <a:rPr sz="1800" b="1" spc="-5" dirty="0">
                <a:latin typeface="Trebuchet MS"/>
                <a:cs typeface="Trebuchet MS"/>
              </a:rPr>
              <a:t>attitudes are learned </a:t>
            </a:r>
            <a:r>
              <a:rPr sz="1800" b="1" dirty="0">
                <a:latin typeface="Trebuchet MS"/>
                <a:cs typeface="Trebuchet MS"/>
              </a:rPr>
              <a:t>and  </a:t>
            </a:r>
            <a:r>
              <a:rPr sz="1800" b="1" spc="-5" dirty="0">
                <a:latin typeface="Trebuchet MS"/>
                <a:cs typeface="Trebuchet MS"/>
              </a:rPr>
              <a:t>reinforced through </a:t>
            </a:r>
            <a:r>
              <a:rPr sz="1800" b="1" dirty="0">
                <a:latin typeface="Trebuchet MS"/>
                <a:cs typeface="Trebuchet MS"/>
              </a:rPr>
              <a:t>social </a:t>
            </a:r>
            <a:r>
              <a:rPr sz="1800" b="1" spc="-5" dirty="0">
                <a:latin typeface="Trebuchet MS"/>
                <a:cs typeface="Trebuchet MS"/>
              </a:rPr>
              <a:t>organization </a:t>
            </a:r>
            <a:r>
              <a:rPr sz="1800" b="1" dirty="0">
                <a:latin typeface="Trebuchet MS"/>
                <a:cs typeface="Trebuchet MS"/>
              </a:rPr>
              <a:t>such as </a:t>
            </a:r>
            <a:r>
              <a:rPr sz="1800" b="1" spc="-5" dirty="0">
                <a:latin typeface="Trebuchet MS"/>
                <a:cs typeface="Trebuchet MS"/>
              </a:rPr>
              <a:t>family, </a:t>
            </a:r>
            <a:r>
              <a:rPr sz="1800" b="1" dirty="0">
                <a:latin typeface="Trebuchet MS"/>
                <a:cs typeface="Trebuchet MS"/>
              </a:rPr>
              <a:t>kinships, </a:t>
            </a:r>
            <a:r>
              <a:rPr sz="1800" b="1" spc="-5" dirty="0">
                <a:latin typeface="Trebuchet MS"/>
                <a:cs typeface="Trebuchet MS"/>
              </a:rPr>
              <a:t>tribes,  </a:t>
            </a:r>
            <a:r>
              <a:rPr sz="1800" b="1" dirty="0">
                <a:latin typeface="Trebuchet MS"/>
                <a:cs typeface="Trebuchet MS"/>
              </a:rPr>
              <a:t>and </a:t>
            </a:r>
            <a:r>
              <a:rPr sz="1800" b="1" spc="-5" dirty="0">
                <a:latin typeface="Trebuchet MS"/>
                <a:cs typeface="Trebuchet MS"/>
              </a:rPr>
              <a:t>political, economic, </a:t>
            </a:r>
            <a:r>
              <a:rPr sz="1800" b="1" dirty="0">
                <a:latin typeface="Trebuchet MS"/>
                <a:cs typeface="Trebuchet MS"/>
              </a:rPr>
              <a:t>and </a:t>
            </a:r>
            <a:r>
              <a:rPr sz="1800" b="1" spc="-5" dirty="0">
                <a:latin typeface="Trebuchet MS"/>
                <a:cs typeface="Trebuchet MS"/>
              </a:rPr>
              <a:t>religious</a:t>
            </a:r>
            <a:r>
              <a:rPr sz="1800" b="1" spc="-50" dirty="0">
                <a:latin typeface="Trebuchet MS"/>
                <a:cs typeface="Trebuchet MS"/>
              </a:rPr>
              <a:t> </a:t>
            </a:r>
            <a:r>
              <a:rPr sz="1800" b="1" spc="-5" dirty="0">
                <a:latin typeface="Trebuchet MS"/>
                <a:cs typeface="Trebuchet MS"/>
              </a:rPr>
              <a:t>groups.</a:t>
            </a:r>
            <a:endParaRPr sz="1800">
              <a:latin typeface="Trebuchet MS"/>
              <a:cs typeface="Trebuchet MS"/>
            </a:endParaRPr>
          </a:p>
          <a:p>
            <a:pPr>
              <a:lnSpc>
                <a:spcPct val="100000"/>
              </a:lnSpc>
              <a:spcBef>
                <a:spcPts val="5"/>
              </a:spcBef>
            </a:pPr>
            <a:endParaRPr sz="2250">
              <a:latin typeface="Times New Roman"/>
              <a:cs typeface="Times New Roman"/>
            </a:endParaRPr>
          </a:p>
          <a:p>
            <a:pPr marL="354965" marR="43180" indent="-342900">
              <a:lnSpc>
                <a:spcPct val="80000"/>
              </a:lnSpc>
            </a:pPr>
            <a:r>
              <a:rPr sz="1800" b="1" u="heavy" spc="-5" dirty="0">
                <a:uFill>
                  <a:solidFill>
                    <a:srgbClr val="000000"/>
                  </a:solidFill>
                </a:uFill>
                <a:latin typeface="Trebuchet MS"/>
                <a:cs typeface="Trebuchet MS"/>
              </a:rPr>
              <a:t>Time</a:t>
            </a:r>
            <a:r>
              <a:rPr sz="1800" b="1" spc="-5" dirty="0">
                <a:latin typeface="Trebuchet MS"/>
                <a:cs typeface="Trebuchet MS"/>
              </a:rPr>
              <a:t>: People from different cultures have </a:t>
            </a:r>
            <a:r>
              <a:rPr sz="1800" b="1" dirty="0">
                <a:latin typeface="Trebuchet MS"/>
                <a:cs typeface="Trebuchet MS"/>
              </a:rPr>
              <a:t>a </a:t>
            </a:r>
            <a:r>
              <a:rPr sz="1800" b="1" spc="-5" dirty="0">
                <a:latin typeface="Trebuchet MS"/>
                <a:cs typeface="Trebuchet MS"/>
              </a:rPr>
              <a:t>different interpretation </a:t>
            </a:r>
            <a:r>
              <a:rPr sz="1800" b="1" dirty="0">
                <a:latin typeface="Trebuchet MS"/>
                <a:cs typeface="Trebuchet MS"/>
              </a:rPr>
              <a:t>of  </a:t>
            </a:r>
            <a:r>
              <a:rPr sz="1800" b="1" spc="-5" dirty="0">
                <a:latin typeface="Trebuchet MS"/>
                <a:cs typeface="Trebuchet MS"/>
              </a:rPr>
              <a:t>the overall concept </a:t>
            </a:r>
            <a:r>
              <a:rPr sz="1800" b="1" dirty="0">
                <a:latin typeface="Trebuchet MS"/>
                <a:cs typeface="Trebuchet MS"/>
              </a:rPr>
              <a:t>of </a:t>
            </a:r>
            <a:r>
              <a:rPr sz="1800" b="1" spc="-5" dirty="0">
                <a:latin typeface="Trebuchet MS"/>
                <a:cs typeface="Trebuchet MS"/>
              </a:rPr>
              <a:t>time (Ex. “Clock Time” </a:t>
            </a:r>
            <a:r>
              <a:rPr sz="1800" b="1" dirty="0">
                <a:latin typeface="Trebuchet MS"/>
                <a:cs typeface="Trebuchet MS"/>
              </a:rPr>
              <a:t>and “Social </a:t>
            </a:r>
            <a:r>
              <a:rPr sz="1800" b="1" spc="-5" dirty="0">
                <a:latin typeface="Trebuchet MS"/>
                <a:cs typeface="Trebuchet MS"/>
              </a:rPr>
              <a:t>Time” </a:t>
            </a:r>
            <a:r>
              <a:rPr sz="1800" b="1" dirty="0">
                <a:latin typeface="Trebuchet MS"/>
                <a:cs typeface="Trebuchet MS"/>
              </a:rPr>
              <a:t>such  as </a:t>
            </a:r>
            <a:r>
              <a:rPr sz="1800" b="1" spc="-5" dirty="0">
                <a:latin typeface="Trebuchet MS"/>
                <a:cs typeface="Trebuchet MS"/>
              </a:rPr>
              <a:t>dinner time, </a:t>
            </a:r>
            <a:r>
              <a:rPr sz="1800" b="1" dirty="0">
                <a:latin typeface="Trebuchet MS"/>
                <a:cs typeface="Trebuchet MS"/>
              </a:rPr>
              <a:t>worship </a:t>
            </a:r>
            <a:r>
              <a:rPr sz="1800" b="1" spc="-5" dirty="0">
                <a:latin typeface="Trebuchet MS"/>
                <a:cs typeface="Trebuchet MS"/>
              </a:rPr>
              <a:t>time, harvest time,</a:t>
            </a:r>
            <a:r>
              <a:rPr sz="1800" b="1" spc="-10" dirty="0">
                <a:latin typeface="Trebuchet MS"/>
                <a:cs typeface="Trebuchet MS"/>
              </a:rPr>
              <a:t> </a:t>
            </a:r>
            <a:r>
              <a:rPr sz="1800" b="1" spc="-5" dirty="0">
                <a:latin typeface="Trebuchet MS"/>
                <a:cs typeface="Trebuchet MS"/>
              </a:rPr>
              <a:t>etc.).</a:t>
            </a:r>
            <a:endParaRPr sz="1800">
              <a:latin typeface="Trebuchet MS"/>
              <a:cs typeface="Trebuchet M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3211" y="476694"/>
            <a:ext cx="6280150" cy="1577975"/>
          </a:xfrm>
          <a:prstGeom prst="rect">
            <a:avLst/>
          </a:prstGeom>
        </p:spPr>
        <p:txBody>
          <a:bodyPr vert="horz" wrap="square" lIns="0" tIns="199390" rIns="0" bIns="0" rtlCol="0">
            <a:spAutoFit/>
          </a:bodyPr>
          <a:lstStyle/>
          <a:p>
            <a:pPr marL="12700">
              <a:lnSpc>
                <a:spcPct val="100000"/>
              </a:lnSpc>
              <a:spcBef>
                <a:spcPts val="1570"/>
              </a:spcBef>
            </a:pPr>
            <a:r>
              <a:rPr dirty="0"/>
              <a:t>Cultural </a:t>
            </a:r>
            <a:r>
              <a:rPr spc="-5" dirty="0"/>
              <a:t>Diversity </a:t>
            </a:r>
            <a:r>
              <a:rPr dirty="0"/>
              <a:t>&amp;</a:t>
            </a:r>
            <a:r>
              <a:rPr spc="-85" dirty="0"/>
              <a:t> </a:t>
            </a:r>
            <a:r>
              <a:rPr dirty="0"/>
              <a:t>LEP</a:t>
            </a:r>
          </a:p>
          <a:p>
            <a:pPr marL="2035810" marR="121285" indent="-1160145">
              <a:lnSpc>
                <a:spcPct val="100000"/>
              </a:lnSpc>
              <a:spcBef>
                <a:spcPts val="670"/>
              </a:spcBef>
            </a:pPr>
            <a:r>
              <a:rPr sz="2000" u="heavy" dirty="0">
                <a:uFill>
                  <a:solidFill>
                    <a:srgbClr val="000000"/>
                  </a:solidFill>
                </a:uFill>
              </a:rPr>
              <a:t>Important Considerations when Dealing</a:t>
            </a:r>
            <a:r>
              <a:rPr sz="2000" u="heavy" spc="-195" dirty="0">
                <a:uFill>
                  <a:solidFill>
                    <a:srgbClr val="000000"/>
                  </a:solidFill>
                </a:uFill>
              </a:rPr>
              <a:t> </a:t>
            </a:r>
            <a:r>
              <a:rPr sz="2000" u="heavy" dirty="0">
                <a:uFill>
                  <a:solidFill>
                    <a:srgbClr val="000000"/>
                  </a:solidFill>
                </a:uFill>
              </a:rPr>
              <a:t>with </a:t>
            </a:r>
            <a:r>
              <a:rPr sz="2000" dirty="0"/>
              <a:t> </a:t>
            </a:r>
            <a:r>
              <a:rPr sz="2000" u="heavy" dirty="0">
                <a:uFill>
                  <a:solidFill>
                    <a:srgbClr val="000000"/>
                  </a:solidFill>
                </a:uFill>
              </a:rPr>
              <a:t>People of </a:t>
            </a:r>
            <a:r>
              <a:rPr sz="2000" u="heavy" spc="-5" dirty="0">
                <a:uFill>
                  <a:solidFill>
                    <a:srgbClr val="000000"/>
                  </a:solidFill>
                </a:uFill>
              </a:rPr>
              <a:t>Other</a:t>
            </a:r>
            <a:r>
              <a:rPr sz="2000" u="heavy" spc="-45" dirty="0">
                <a:uFill>
                  <a:solidFill>
                    <a:srgbClr val="000000"/>
                  </a:solidFill>
                </a:uFill>
              </a:rPr>
              <a:t> </a:t>
            </a:r>
            <a:r>
              <a:rPr sz="2000" u="heavy" spc="-5" dirty="0">
                <a:uFill>
                  <a:solidFill>
                    <a:srgbClr val="000000"/>
                  </a:solidFill>
                </a:uFill>
              </a:rPr>
              <a:t>Cultures</a:t>
            </a:r>
            <a:endParaRPr sz="2000"/>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a:lnSpc>
                <a:spcPct val="100000"/>
              </a:lnSpc>
              <a:spcBef>
                <a:spcPts val="245"/>
              </a:spcBef>
            </a:pPr>
            <a:fld id="{81D60167-4931-47E6-BA6A-407CBD079E47}" type="slidenum">
              <a:rPr dirty="0"/>
              <a:t>33</a:t>
            </a:fld>
            <a:endParaRPr dirty="0"/>
          </a:p>
        </p:txBody>
      </p:sp>
      <p:sp>
        <p:nvSpPr>
          <p:cNvPr id="3" name="object 3"/>
          <p:cNvSpPr txBox="1"/>
          <p:nvPr/>
        </p:nvSpPr>
        <p:spPr>
          <a:xfrm>
            <a:off x="1228240" y="2333048"/>
            <a:ext cx="7884795" cy="3256915"/>
          </a:xfrm>
          <a:prstGeom prst="rect">
            <a:avLst/>
          </a:prstGeom>
        </p:spPr>
        <p:txBody>
          <a:bodyPr vert="horz" wrap="square" lIns="0" tIns="73660" rIns="0" bIns="0" rtlCol="0">
            <a:spAutoFit/>
          </a:bodyPr>
          <a:lstStyle/>
          <a:p>
            <a:pPr marL="354965" marR="5080" indent="-342900">
              <a:lnSpc>
                <a:spcPct val="80000"/>
              </a:lnSpc>
              <a:spcBef>
                <a:spcPts val="580"/>
              </a:spcBef>
            </a:pPr>
            <a:r>
              <a:rPr sz="2000" b="1" u="heavy" spc="-5" dirty="0">
                <a:uFill>
                  <a:solidFill>
                    <a:srgbClr val="000000"/>
                  </a:solidFill>
                </a:uFill>
                <a:latin typeface="Trebuchet MS"/>
                <a:cs typeface="Trebuchet MS"/>
              </a:rPr>
              <a:t>Environmental </a:t>
            </a:r>
            <a:r>
              <a:rPr sz="2000" b="1" u="heavy" dirty="0">
                <a:uFill>
                  <a:solidFill>
                    <a:srgbClr val="000000"/>
                  </a:solidFill>
                </a:uFill>
                <a:latin typeface="Trebuchet MS"/>
                <a:cs typeface="Trebuchet MS"/>
              </a:rPr>
              <a:t>Control</a:t>
            </a:r>
            <a:r>
              <a:rPr sz="2000" b="1" dirty="0">
                <a:latin typeface="Trebuchet MS"/>
                <a:cs typeface="Trebuchet MS"/>
              </a:rPr>
              <a:t>: A belief that events occur because of  some external factor such as </a:t>
            </a:r>
            <a:r>
              <a:rPr sz="2000" b="1" spc="-5" dirty="0">
                <a:latin typeface="Trebuchet MS"/>
                <a:cs typeface="Trebuchet MS"/>
              </a:rPr>
              <a:t>luck, </a:t>
            </a:r>
            <a:r>
              <a:rPr sz="2000" b="1" dirty="0">
                <a:latin typeface="Trebuchet MS"/>
                <a:cs typeface="Trebuchet MS"/>
              </a:rPr>
              <a:t>chance, fate, </a:t>
            </a:r>
            <a:r>
              <a:rPr sz="2000" b="1" spc="-5" dirty="0">
                <a:latin typeface="Trebuchet MS"/>
                <a:cs typeface="Trebuchet MS"/>
              </a:rPr>
              <a:t>will </a:t>
            </a:r>
            <a:r>
              <a:rPr sz="2000" b="1" dirty="0">
                <a:latin typeface="Trebuchet MS"/>
                <a:cs typeface="Trebuchet MS"/>
              </a:rPr>
              <a:t>of God,</a:t>
            </a:r>
            <a:r>
              <a:rPr sz="2000" b="1" spc="-160" dirty="0">
                <a:latin typeface="Trebuchet MS"/>
                <a:cs typeface="Trebuchet MS"/>
              </a:rPr>
              <a:t> </a:t>
            </a:r>
            <a:r>
              <a:rPr sz="2000" b="1" dirty="0">
                <a:latin typeface="Trebuchet MS"/>
                <a:cs typeface="Trebuchet MS"/>
              </a:rPr>
              <a:t>or  the control of</a:t>
            </a:r>
            <a:r>
              <a:rPr sz="2000" b="1" spc="-55" dirty="0">
                <a:latin typeface="Trebuchet MS"/>
                <a:cs typeface="Trebuchet MS"/>
              </a:rPr>
              <a:t> </a:t>
            </a:r>
            <a:r>
              <a:rPr sz="2000" b="1" dirty="0">
                <a:latin typeface="Trebuchet MS"/>
                <a:cs typeface="Trebuchet MS"/>
              </a:rPr>
              <a:t>others.</a:t>
            </a:r>
            <a:endParaRPr sz="2000">
              <a:latin typeface="Trebuchet MS"/>
              <a:cs typeface="Trebuchet MS"/>
            </a:endParaRPr>
          </a:p>
          <a:p>
            <a:pPr>
              <a:lnSpc>
                <a:spcPct val="100000"/>
              </a:lnSpc>
              <a:spcBef>
                <a:spcPts val="5"/>
              </a:spcBef>
            </a:pPr>
            <a:endParaRPr sz="2500">
              <a:latin typeface="Times New Roman"/>
              <a:cs typeface="Times New Roman"/>
            </a:endParaRPr>
          </a:p>
          <a:p>
            <a:pPr marL="354965" marR="90170" indent="-342900">
              <a:lnSpc>
                <a:spcPct val="80000"/>
              </a:lnSpc>
            </a:pPr>
            <a:r>
              <a:rPr sz="2000" b="1" u="heavy" dirty="0">
                <a:uFill>
                  <a:solidFill>
                    <a:srgbClr val="000000"/>
                  </a:solidFill>
                </a:uFill>
                <a:latin typeface="Trebuchet MS"/>
                <a:cs typeface="Trebuchet MS"/>
              </a:rPr>
              <a:t>Personal </a:t>
            </a:r>
            <a:r>
              <a:rPr sz="2000" b="1" u="heavy" spc="-5" dirty="0">
                <a:uFill>
                  <a:solidFill>
                    <a:srgbClr val="000000"/>
                  </a:solidFill>
                </a:uFill>
                <a:latin typeface="Trebuchet MS"/>
                <a:cs typeface="Trebuchet MS"/>
              </a:rPr>
              <a:t>Attributes</a:t>
            </a:r>
            <a:r>
              <a:rPr sz="2000" b="1" spc="-5" dirty="0">
                <a:latin typeface="Trebuchet MS"/>
                <a:cs typeface="Trebuchet MS"/>
              </a:rPr>
              <a:t>: </a:t>
            </a:r>
            <a:r>
              <a:rPr sz="2000" b="1" dirty="0">
                <a:latin typeface="Trebuchet MS"/>
                <a:cs typeface="Trebuchet MS"/>
              </a:rPr>
              <a:t>Empathy, </a:t>
            </a:r>
            <a:r>
              <a:rPr sz="2000" b="1" spc="-5" dirty="0">
                <a:latin typeface="Trebuchet MS"/>
                <a:cs typeface="Trebuchet MS"/>
              </a:rPr>
              <a:t>acceptance </a:t>
            </a:r>
            <a:r>
              <a:rPr sz="2000" b="1" dirty="0">
                <a:latin typeface="Trebuchet MS"/>
                <a:cs typeface="Trebuchet MS"/>
              </a:rPr>
              <a:t>and </a:t>
            </a:r>
            <a:r>
              <a:rPr sz="2000" b="1" spc="-5" dirty="0">
                <a:latin typeface="Trebuchet MS"/>
                <a:cs typeface="Trebuchet MS"/>
              </a:rPr>
              <a:t>awareness </a:t>
            </a:r>
            <a:r>
              <a:rPr sz="2000" b="1" dirty="0">
                <a:latin typeface="Trebuchet MS"/>
                <a:cs typeface="Trebuchet MS"/>
              </a:rPr>
              <a:t>of  </a:t>
            </a:r>
            <a:r>
              <a:rPr sz="2000" b="1" spc="-5" dirty="0">
                <a:latin typeface="Trebuchet MS"/>
                <a:cs typeface="Trebuchet MS"/>
              </a:rPr>
              <a:t>cultural </a:t>
            </a:r>
            <a:r>
              <a:rPr sz="2000" b="1" dirty="0">
                <a:latin typeface="Trebuchet MS"/>
                <a:cs typeface="Trebuchet MS"/>
              </a:rPr>
              <a:t>differences and dynamics, </a:t>
            </a:r>
            <a:r>
              <a:rPr sz="2000" b="1" spc="-5" dirty="0">
                <a:latin typeface="Trebuchet MS"/>
                <a:cs typeface="Trebuchet MS"/>
              </a:rPr>
              <a:t>willingness to </a:t>
            </a:r>
            <a:r>
              <a:rPr sz="2000" b="1" dirty="0">
                <a:latin typeface="Trebuchet MS"/>
                <a:cs typeface="Trebuchet MS"/>
              </a:rPr>
              <a:t>work with  people of diverse </a:t>
            </a:r>
            <a:r>
              <a:rPr sz="2000" b="1" spc="-5" dirty="0">
                <a:latin typeface="Trebuchet MS"/>
                <a:cs typeface="Trebuchet MS"/>
              </a:rPr>
              <a:t>cultures, ability to articulate self-values </a:t>
            </a:r>
            <a:r>
              <a:rPr sz="2000" b="1" dirty="0">
                <a:latin typeface="Trebuchet MS"/>
                <a:cs typeface="Trebuchet MS"/>
              </a:rPr>
              <a:t>and  biases, openness </a:t>
            </a:r>
            <a:r>
              <a:rPr sz="2000" b="1" spc="-5" dirty="0">
                <a:latin typeface="Trebuchet MS"/>
                <a:cs typeface="Trebuchet MS"/>
              </a:rPr>
              <a:t>to</a:t>
            </a:r>
            <a:r>
              <a:rPr sz="2000" b="1" spc="-65" dirty="0">
                <a:latin typeface="Trebuchet MS"/>
                <a:cs typeface="Trebuchet MS"/>
              </a:rPr>
              <a:t> </a:t>
            </a:r>
            <a:r>
              <a:rPr sz="2000" b="1" spc="-5" dirty="0">
                <a:latin typeface="Trebuchet MS"/>
                <a:cs typeface="Trebuchet MS"/>
              </a:rPr>
              <a:t>learning.</a:t>
            </a:r>
            <a:endParaRPr sz="2000">
              <a:latin typeface="Trebuchet MS"/>
              <a:cs typeface="Trebuchet MS"/>
            </a:endParaRPr>
          </a:p>
          <a:p>
            <a:pPr>
              <a:lnSpc>
                <a:spcPct val="100000"/>
              </a:lnSpc>
              <a:spcBef>
                <a:spcPts val="5"/>
              </a:spcBef>
            </a:pPr>
            <a:endParaRPr sz="2500">
              <a:latin typeface="Times New Roman"/>
              <a:cs typeface="Times New Roman"/>
            </a:endParaRPr>
          </a:p>
          <a:p>
            <a:pPr marL="354965" marR="535305" indent="-342900">
              <a:lnSpc>
                <a:spcPct val="80000"/>
              </a:lnSpc>
            </a:pPr>
            <a:r>
              <a:rPr sz="2000" b="1" u="heavy" dirty="0">
                <a:uFill>
                  <a:solidFill>
                    <a:srgbClr val="000000"/>
                  </a:solidFill>
                </a:uFill>
                <a:latin typeface="Trebuchet MS"/>
                <a:cs typeface="Trebuchet MS"/>
              </a:rPr>
              <a:t>Knowledge &amp; </a:t>
            </a:r>
            <a:r>
              <a:rPr sz="2000" b="1" u="heavy" spc="-5" dirty="0">
                <a:uFill>
                  <a:solidFill>
                    <a:srgbClr val="000000"/>
                  </a:solidFill>
                </a:uFill>
                <a:latin typeface="Trebuchet MS"/>
                <a:cs typeface="Trebuchet MS"/>
              </a:rPr>
              <a:t>Skills</a:t>
            </a:r>
            <a:r>
              <a:rPr sz="2000" b="1" spc="-5" dirty="0">
                <a:latin typeface="Trebuchet MS"/>
                <a:cs typeface="Trebuchet MS"/>
              </a:rPr>
              <a:t>: </a:t>
            </a:r>
            <a:r>
              <a:rPr sz="2000" b="1" dirty="0">
                <a:latin typeface="Trebuchet MS"/>
                <a:cs typeface="Trebuchet MS"/>
              </a:rPr>
              <a:t>Stressors </a:t>
            </a:r>
            <a:r>
              <a:rPr sz="2000" b="1" spc="-5" dirty="0">
                <a:latin typeface="Trebuchet MS"/>
                <a:cs typeface="Trebuchet MS"/>
              </a:rPr>
              <a:t>relative to </a:t>
            </a:r>
            <a:r>
              <a:rPr sz="2000" b="1" dirty="0">
                <a:latin typeface="Trebuchet MS"/>
                <a:cs typeface="Trebuchet MS"/>
              </a:rPr>
              <a:t>diverse groups,  community resources, </a:t>
            </a:r>
            <a:r>
              <a:rPr sz="2000" b="1" spc="-5" dirty="0">
                <a:latin typeface="Trebuchet MS"/>
                <a:cs typeface="Trebuchet MS"/>
              </a:rPr>
              <a:t>ability to </a:t>
            </a:r>
            <a:r>
              <a:rPr sz="2000" b="1" dirty="0">
                <a:latin typeface="Trebuchet MS"/>
                <a:cs typeface="Trebuchet MS"/>
              </a:rPr>
              <a:t>discuss </a:t>
            </a:r>
            <a:r>
              <a:rPr sz="2000" b="1" spc="-5" dirty="0">
                <a:latin typeface="Trebuchet MS"/>
                <a:cs typeface="Trebuchet MS"/>
              </a:rPr>
              <a:t>cultural </a:t>
            </a:r>
            <a:r>
              <a:rPr sz="2000" b="1" dirty="0">
                <a:latin typeface="Trebuchet MS"/>
                <a:cs typeface="Trebuchet MS"/>
              </a:rPr>
              <a:t>issues and  respond </a:t>
            </a:r>
            <a:r>
              <a:rPr sz="2000" b="1" spc="-5" dirty="0">
                <a:latin typeface="Trebuchet MS"/>
                <a:cs typeface="Trebuchet MS"/>
              </a:rPr>
              <a:t>to culturally-based</a:t>
            </a:r>
            <a:r>
              <a:rPr sz="2000" b="1" spc="-55" dirty="0">
                <a:latin typeface="Trebuchet MS"/>
                <a:cs typeface="Trebuchet MS"/>
              </a:rPr>
              <a:t> </a:t>
            </a:r>
            <a:r>
              <a:rPr sz="2000" b="1" dirty="0">
                <a:latin typeface="Trebuchet MS"/>
                <a:cs typeface="Trebuchet MS"/>
              </a:rPr>
              <a:t>cues.</a:t>
            </a:r>
            <a:endParaRPr sz="2000">
              <a:latin typeface="Trebuchet MS"/>
              <a:cs typeface="Trebuchet M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3211" y="532578"/>
            <a:ext cx="6280150" cy="1263650"/>
          </a:xfrm>
          <a:prstGeom prst="rect">
            <a:avLst/>
          </a:prstGeom>
        </p:spPr>
        <p:txBody>
          <a:bodyPr vert="horz" wrap="square" lIns="0" tIns="143510" rIns="0" bIns="0" rtlCol="0">
            <a:spAutoFit/>
          </a:bodyPr>
          <a:lstStyle/>
          <a:p>
            <a:pPr marL="12700">
              <a:lnSpc>
                <a:spcPct val="100000"/>
              </a:lnSpc>
              <a:spcBef>
                <a:spcPts val="1130"/>
              </a:spcBef>
            </a:pPr>
            <a:r>
              <a:rPr dirty="0"/>
              <a:t>Cultural </a:t>
            </a:r>
            <a:r>
              <a:rPr spc="-5" dirty="0"/>
              <a:t>Diversity </a:t>
            </a:r>
            <a:r>
              <a:rPr dirty="0"/>
              <a:t>&amp;</a:t>
            </a:r>
            <a:r>
              <a:rPr spc="-85" dirty="0"/>
              <a:t> </a:t>
            </a:r>
            <a:r>
              <a:rPr dirty="0"/>
              <a:t>LEP</a:t>
            </a:r>
          </a:p>
          <a:p>
            <a:pPr marL="954405">
              <a:lnSpc>
                <a:spcPct val="100000"/>
              </a:lnSpc>
              <a:spcBef>
                <a:spcPts val="560"/>
              </a:spcBef>
            </a:pPr>
            <a:r>
              <a:rPr sz="2400" u="heavy" spc="-5" dirty="0">
                <a:uFill>
                  <a:solidFill>
                    <a:srgbClr val="000000"/>
                  </a:solidFill>
                </a:uFill>
              </a:rPr>
              <a:t>COMMUNITY-BASED</a:t>
            </a:r>
            <a:r>
              <a:rPr sz="2400" u="heavy" spc="-40" dirty="0">
                <a:uFill>
                  <a:solidFill>
                    <a:srgbClr val="000000"/>
                  </a:solidFill>
                </a:uFill>
              </a:rPr>
              <a:t> </a:t>
            </a:r>
            <a:r>
              <a:rPr sz="2400" u="heavy" spc="-5" dirty="0">
                <a:uFill>
                  <a:solidFill>
                    <a:srgbClr val="000000"/>
                  </a:solidFill>
                </a:uFill>
              </a:rPr>
              <a:t>ORGANIZATIONS</a:t>
            </a:r>
            <a:endParaRPr sz="2400"/>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a:lnSpc>
                <a:spcPct val="100000"/>
              </a:lnSpc>
              <a:spcBef>
                <a:spcPts val="245"/>
              </a:spcBef>
            </a:pPr>
            <a:fld id="{81D60167-4931-47E6-BA6A-407CBD079E47}" type="slidenum">
              <a:rPr dirty="0"/>
              <a:t>34</a:t>
            </a:fld>
            <a:endParaRPr dirty="0"/>
          </a:p>
        </p:txBody>
      </p:sp>
      <p:sp>
        <p:nvSpPr>
          <p:cNvPr id="3" name="object 3"/>
          <p:cNvSpPr txBox="1"/>
          <p:nvPr/>
        </p:nvSpPr>
        <p:spPr>
          <a:xfrm>
            <a:off x="1228244" y="2136469"/>
            <a:ext cx="7847965" cy="3902710"/>
          </a:xfrm>
          <a:prstGeom prst="rect">
            <a:avLst/>
          </a:prstGeom>
        </p:spPr>
        <p:txBody>
          <a:bodyPr vert="horz" wrap="square" lIns="0" tIns="85725" rIns="0" bIns="0" rtlCol="0">
            <a:spAutoFit/>
          </a:bodyPr>
          <a:lstStyle/>
          <a:p>
            <a:pPr marL="354965" marR="5080" indent="-342900">
              <a:lnSpc>
                <a:spcPct val="80000"/>
              </a:lnSpc>
              <a:spcBef>
                <a:spcPts val="675"/>
              </a:spcBef>
            </a:pPr>
            <a:r>
              <a:rPr sz="2400" b="1" spc="-5" dirty="0">
                <a:latin typeface="Trebuchet MS"/>
                <a:cs typeface="Trebuchet MS"/>
              </a:rPr>
              <a:t>Organizations representing various cultural groups </a:t>
            </a:r>
            <a:r>
              <a:rPr sz="2400" b="1" dirty="0">
                <a:latin typeface="Trebuchet MS"/>
                <a:cs typeface="Trebuchet MS"/>
              </a:rPr>
              <a:t>and  </a:t>
            </a:r>
            <a:r>
              <a:rPr sz="2400" b="1" spc="-5" dirty="0">
                <a:latin typeface="Trebuchet MS"/>
                <a:cs typeface="Trebuchet MS"/>
              </a:rPr>
              <a:t>other </a:t>
            </a:r>
            <a:r>
              <a:rPr sz="2400" b="1" dirty="0">
                <a:latin typeface="Trebuchet MS"/>
                <a:cs typeface="Trebuchet MS"/>
              </a:rPr>
              <a:t>special </a:t>
            </a:r>
            <a:r>
              <a:rPr sz="2400" b="1" spc="-5" dirty="0">
                <a:latin typeface="Trebuchet MS"/>
                <a:cs typeface="Trebuchet MS"/>
              </a:rPr>
              <a:t>interest groups should be invited to  participate,</a:t>
            </a:r>
            <a:r>
              <a:rPr sz="2400" b="1" spc="-40" dirty="0">
                <a:latin typeface="Trebuchet MS"/>
                <a:cs typeface="Trebuchet MS"/>
              </a:rPr>
              <a:t> </a:t>
            </a:r>
            <a:r>
              <a:rPr sz="2400" b="1" spc="-5" dirty="0">
                <a:latin typeface="Trebuchet MS"/>
                <a:cs typeface="Trebuchet MS"/>
              </a:rPr>
              <a:t>including:</a:t>
            </a:r>
            <a:endParaRPr sz="2400">
              <a:latin typeface="Trebuchet MS"/>
              <a:cs typeface="Trebuchet MS"/>
            </a:endParaRPr>
          </a:p>
          <a:p>
            <a:pPr marL="354965" indent="-342265">
              <a:lnSpc>
                <a:spcPct val="100000"/>
              </a:lnSpc>
              <a:buFont typeface="Trebuchet MS"/>
              <a:buChar char="-"/>
              <a:tabLst>
                <a:tab pos="354965" algn="l"/>
                <a:tab pos="355600" algn="l"/>
              </a:tabLst>
            </a:pPr>
            <a:r>
              <a:rPr sz="2400" b="1" spc="-5" dirty="0">
                <a:latin typeface="Trebuchet MS"/>
                <a:cs typeface="Trebuchet MS"/>
              </a:rPr>
              <a:t>Civic</a:t>
            </a:r>
            <a:r>
              <a:rPr sz="2400" b="1" spc="-25" dirty="0">
                <a:latin typeface="Trebuchet MS"/>
                <a:cs typeface="Trebuchet MS"/>
              </a:rPr>
              <a:t> </a:t>
            </a:r>
            <a:r>
              <a:rPr sz="2400" b="1" spc="-5" dirty="0">
                <a:latin typeface="Trebuchet MS"/>
                <a:cs typeface="Trebuchet MS"/>
              </a:rPr>
              <a:t>Associations</a:t>
            </a:r>
            <a:endParaRPr sz="2400">
              <a:latin typeface="Trebuchet MS"/>
              <a:cs typeface="Trebuchet MS"/>
            </a:endParaRPr>
          </a:p>
          <a:p>
            <a:pPr marL="354965" indent="-342265">
              <a:lnSpc>
                <a:spcPct val="100000"/>
              </a:lnSpc>
              <a:buFont typeface="Trebuchet MS"/>
              <a:buChar char="-"/>
              <a:tabLst>
                <a:tab pos="354965" algn="l"/>
                <a:tab pos="355600" algn="l"/>
              </a:tabLst>
            </a:pPr>
            <a:r>
              <a:rPr sz="2400" b="1" spc="-5" dirty="0">
                <a:latin typeface="Trebuchet MS"/>
                <a:cs typeface="Trebuchet MS"/>
              </a:rPr>
              <a:t>Social</a:t>
            </a:r>
            <a:r>
              <a:rPr sz="2400" b="1" spc="-10" dirty="0">
                <a:latin typeface="Trebuchet MS"/>
                <a:cs typeface="Trebuchet MS"/>
              </a:rPr>
              <a:t> </a:t>
            </a:r>
            <a:r>
              <a:rPr sz="2400" b="1" spc="-5" dirty="0">
                <a:latin typeface="Trebuchet MS"/>
                <a:cs typeface="Trebuchet MS"/>
              </a:rPr>
              <a:t>Clubs</a:t>
            </a:r>
            <a:endParaRPr sz="2400">
              <a:latin typeface="Trebuchet MS"/>
              <a:cs typeface="Trebuchet MS"/>
            </a:endParaRPr>
          </a:p>
          <a:p>
            <a:pPr marL="354965" indent="-342265">
              <a:lnSpc>
                <a:spcPct val="100000"/>
              </a:lnSpc>
              <a:buFont typeface="Trebuchet MS"/>
              <a:buChar char="-"/>
              <a:tabLst>
                <a:tab pos="354965" algn="l"/>
                <a:tab pos="355600" algn="l"/>
              </a:tabLst>
            </a:pPr>
            <a:r>
              <a:rPr sz="2400" b="1" spc="-5" dirty="0">
                <a:latin typeface="Trebuchet MS"/>
                <a:cs typeface="Trebuchet MS"/>
              </a:rPr>
              <a:t>Neighborhood</a:t>
            </a:r>
            <a:r>
              <a:rPr sz="2400" b="1" spc="10" dirty="0">
                <a:latin typeface="Trebuchet MS"/>
                <a:cs typeface="Trebuchet MS"/>
              </a:rPr>
              <a:t> </a:t>
            </a:r>
            <a:r>
              <a:rPr sz="2400" b="1" spc="-5" dirty="0">
                <a:latin typeface="Trebuchet MS"/>
                <a:cs typeface="Trebuchet MS"/>
              </a:rPr>
              <a:t>Groups</a:t>
            </a:r>
            <a:endParaRPr sz="2400">
              <a:latin typeface="Trebuchet MS"/>
              <a:cs typeface="Trebuchet MS"/>
            </a:endParaRPr>
          </a:p>
          <a:p>
            <a:pPr marL="354965" indent="-342265">
              <a:lnSpc>
                <a:spcPct val="100000"/>
              </a:lnSpc>
              <a:buFont typeface="Trebuchet MS"/>
              <a:buChar char="-"/>
              <a:tabLst>
                <a:tab pos="354965" algn="l"/>
                <a:tab pos="355600" algn="l"/>
              </a:tabLst>
            </a:pPr>
            <a:r>
              <a:rPr sz="2400" b="1" spc="-5" dirty="0">
                <a:latin typeface="Trebuchet MS"/>
                <a:cs typeface="Trebuchet MS"/>
              </a:rPr>
              <a:t>Faith-Based Organizations </a:t>
            </a:r>
            <a:r>
              <a:rPr sz="2400" b="1" dirty="0">
                <a:latin typeface="Trebuchet MS"/>
                <a:cs typeface="Trebuchet MS"/>
              </a:rPr>
              <a:t>and </a:t>
            </a:r>
            <a:r>
              <a:rPr sz="2400" b="1" spc="-5" dirty="0">
                <a:latin typeface="Trebuchet MS"/>
                <a:cs typeface="Trebuchet MS"/>
              </a:rPr>
              <a:t>Interfaith</a:t>
            </a:r>
            <a:r>
              <a:rPr sz="2400" b="1" spc="-90" dirty="0">
                <a:latin typeface="Trebuchet MS"/>
                <a:cs typeface="Trebuchet MS"/>
              </a:rPr>
              <a:t> </a:t>
            </a:r>
            <a:r>
              <a:rPr sz="2400" b="1" spc="-5" dirty="0">
                <a:latin typeface="Trebuchet MS"/>
                <a:cs typeface="Trebuchet MS"/>
              </a:rPr>
              <a:t>Groups</a:t>
            </a:r>
            <a:endParaRPr sz="2400">
              <a:latin typeface="Trebuchet MS"/>
              <a:cs typeface="Trebuchet MS"/>
            </a:endParaRPr>
          </a:p>
          <a:p>
            <a:pPr marL="354965" indent="-342265">
              <a:lnSpc>
                <a:spcPct val="100000"/>
              </a:lnSpc>
              <a:buFont typeface="Trebuchet MS"/>
              <a:buChar char="-"/>
              <a:tabLst>
                <a:tab pos="354965" algn="l"/>
                <a:tab pos="355600" algn="l"/>
              </a:tabLst>
            </a:pPr>
            <a:r>
              <a:rPr sz="2400" b="1" spc="-5" dirty="0">
                <a:latin typeface="Trebuchet MS"/>
                <a:cs typeface="Trebuchet MS"/>
              </a:rPr>
              <a:t>Mutual </a:t>
            </a:r>
            <a:r>
              <a:rPr sz="2400" b="1" dirty="0">
                <a:latin typeface="Trebuchet MS"/>
                <a:cs typeface="Trebuchet MS"/>
              </a:rPr>
              <a:t>Aid</a:t>
            </a:r>
            <a:r>
              <a:rPr sz="2400" b="1" spc="-25" dirty="0">
                <a:latin typeface="Trebuchet MS"/>
                <a:cs typeface="Trebuchet MS"/>
              </a:rPr>
              <a:t> </a:t>
            </a:r>
            <a:r>
              <a:rPr sz="2400" b="1" spc="-5" dirty="0">
                <a:latin typeface="Trebuchet MS"/>
                <a:cs typeface="Trebuchet MS"/>
              </a:rPr>
              <a:t>Societies</a:t>
            </a:r>
            <a:endParaRPr sz="2400">
              <a:latin typeface="Trebuchet MS"/>
              <a:cs typeface="Trebuchet MS"/>
            </a:endParaRPr>
          </a:p>
          <a:p>
            <a:pPr marL="354965" indent="-342265">
              <a:lnSpc>
                <a:spcPct val="100000"/>
              </a:lnSpc>
              <a:buFont typeface="Trebuchet MS"/>
              <a:buChar char="-"/>
              <a:tabLst>
                <a:tab pos="354965" algn="l"/>
                <a:tab pos="355600" algn="l"/>
              </a:tabLst>
            </a:pPr>
            <a:r>
              <a:rPr sz="2400" b="1" spc="-5" dirty="0">
                <a:latin typeface="Trebuchet MS"/>
                <a:cs typeface="Trebuchet MS"/>
              </a:rPr>
              <a:t>Voluntary Organizations</a:t>
            </a:r>
            <a:endParaRPr sz="2400">
              <a:latin typeface="Trebuchet MS"/>
              <a:cs typeface="Trebuchet MS"/>
            </a:endParaRPr>
          </a:p>
          <a:p>
            <a:pPr marL="354965" indent="-342265">
              <a:lnSpc>
                <a:spcPct val="100000"/>
              </a:lnSpc>
              <a:buFont typeface="Trebuchet MS"/>
              <a:buChar char="-"/>
              <a:tabLst>
                <a:tab pos="354965" algn="l"/>
                <a:tab pos="355600" algn="l"/>
              </a:tabLst>
            </a:pPr>
            <a:r>
              <a:rPr sz="2400" b="1" spc="-5" dirty="0">
                <a:latin typeface="Trebuchet MS"/>
                <a:cs typeface="Trebuchet MS"/>
              </a:rPr>
              <a:t>Healthcare </a:t>
            </a:r>
            <a:r>
              <a:rPr sz="2400" b="1" dirty="0">
                <a:latin typeface="Trebuchet MS"/>
                <a:cs typeface="Trebuchet MS"/>
              </a:rPr>
              <a:t>&amp; </a:t>
            </a:r>
            <a:r>
              <a:rPr sz="2400" b="1" spc="-5" dirty="0">
                <a:latin typeface="Trebuchet MS"/>
                <a:cs typeface="Trebuchet MS"/>
              </a:rPr>
              <a:t>Social Service</a:t>
            </a:r>
            <a:r>
              <a:rPr sz="2400" b="1" spc="-30" dirty="0">
                <a:latin typeface="Trebuchet MS"/>
                <a:cs typeface="Trebuchet MS"/>
              </a:rPr>
              <a:t> </a:t>
            </a:r>
            <a:r>
              <a:rPr sz="2400" b="1" spc="-5" dirty="0">
                <a:latin typeface="Trebuchet MS"/>
                <a:cs typeface="Trebuchet MS"/>
              </a:rPr>
              <a:t>Providers</a:t>
            </a:r>
            <a:endParaRPr sz="2400">
              <a:latin typeface="Trebuchet MS"/>
              <a:cs typeface="Trebuchet MS"/>
            </a:endParaRPr>
          </a:p>
          <a:p>
            <a:pPr marL="354965" indent="-342265">
              <a:lnSpc>
                <a:spcPct val="100000"/>
              </a:lnSpc>
              <a:buFont typeface="Trebuchet MS"/>
              <a:buChar char="-"/>
              <a:tabLst>
                <a:tab pos="354965" algn="l"/>
                <a:tab pos="355600" algn="l"/>
              </a:tabLst>
            </a:pPr>
            <a:r>
              <a:rPr sz="2400" b="1" spc="-5" dirty="0">
                <a:latin typeface="Trebuchet MS"/>
                <a:cs typeface="Trebuchet MS"/>
              </a:rPr>
              <a:t>Non-Profit Advocacy</a:t>
            </a:r>
            <a:r>
              <a:rPr sz="2400" b="1" spc="25" dirty="0">
                <a:latin typeface="Trebuchet MS"/>
                <a:cs typeface="Trebuchet MS"/>
              </a:rPr>
              <a:t> </a:t>
            </a:r>
            <a:r>
              <a:rPr sz="2400" b="1" spc="-5" dirty="0">
                <a:latin typeface="Trebuchet MS"/>
                <a:cs typeface="Trebuchet MS"/>
              </a:rPr>
              <a:t>Organizations</a:t>
            </a:r>
            <a:endParaRPr sz="2400">
              <a:latin typeface="Trebuchet MS"/>
              <a:cs typeface="Trebuchet M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88155" y="632405"/>
            <a:ext cx="3259454" cy="696595"/>
          </a:xfrm>
          <a:prstGeom prst="rect">
            <a:avLst/>
          </a:prstGeom>
        </p:spPr>
        <p:txBody>
          <a:bodyPr vert="horz" wrap="square" lIns="0" tIns="12700" rIns="0" bIns="0" rtlCol="0">
            <a:spAutoFit/>
          </a:bodyPr>
          <a:lstStyle/>
          <a:p>
            <a:pPr marL="12700">
              <a:lnSpc>
                <a:spcPct val="100000"/>
              </a:lnSpc>
              <a:spcBef>
                <a:spcPts val="100"/>
              </a:spcBef>
            </a:pPr>
            <a:r>
              <a:rPr dirty="0"/>
              <a:t>Sample</a:t>
            </a:r>
            <a:r>
              <a:rPr spc="-85" dirty="0"/>
              <a:t> </a:t>
            </a:r>
            <a:r>
              <a:rPr spc="-5" dirty="0"/>
              <a:t>Quiz</a:t>
            </a:r>
          </a:p>
        </p:txBody>
      </p:sp>
      <p:sp>
        <p:nvSpPr>
          <p:cNvPr id="3" name="object 3"/>
          <p:cNvSpPr txBox="1">
            <a:spLocks noGrp="1"/>
          </p:cNvSpPr>
          <p:nvPr>
            <p:ph type="body" idx="1"/>
          </p:nvPr>
        </p:nvSpPr>
        <p:spPr>
          <a:prstGeom prst="rect">
            <a:avLst/>
          </a:prstGeom>
        </p:spPr>
        <p:txBody>
          <a:bodyPr vert="horz" wrap="square" lIns="0" tIns="53975" rIns="0" bIns="0" rtlCol="0">
            <a:spAutoFit/>
          </a:bodyPr>
          <a:lstStyle/>
          <a:p>
            <a:pPr marL="378460" marR="947419" indent="-378460">
              <a:lnSpc>
                <a:spcPts val="2590"/>
              </a:lnSpc>
              <a:spcBef>
                <a:spcPts val="425"/>
              </a:spcBef>
              <a:buAutoNum type="arabicPeriod"/>
              <a:tabLst>
                <a:tab pos="378460" algn="l"/>
              </a:tabLst>
            </a:pPr>
            <a:r>
              <a:rPr spc="-5" dirty="0"/>
              <a:t>TSCS clients are required to be proficient in  English.</a:t>
            </a:r>
          </a:p>
          <a:p>
            <a:pPr marL="563880">
              <a:lnSpc>
                <a:spcPct val="100000"/>
              </a:lnSpc>
              <a:spcBef>
                <a:spcPts val="254"/>
              </a:spcBef>
              <a:tabLst>
                <a:tab pos="2018030" algn="l"/>
              </a:tabLst>
            </a:pPr>
            <a:r>
              <a:rPr spc="-5" dirty="0"/>
              <a:t>TRUE	</a:t>
            </a:r>
            <a:r>
              <a:rPr b="1" spc="-5" dirty="0">
                <a:latin typeface="Trebuchet MS"/>
                <a:cs typeface="Trebuchet MS"/>
              </a:rPr>
              <a:t>F</a:t>
            </a:r>
            <a:r>
              <a:rPr spc="-5" dirty="0"/>
              <a:t>ALSE</a:t>
            </a:r>
          </a:p>
          <a:p>
            <a:pPr marL="378460" marR="562610" indent="-378460">
              <a:lnSpc>
                <a:spcPts val="2590"/>
              </a:lnSpc>
              <a:spcBef>
                <a:spcPts val="615"/>
              </a:spcBef>
              <a:buAutoNum type="arabicPeriod" startAt="2"/>
              <a:tabLst>
                <a:tab pos="378460" algn="l"/>
              </a:tabLst>
            </a:pPr>
            <a:r>
              <a:rPr spc="-5" dirty="0"/>
              <a:t>Limited English Proficiency (LEP) requirements  were based on TSCS policies</a:t>
            </a:r>
            <a:r>
              <a:rPr spc="45" dirty="0"/>
              <a:t> </a:t>
            </a:r>
            <a:r>
              <a:rPr spc="-5" dirty="0"/>
              <a:t>only.</a:t>
            </a:r>
          </a:p>
          <a:p>
            <a:pPr marL="621665">
              <a:lnSpc>
                <a:spcPct val="100000"/>
              </a:lnSpc>
              <a:spcBef>
                <a:spcPts val="250"/>
              </a:spcBef>
              <a:tabLst>
                <a:tab pos="2073910" algn="l"/>
              </a:tabLst>
            </a:pPr>
            <a:r>
              <a:rPr spc="-5" dirty="0"/>
              <a:t>TRUE	</a:t>
            </a:r>
            <a:r>
              <a:rPr b="1" spc="-5" dirty="0">
                <a:latin typeface="Trebuchet MS"/>
                <a:cs typeface="Trebuchet MS"/>
              </a:rPr>
              <a:t>F</a:t>
            </a:r>
            <a:r>
              <a:rPr spc="-5" dirty="0"/>
              <a:t>ALSE</a:t>
            </a:r>
          </a:p>
          <a:p>
            <a:pPr marL="378460" marR="5080" indent="-378460">
              <a:lnSpc>
                <a:spcPts val="2590"/>
              </a:lnSpc>
              <a:spcBef>
                <a:spcPts val="615"/>
              </a:spcBef>
              <a:buAutoNum type="arabicPeriod" startAt="3"/>
              <a:tabLst>
                <a:tab pos="378460" algn="l"/>
              </a:tabLst>
            </a:pPr>
            <a:r>
              <a:rPr spc="-5" dirty="0"/>
              <a:t>Assisting clients with LEP only applies to the initial  assessment of their</a:t>
            </a:r>
            <a:r>
              <a:rPr spc="45" dirty="0"/>
              <a:t> </a:t>
            </a:r>
            <a:r>
              <a:rPr spc="-5" dirty="0"/>
              <a:t>needs.</a:t>
            </a:r>
          </a:p>
          <a:p>
            <a:pPr marL="621665">
              <a:lnSpc>
                <a:spcPct val="100000"/>
              </a:lnSpc>
              <a:spcBef>
                <a:spcPts val="250"/>
              </a:spcBef>
              <a:tabLst>
                <a:tab pos="2073910" algn="l"/>
              </a:tabLst>
            </a:pPr>
            <a:r>
              <a:rPr spc="-5" dirty="0"/>
              <a:t>TRUE	</a:t>
            </a:r>
            <a:r>
              <a:rPr b="1" spc="-5" dirty="0">
                <a:latin typeface="Trebuchet MS"/>
                <a:cs typeface="Trebuchet MS"/>
              </a:rPr>
              <a:t>F</a:t>
            </a:r>
            <a:r>
              <a:rPr spc="-5" dirty="0"/>
              <a:t>ALSE</a:t>
            </a:r>
          </a:p>
          <a:p>
            <a:pPr marL="378460" marR="626110" indent="-378460">
              <a:lnSpc>
                <a:spcPts val="2590"/>
              </a:lnSpc>
              <a:spcBef>
                <a:spcPts val="620"/>
              </a:spcBef>
              <a:buAutoNum type="arabicPeriod" startAt="4"/>
              <a:tabLst>
                <a:tab pos="378460" algn="l"/>
              </a:tabLst>
            </a:pPr>
            <a:r>
              <a:rPr dirty="0"/>
              <a:t>If a </a:t>
            </a:r>
            <a:r>
              <a:rPr spc="-5" dirty="0"/>
              <a:t>client needs assistance with LEP, they will  have to receive services</a:t>
            </a:r>
            <a:r>
              <a:rPr spc="50" dirty="0"/>
              <a:t> </a:t>
            </a:r>
            <a:r>
              <a:rPr spc="-5" dirty="0"/>
              <a:t>elsewhere.</a:t>
            </a:r>
          </a:p>
          <a:p>
            <a:pPr marL="621665">
              <a:lnSpc>
                <a:spcPct val="100000"/>
              </a:lnSpc>
              <a:spcBef>
                <a:spcPts val="250"/>
              </a:spcBef>
              <a:tabLst>
                <a:tab pos="2073910" algn="l"/>
              </a:tabLst>
            </a:pPr>
            <a:r>
              <a:rPr spc="-5" dirty="0"/>
              <a:t>TRUE	</a:t>
            </a:r>
            <a:r>
              <a:rPr b="1" spc="-5" dirty="0">
                <a:latin typeface="Trebuchet MS"/>
                <a:cs typeface="Trebuchet MS"/>
              </a:rPr>
              <a:t>F</a:t>
            </a:r>
            <a:r>
              <a:rPr spc="-5" dirty="0"/>
              <a:t>ALSE</a:t>
            </a:r>
          </a:p>
          <a:p>
            <a:pPr marL="377825" indent="-365125">
              <a:lnSpc>
                <a:spcPct val="100000"/>
              </a:lnSpc>
              <a:spcBef>
                <a:spcPts val="285"/>
              </a:spcBef>
              <a:buAutoNum type="arabicPeriod" startAt="5"/>
              <a:tabLst>
                <a:tab pos="378460" algn="l"/>
              </a:tabLst>
            </a:pPr>
            <a:r>
              <a:rPr spc="-5" dirty="0"/>
              <a:t>Culture influences how </a:t>
            </a:r>
            <a:r>
              <a:rPr dirty="0"/>
              <a:t>we </a:t>
            </a:r>
            <a:r>
              <a:rPr spc="-5" dirty="0"/>
              <a:t>perceive the</a:t>
            </a:r>
            <a:r>
              <a:rPr spc="85" dirty="0"/>
              <a:t> </a:t>
            </a:r>
            <a:r>
              <a:rPr spc="-5" dirty="0"/>
              <a:t>world.</a:t>
            </a:r>
          </a:p>
          <a:p>
            <a:pPr marL="563880">
              <a:lnSpc>
                <a:spcPct val="100000"/>
              </a:lnSpc>
              <a:spcBef>
                <a:spcPts val="290"/>
              </a:spcBef>
              <a:tabLst>
                <a:tab pos="2026285" algn="l"/>
              </a:tabLst>
            </a:pPr>
            <a:r>
              <a:rPr b="1" spc="-5" dirty="0">
                <a:latin typeface="Trebuchet MS"/>
                <a:cs typeface="Trebuchet MS"/>
              </a:rPr>
              <a:t>T</a:t>
            </a:r>
            <a:r>
              <a:rPr spc="-5" dirty="0"/>
              <a:t>RUE	FALSE</a:t>
            </a:r>
          </a:p>
        </p:txBody>
      </p:sp>
      <p:sp>
        <p:nvSpPr>
          <p:cNvPr id="4" name="object 4"/>
          <p:cNvSpPr/>
          <p:nvPr/>
        </p:nvSpPr>
        <p:spPr>
          <a:xfrm>
            <a:off x="2063846" y="2140031"/>
            <a:ext cx="223997" cy="228584"/>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2051654" y="2127839"/>
            <a:ext cx="250190" cy="254635"/>
          </a:xfrm>
          <a:custGeom>
            <a:avLst/>
            <a:gdLst/>
            <a:ahLst/>
            <a:cxnLst/>
            <a:rect l="l" t="t" r="r" b="b"/>
            <a:pathLst>
              <a:path w="250189" h="254635">
                <a:moveTo>
                  <a:pt x="249905" y="248396"/>
                </a:moveTo>
                <a:lnTo>
                  <a:pt x="249905" y="6096"/>
                </a:lnTo>
                <a:lnTo>
                  <a:pt x="243809" y="0"/>
                </a:lnTo>
                <a:lnTo>
                  <a:pt x="6096" y="0"/>
                </a:lnTo>
                <a:lnTo>
                  <a:pt x="0" y="6096"/>
                </a:lnTo>
                <a:lnTo>
                  <a:pt x="0" y="248396"/>
                </a:lnTo>
                <a:lnTo>
                  <a:pt x="4572" y="252968"/>
                </a:lnTo>
                <a:lnTo>
                  <a:pt x="4572" y="21336"/>
                </a:lnTo>
                <a:lnTo>
                  <a:pt x="21336" y="4572"/>
                </a:lnTo>
                <a:lnTo>
                  <a:pt x="43845" y="25908"/>
                </a:lnTo>
                <a:lnTo>
                  <a:pt x="205709" y="25908"/>
                </a:lnTo>
                <a:lnTo>
                  <a:pt x="227045" y="4572"/>
                </a:lnTo>
                <a:lnTo>
                  <a:pt x="245333" y="21336"/>
                </a:lnTo>
                <a:lnTo>
                  <a:pt x="245333" y="252968"/>
                </a:lnTo>
                <a:lnTo>
                  <a:pt x="249905" y="248396"/>
                </a:lnTo>
                <a:close/>
              </a:path>
              <a:path w="250189" h="254635">
                <a:moveTo>
                  <a:pt x="43845" y="25908"/>
                </a:moveTo>
                <a:lnTo>
                  <a:pt x="21336" y="4572"/>
                </a:lnTo>
                <a:lnTo>
                  <a:pt x="4572" y="21336"/>
                </a:lnTo>
                <a:lnTo>
                  <a:pt x="12192" y="29379"/>
                </a:lnTo>
                <a:lnTo>
                  <a:pt x="12192" y="25908"/>
                </a:lnTo>
                <a:lnTo>
                  <a:pt x="25908" y="12192"/>
                </a:lnTo>
                <a:lnTo>
                  <a:pt x="25908" y="25908"/>
                </a:lnTo>
                <a:lnTo>
                  <a:pt x="43845" y="25908"/>
                </a:lnTo>
                <a:close/>
              </a:path>
              <a:path w="250189" h="254635">
                <a:moveTo>
                  <a:pt x="25908" y="210635"/>
                </a:moveTo>
                <a:lnTo>
                  <a:pt x="25908" y="43857"/>
                </a:lnTo>
                <a:lnTo>
                  <a:pt x="4572" y="21336"/>
                </a:lnTo>
                <a:lnTo>
                  <a:pt x="4572" y="233156"/>
                </a:lnTo>
                <a:lnTo>
                  <a:pt x="25908" y="210635"/>
                </a:lnTo>
                <a:close/>
              </a:path>
              <a:path w="250189" h="254635">
                <a:moveTo>
                  <a:pt x="50276" y="222488"/>
                </a:moveTo>
                <a:lnTo>
                  <a:pt x="32004" y="204200"/>
                </a:lnTo>
                <a:lnTo>
                  <a:pt x="4572" y="233156"/>
                </a:lnTo>
                <a:lnTo>
                  <a:pt x="12192" y="240776"/>
                </a:lnTo>
                <a:lnTo>
                  <a:pt x="12192" y="228584"/>
                </a:lnTo>
                <a:lnTo>
                  <a:pt x="27432" y="228584"/>
                </a:lnTo>
                <a:lnTo>
                  <a:pt x="27432" y="220964"/>
                </a:lnTo>
                <a:lnTo>
                  <a:pt x="33528" y="225536"/>
                </a:lnTo>
                <a:lnTo>
                  <a:pt x="47061" y="225536"/>
                </a:lnTo>
                <a:lnTo>
                  <a:pt x="50276" y="222488"/>
                </a:lnTo>
                <a:close/>
              </a:path>
              <a:path w="250189" h="254635">
                <a:moveTo>
                  <a:pt x="245333" y="252968"/>
                </a:moveTo>
                <a:lnTo>
                  <a:pt x="245333" y="233156"/>
                </a:lnTo>
                <a:lnTo>
                  <a:pt x="227045" y="249920"/>
                </a:lnTo>
                <a:lnTo>
                  <a:pt x="205709" y="228584"/>
                </a:lnTo>
                <a:lnTo>
                  <a:pt x="43845" y="228584"/>
                </a:lnTo>
                <a:lnTo>
                  <a:pt x="21336" y="249920"/>
                </a:lnTo>
                <a:lnTo>
                  <a:pt x="4572" y="233156"/>
                </a:lnTo>
                <a:lnTo>
                  <a:pt x="4572" y="252968"/>
                </a:lnTo>
                <a:lnTo>
                  <a:pt x="6096" y="254492"/>
                </a:lnTo>
                <a:lnTo>
                  <a:pt x="243809" y="254492"/>
                </a:lnTo>
                <a:lnTo>
                  <a:pt x="245333" y="252968"/>
                </a:lnTo>
                <a:close/>
              </a:path>
              <a:path w="250189" h="254635">
                <a:moveTo>
                  <a:pt x="25908" y="25908"/>
                </a:moveTo>
                <a:lnTo>
                  <a:pt x="25908" y="12192"/>
                </a:lnTo>
                <a:lnTo>
                  <a:pt x="12192" y="25908"/>
                </a:lnTo>
                <a:lnTo>
                  <a:pt x="25908" y="25908"/>
                </a:lnTo>
                <a:close/>
              </a:path>
              <a:path w="250189" h="254635">
                <a:moveTo>
                  <a:pt x="45453" y="27432"/>
                </a:moveTo>
                <a:lnTo>
                  <a:pt x="43845" y="25908"/>
                </a:lnTo>
                <a:lnTo>
                  <a:pt x="12192" y="25908"/>
                </a:lnTo>
                <a:lnTo>
                  <a:pt x="12192" y="29379"/>
                </a:lnTo>
                <a:lnTo>
                  <a:pt x="27432" y="45466"/>
                </a:lnTo>
                <a:lnTo>
                  <a:pt x="27432" y="33528"/>
                </a:lnTo>
                <a:lnTo>
                  <a:pt x="33528" y="27432"/>
                </a:lnTo>
                <a:lnTo>
                  <a:pt x="45453" y="27432"/>
                </a:lnTo>
                <a:close/>
              </a:path>
              <a:path w="250189" h="254635">
                <a:moveTo>
                  <a:pt x="43845" y="228584"/>
                </a:moveTo>
                <a:lnTo>
                  <a:pt x="12192" y="228584"/>
                </a:lnTo>
                <a:lnTo>
                  <a:pt x="25908" y="240776"/>
                </a:lnTo>
                <a:lnTo>
                  <a:pt x="25908" y="245587"/>
                </a:lnTo>
                <a:lnTo>
                  <a:pt x="43845" y="228584"/>
                </a:lnTo>
                <a:close/>
              </a:path>
              <a:path w="250189" h="254635">
                <a:moveTo>
                  <a:pt x="25908" y="245587"/>
                </a:moveTo>
                <a:lnTo>
                  <a:pt x="25908" y="240776"/>
                </a:lnTo>
                <a:lnTo>
                  <a:pt x="12192" y="228584"/>
                </a:lnTo>
                <a:lnTo>
                  <a:pt x="12192" y="240776"/>
                </a:lnTo>
                <a:lnTo>
                  <a:pt x="21336" y="249920"/>
                </a:lnTo>
                <a:lnTo>
                  <a:pt x="25908" y="245587"/>
                </a:lnTo>
                <a:close/>
              </a:path>
              <a:path w="250189" h="254635">
                <a:moveTo>
                  <a:pt x="50276" y="32004"/>
                </a:moveTo>
                <a:lnTo>
                  <a:pt x="45453" y="27432"/>
                </a:lnTo>
                <a:lnTo>
                  <a:pt x="33528" y="27432"/>
                </a:lnTo>
                <a:lnTo>
                  <a:pt x="27432" y="33528"/>
                </a:lnTo>
                <a:lnTo>
                  <a:pt x="27432" y="45466"/>
                </a:lnTo>
                <a:lnTo>
                  <a:pt x="32004" y="50292"/>
                </a:lnTo>
                <a:lnTo>
                  <a:pt x="50276" y="32004"/>
                </a:lnTo>
                <a:close/>
              </a:path>
              <a:path w="250189" h="254635">
                <a:moveTo>
                  <a:pt x="50276" y="44199"/>
                </a:moveTo>
                <a:lnTo>
                  <a:pt x="50276" y="32004"/>
                </a:lnTo>
                <a:lnTo>
                  <a:pt x="32004" y="50292"/>
                </a:lnTo>
                <a:lnTo>
                  <a:pt x="27432" y="45466"/>
                </a:lnTo>
                <a:lnTo>
                  <a:pt x="27432" y="209026"/>
                </a:lnTo>
                <a:lnTo>
                  <a:pt x="32004" y="204200"/>
                </a:lnTo>
                <a:lnTo>
                  <a:pt x="41148" y="213352"/>
                </a:lnTo>
                <a:lnTo>
                  <a:pt x="41148" y="53340"/>
                </a:lnTo>
                <a:lnTo>
                  <a:pt x="50276" y="44199"/>
                </a:lnTo>
                <a:close/>
              </a:path>
              <a:path w="250189" h="254635">
                <a:moveTo>
                  <a:pt x="47061" y="225536"/>
                </a:moveTo>
                <a:lnTo>
                  <a:pt x="33528" y="225536"/>
                </a:lnTo>
                <a:lnTo>
                  <a:pt x="27432" y="220964"/>
                </a:lnTo>
                <a:lnTo>
                  <a:pt x="27432" y="228584"/>
                </a:lnTo>
                <a:lnTo>
                  <a:pt x="43845" y="228584"/>
                </a:lnTo>
                <a:lnTo>
                  <a:pt x="47061" y="225536"/>
                </a:lnTo>
                <a:close/>
              </a:path>
              <a:path w="250189" h="254635">
                <a:moveTo>
                  <a:pt x="53324" y="53340"/>
                </a:moveTo>
                <a:lnTo>
                  <a:pt x="53324" y="41148"/>
                </a:lnTo>
                <a:lnTo>
                  <a:pt x="41148" y="53340"/>
                </a:lnTo>
                <a:lnTo>
                  <a:pt x="53324" y="53340"/>
                </a:lnTo>
                <a:close/>
              </a:path>
              <a:path w="250189" h="254635">
                <a:moveTo>
                  <a:pt x="53324" y="201152"/>
                </a:moveTo>
                <a:lnTo>
                  <a:pt x="53324" y="53340"/>
                </a:lnTo>
                <a:lnTo>
                  <a:pt x="41148" y="53340"/>
                </a:lnTo>
                <a:lnTo>
                  <a:pt x="41148" y="201152"/>
                </a:lnTo>
                <a:lnTo>
                  <a:pt x="53324" y="201152"/>
                </a:lnTo>
                <a:close/>
              </a:path>
              <a:path w="250189" h="254635">
                <a:moveTo>
                  <a:pt x="208757" y="201152"/>
                </a:moveTo>
                <a:lnTo>
                  <a:pt x="41148" y="201152"/>
                </a:lnTo>
                <a:lnTo>
                  <a:pt x="53324" y="213344"/>
                </a:lnTo>
                <a:lnTo>
                  <a:pt x="53324" y="225536"/>
                </a:lnTo>
                <a:lnTo>
                  <a:pt x="196565" y="225536"/>
                </a:lnTo>
                <a:lnTo>
                  <a:pt x="196565" y="213344"/>
                </a:lnTo>
                <a:lnTo>
                  <a:pt x="208757" y="201152"/>
                </a:lnTo>
                <a:close/>
              </a:path>
              <a:path w="250189" h="254635">
                <a:moveTo>
                  <a:pt x="53324" y="225536"/>
                </a:moveTo>
                <a:lnTo>
                  <a:pt x="53324" y="213344"/>
                </a:lnTo>
                <a:lnTo>
                  <a:pt x="41148" y="201152"/>
                </a:lnTo>
                <a:lnTo>
                  <a:pt x="41148" y="213352"/>
                </a:lnTo>
                <a:lnTo>
                  <a:pt x="50276" y="222488"/>
                </a:lnTo>
                <a:lnTo>
                  <a:pt x="50276" y="225536"/>
                </a:lnTo>
                <a:lnTo>
                  <a:pt x="53324" y="225536"/>
                </a:lnTo>
                <a:close/>
              </a:path>
              <a:path w="250189" h="254635">
                <a:moveTo>
                  <a:pt x="204185" y="27432"/>
                </a:moveTo>
                <a:lnTo>
                  <a:pt x="45453" y="27432"/>
                </a:lnTo>
                <a:lnTo>
                  <a:pt x="50276" y="32004"/>
                </a:lnTo>
                <a:lnTo>
                  <a:pt x="50276" y="44199"/>
                </a:lnTo>
                <a:lnTo>
                  <a:pt x="53324" y="41148"/>
                </a:lnTo>
                <a:lnTo>
                  <a:pt x="53324" y="53340"/>
                </a:lnTo>
                <a:lnTo>
                  <a:pt x="196565" y="53340"/>
                </a:lnTo>
                <a:lnTo>
                  <a:pt x="196565" y="41148"/>
                </a:lnTo>
                <a:lnTo>
                  <a:pt x="199613" y="44196"/>
                </a:lnTo>
                <a:lnTo>
                  <a:pt x="199613" y="32004"/>
                </a:lnTo>
                <a:lnTo>
                  <a:pt x="204185" y="27432"/>
                </a:lnTo>
                <a:close/>
              </a:path>
              <a:path w="250189" h="254635">
                <a:moveTo>
                  <a:pt x="50276" y="225536"/>
                </a:moveTo>
                <a:lnTo>
                  <a:pt x="50276" y="222488"/>
                </a:lnTo>
                <a:lnTo>
                  <a:pt x="47061" y="225536"/>
                </a:lnTo>
                <a:lnTo>
                  <a:pt x="50276" y="225536"/>
                </a:lnTo>
                <a:close/>
              </a:path>
              <a:path w="250189" h="254635">
                <a:moveTo>
                  <a:pt x="208757" y="53340"/>
                </a:moveTo>
                <a:lnTo>
                  <a:pt x="196565" y="41148"/>
                </a:lnTo>
                <a:lnTo>
                  <a:pt x="196565" y="53340"/>
                </a:lnTo>
                <a:lnTo>
                  <a:pt x="208757" y="53340"/>
                </a:lnTo>
                <a:close/>
              </a:path>
              <a:path w="250189" h="254635">
                <a:moveTo>
                  <a:pt x="208757" y="201152"/>
                </a:moveTo>
                <a:lnTo>
                  <a:pt x="208757" y="53340"/>
                </a:lnTo>
                <a:lnTo>
                  <a:pt x="196565" y="53340"/>
                </a:lnTo>
                <a:lnTo>
                  <a:pt x="196565" y="201152"/>
                </a:lnTo>
                <a:lnTo>
                  <a:pt x="208757" y="201152"/>
                </a:lnTo>
                <a:close/>
              </a:path>
              <a:path w="250189" h="254635">
                <a:moveTo>
                  <a:pt x="208757" y="213344"/>
                </a:moveTo>
                <a:lnTo>
                  <a:pt x="208757" y="201152"/>
                </a:lnTo>
                <a:lnTo>
                  <a:pt x="196565" y="213344"/>
                </a:lnTo>
                <a:lnTo>
                  <a:pt x="196565" y="225536"/>
                </a:lnTo>
                <a:lnTo>
                  <a:pt x="199613" y="225536"/>
                </a:lnTo>
                <a:lnTo>
                  <a:pt x="199613" y="222488"/>
                </a:lnTo>
                <a:lnTo>
                  <a:pt x="208757" y="213344"/>
                </a:lnTo>
                <a:close/>
              </a:path>
              <a:path w="250189" h="254635">
                <a:moveTo>
                  <a:pt x="220949" y="47074"/>
                </a:moveTo>
                <a:lnTo>
                  <a:pt x="220949" y="33528"/>
                </a:lnTo>
                <a:lnTo>
                  <a:pt x="216377" y="27432"/>
                </a:lnTo>
                <a:lnTo>
                  <a:pt x="204185" y="27432"/>
                </a:lnTo>
                <a:lnTo>
                  <a:pt x="199613" y="32004"/>
                </a:lnTo>
                <a:lnTo>
                  <a:pt x="217901" y="50292"/>
                </a:lnTo>
                <a:lnTo>
                  <a:pt x="220949" y="47074"/>
                </a:lnTo>
                <a:close/>
              </a:path>
              <a:path w="250189" h="254635">
                <a:moveTo>
                  <a:pt x="220949" y="207418"/>
                </a:moveTo>
                <a:lnTo>
                  <a:pt x="220949" y="47074"/>
                </a:lnTo>
                <a:lnTo>
                  <a:pt x="217901" y="50292"/>
                </a:lnTo>
                <a:lnTo>
                  <a:pt x="199613" y="32004"/>
                </a:lnTo>
                <a:lnTo>
                  <a:pt x="199613" y="44196"/>
                </a:lnTo>
                <a:lnTo>
                  <a:pt x="208757" y="53340"/>
                </a:lnTo>
                <a:lnTo>
                  <a:pt x="208757" y="213344"/>
                </a:lnTo>
                <a:lnTo>
                  <a:pt x="217901" y="204200"/>
                </a:lnTo>
                <a:lnTo>
                  <a:pt x="220949" y="207418"/>
                </a:lnTo>
                <a:close/>
              </a:path>
              <a:path w="250189" h="254635">
                <a:moveTo>
                  <a:pt x="245333" y="233156"/>
                </a:moveTo>
                <a:lnTo>
                  <a:pt x="217901" y="204200"/>
                </a:lnTo>
                <a:lnTo>
                  <a:pt x="199613" y="222488"/>
                </a:lnTo>
                <a:lnTo>
                  <a:pt x="202661" y="225536"/>
                </a:lnTo>
                <a:lnTo>
                  <a:pt x="216377" y="225536"/>
                </a:lnTo>
                <a:lnTo>
                  <a:pt x="220949" y="220964"/>
                </a:lnTo>
                <a:lnTo>
                  <a:pt x="220949" y="228584"/>
                </a:lnTo>
                <a:lnTo>
                  <a:pt x="236189" y="228584"/>
                </a:lnTo>
                <a:lnTo>
                  <a:pt x="236189" y="241538"/>
                </a:lnTo>
                <a:lnTo>
                  <a:pt x="245333" y="233156"/>
                </a:lnTo>
                <a:close/>
              </a:path>
              <a:path w="250189" h="254635">
                <a:moveTo>
                  <a:pt x="202661" y="225536"/>
                </a:moveTo>
                <a:lnTo>
                  <a:pt x="199613" y="222488"/>
                </a:lnTo>
                <a:lnTo>
                  <a:pt x="199613" y="225536"/>
                </a:lnTo>
                <a:lnTo>
                  <a:pt x="202661" y="225536"/>
                </a:lnTo>
                <a:close/>
              </a:path>
              <a:path w="250189" h="254635">
                <a:moveTo>
                  <a:pt x="220949" y="228584"/>
                </a:moveTo>
                <a:lnTo>
                  <a:pt x="220949" y="220964"/>
                </a:lnTo>
                <a:lnTo>
                  <a:pt x="216377" y="225536"/>
                </a:lnTo>
                <a:lnTo>
                  <a:pt x="202661" y="225536"/>
                </a:lnTo>
                <a:lnTo>
                  <a:pt x="205709" y="228584"/>
                </a:lnTo>
                <a:lnTo>
                  <a:pt x="220949" y="228584"/>
                </a:lnTo>
                <a:close/>
              </a:path>
              <a:path w="250189" h="254635">
                <a:moveTo>
                  <a:pt x="236189" y="30988"/>
                </a:moveTo>
                <a:lnTo>
                  <a:pt x="236189" y="25908"/>
                </a:lnTo>
                <a:lnTo>
                  <a:pt x="205709" y="25908"/>
                </a:lnTo>
                <a:lnTo>
                  <a:pt x="204185" y="27432"/>
                </a:lnTo>
                <a:lnTo>
                  <a:pt x="216377" y="27432"/>
                </a:lnTo>
                <a:lnTo>
                  <a:pt x="220949" y="33528"/>
                </a:lnTo>
                <a:lnTo>
                  <a:pt x="220949" y="47074"/>
                </a:lnTo>
                <a:lnTo>
                  <a:pt x="236189" y="30988"/>
                </a:lnTo>
                <a:close/>
              </a:path>
              <a:path w="250189" h="254635">
                <a:moveTo>
                  <a:pt x="245333" y="21336"/>
                </a:moveTo>
                <a:lnTo>
                  <a:pt x="227045" y="4572"/>
                </a:lnTo>
                <a:lnTo>
                  <a:pt x="205709" y="25908"/>
                </a:lnTo>
                <a:lnTo>
                  <a:pt x="223997" y="25908"/>
                </a:lnTo>
                <a:lnTo>
                  <a:pt x="223997" y="12192"/>
                </a:lnTo>
                <a:lnTo>
                  <a:pt x="236189" y="25908"/>
                </a:lnTo>
                <a:lnTo>
                  <a:pt x="236189" y="30988"/>
                </a:lnTo>
                <a:lnTo>
                  <a:pt x="245333" y="21336"/>
                </a:lnTo>
                <a:close/>
              </a:path>
              <a:path w="250189" h="254635">
                <a:moveTo>
                  <a:pt x="236189" y="228584"/>
                </a:moveTo>
                <a:lnTo>
                  <a:pt x="205709" y="228584"/>
                </a:lnTo>
                <a:lnTo>
                  <a:pt x="223997" y="246872"/>
                </a:lnTo>
                <a:lnTo>
                  <a:pt x="223997" y="240776"/>
                </a:lnTo>
                <a:lnTo>
                  <a:pt x="236189" y="228584"/>
                </a:lnTo>
                <a:close/>
              </a:path>
              <a:path w="250189" h="254635">
                <a:moveTo>
                  <a:pt x="236189" y="25908"/>
                </a:moveTo>
                <a:lnTo>
                  <a:pt x="223997" y="12192"/>
                </a:lnTo>
                <a:lnTo>
                  <a:pt x="223997" y="25908"/>
                </a:lnTo>
                <a:lnTo>
                  <a:pt x="236189" y="25908"/>
                </a:lnTo>
                <a:close/>
              </a:path>
              <a:path w="250189" h="254635">
                <a:moveTo>
                  <a:pt x="245333" y="233156"/>
                </a:moveTo>
                <a:lnTo>
                  <a:pt x="245333" y="21336"/>
                </a:lnTo>
                <a:lnTo>
                  <a:pt x="223997" y="43857"/>
                </a:lnTo>
                <a:lnTo>
                  <a:pt x="223997" y="210635"/>
                </a:lnTo>
                <a:lnTo>
                  <a:pt x="245333" y="233156"/>
                </a:lnTo>
                <a:close/>
              </a:path>
              <a:path w="250189" h="254635">
                <a:moveTo>
                  <a:pt x="236189" y="241538"/>
                </a:moveTo>
                <a:lnTo>
                  <a:pt x="236189" y="228584"/>
                </a:lnTo>
                <a:lnTo>
                  <a:pt x="223997" y="240776"/>
                </a:lnTo>
                <a:lnTo>
                  <a:pt x="223997" y="246872"/>
                </a:lnTo>
                <a:lnTo>
                  <a:pt x="227045" y="249920"/>
                </a:lnTo>
                <a:lnTo>
                  <a:pt x="236189" y="241538"/>
                </a:lnTo>
                <a:close/>
              </a:path>
            </a:pathLst>
          </a:custGeom>
          <a:solidFill>
            <a:srgbClr val="000000"/>
          </a:solidFill>
        </p:spPr>
        <p:txBody>
          <a:bodyPr wrap="square" lIns="0" tIns="0" rIns="0" bIns="0" rtlCol="0"/>
          <a:lstStyle/>
          <a:p>
            <a:endParaRPr/>
          </a:p>
        </p:txBody>
      </p:sp>
      <p:sp>
        <p:nvSpPr>
          <p:cNvPr id="6" name="object 6"/>
          <p:cNvSpPr/>
          <p:nvPr/>
        </p:nvSpPr>
        <p:spPr>
          <a:xfrm>
            <a:off x="3511524" y="2140031"/>
            <a:ext cx="224012" cy="228584"/>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3499332" y="2127839"/>
            <a:ext cx="250190" cy="254635"/>
          </a:xfrm>
          <a:custGeom>
            <a:avLst/>
            <a:gdLst/>
            <a:ahLst/>
            <a:cxnLst/>
            <a:rect l="l" t="t" r="r" b="b"/>
            <a:pathLst>
              <a:path w="250189" h="254635">
                <a:moveTo>
                  <a:pt x="249905" y="248396"/>
                </a:moveTo>
                <a:lnTo>
                  <a:pt x="249905" y="6096"/>
                </a:lnTo>
                <a:lnTo>
                  <a:pt x="243809" y="0"/>
                </a:lnTo>
                <a:lnTo>
                  <a:pt x="6096" y="0"/>
                </a:lnTo>
                <a:lnTo>
                  <a:pt x="0" y="6096"/>
                </a:lnTo>
                <a:lnTo>
                  <a:pt x="0" y="248396"/>
                </a:lnTo>
                <a:lnTo>
                  <a:pt x="4572" y="252968"/>
                </a:lnTo>
                <a:lnTo>
                  <a:pt x="4572" y="21336"/>
                </a:lnTo>
                <a:lnTo>
                  <a:pt x="21336" y="4572"/>
                </a:lnTo>
                <a:lnTo>
                  <a:pt x="43845" y="25908"/>
                </a:lnTo>
                <a:lnTo>
                  <a:pt x="205724" y="25908"/>
                </a:lnTo>
                <a:lnTo>
                  <a:pt x="227060" y="4572"/>
                </a:lnTo>
                <a:lnTo>
                  <a:pt x="245333" y="21336"/>
                </a:lnTo>
                <a:lnTo>
                  <a:pt x="245333" y="252968"/>
                </a:lnTo>
                <a:lnTo>
                  <a:pt x="249905" y="248396"/>
                </a:lnTo>
                <a:close/>
              </a:path>
              <a:path w="250189" h="254635">
                <a:moveTo>
                  <a:pt x="43845" y="25908"/>
                </a:moveTo>
                <a:lnTo>
                  <a:pt x="21336" y="4572"/>
                </a:lnTo>
                <a:lnTo>
                  <a:pt x="4572" y="21336"/>
                </a:lnTo>
                <a:lnTo>
                  <a:pt x="12192" y="29383"/>
                </a:lnTo>
                <a:lnTo>
                  <a:pt x="12192" y="25908"/>
                </a:lnTo>
                <a:lnTo>
                  <a:pt x="25892" y="12192"/>
                </a:lnTo>
                <a:lnTo>
                  <a:pt x="25892" y="25908"/>
                </a:lnTo>
                <a:lnTo>
                  <a:pt x="43845" y="25908"/>
                </a:lnTo>
                <a:close/>
              </a:path>
              <a:path w="250189" h="254635">
                <a:moveTo>
                  <a:pt x="25892" y="210639"/>
                </a:moveTo>
                <a:lnTo>
                  <a:pt x="25892" y="43853"/>
                </a:lnTo>
                <a:lnTo>
                  <a:pt x="4572" y="21336"/>
                </a:lnTo>
                <a:lnTo>
                  <a:pt x="4572" y="233156"/>
                </a:lnTo>
                <a:lnTo>
                  <a:pt x="25892" y="210639"/>
                </a:lnTo>
                <a:close/>
              </a:path>
              <a:path w="250189" h="254635">
                <a:moveTo>
                  <a:pt x="50276" y="222488"/>
                </a:moveTo>
                <a:lnTo>
                  <a:pt x="31988" y="204200"/>
                </a:lnTo>
                <a:lnTo>
                  <a:pt x="4572" y="233156"/>
                </a:lnTo>
                <a:lnTo>
                  <a:pt x="12192" y="240776"/>
                </a:lnTo>
                <a:lnTo>
                  <a:pt x="12192" y="228584"/>
                </a:lnTo>
                <a:lnTo>
                  <a:pt x="27416" y="228584"/>
                </a:lnTo>
                <a:lnTo>
                  <a:pt x="27416" y="220964"/>
                </a:lnTo>
                <a:lnTo>
                  <a:pt x="33512" y="225536"/>
                </a:lnTo>
                <a:lnTo>
                  <a:pt x="47061" y="225536"/>
                </a:lnTo>
                <a:lnTo>
                  <a:pt x="50276" y="222488"/>
                </a:lnTo>
                <a:close/>
              </a:path>
              <a:path w="250189" h="254635">
                <a:moveTo>
                  <a:pt x="245333" y="252968"/>
                </a:moveTo>
                <a:lnTo>
                  <a:pt x="245333" y="233156"/>
                </a:lnTo>
                <a:lnTo>
                  <a:pt x="227060" y="249920"/>
                </a:lnTo>
                <a:lnTo>
                  <a:pt x="205724" y="228584"/>
                </a:lnTo>
                <a:lnTo>
                  <a:pt x="43845" y="228584"/>
                </a:lnTo>
                <a:lnTo>
                  <a:pt x="21336" y="249920"/>
                </a:lnTo>
                <a:lnTo>
                  <a:pt x="4572" y="233156"/>
                </a:lnTo>
                <a:lnTo>
                  <a:pt x="4572" y="252968"/>
                </a:lnTo>
                <a:lnTo>
                  <a:pt x="6096" y="254492"/>
                </a:lnTo>
                <a:lnTo>
                  <a:pt x="243809" y="254492"/>
                </a:lnTo>
                <a:lnTo>
                  <a:pt x="245333" y="252968"/>
                </a:lnTo>
                <a:close/>
              </a:path>
              <a:path w="250189" h="254635">
                <a:moveTo>
                  <a:pt x="25892" y="25908"/>
                </a:moveTo>
                <a:lnTo>
                  <a:pt x="25892" y="12192"/>
                </a:lnTo>
                <a:lnTo>
                  <a:pt x="12192" y="25908"/>
                </a:lnTo>
                <a:lnTo>
                  <a:pt x="25892" y="25908"/>
                </a:lnTo>
                <a:close/>
              </a:path>
              <a:path w="250189" h="254635">
                <a:moveTo>
                  <a:pt x="45453" y="27432"/>
                </a:moveTo>
                <a:lnTo>
                  <a:pt x="43845" y="25908"/>
                </a:lnTo>
                <a:lnTo>
                  <a:pt x="12192" y="25908"/>
                </a:lnTo>
                <a:lnTo>
                  <a:pt x="12192" y="29383"/>
                </a:lnTo>
                <a:lnTo>
                  <a:pt x="27416" y="45463"/>
                </a:lnTo>
                <a:lnTo>
                  <a:pt x="27416" y="33528"/>
                </a:lnTo>
                <a:lnTo>
                  <a:pt x="33512" y="27432"/>
                </a:lnTo>
                <a:lnTo>
                  <a:pt x="45453" y="27432"/>
                </a:lnTo>
                <a:close/>
              </a:path>
              <a:path w="250189" h="254635">
                <a:moveTo>
                  <a:pt x="43845" y="228584"/>
                </a:moveTo>
                <a:lnTo>
                  <a:pt x="12192" y="228584"/>
                </a:lnTo>
                <a:lnTo>
                  <a:pt x="25892" y="240776"/>
                </a:lnTo>
                <a:lnTo>
                  <a:pt x="25892" y="245601"/>
                </a:lnTo>
                <a:lnTo>
                  <a:pt x="43845" y="228584"/>
                </a:lnTo>
                <a:close/>
              </a:path>
              <a:path w="250189" h="254635">
                <a:moveTo>
                  <a:pt x="25892" y="245601"/>
                </a:moveTo>
                <a:lnTo>
                  <a:pt x="25892" y="240776"/>
                </a:lnTo>
                <a:lnTo>
                  <a:pt x="12192" y="228584"/>
                </a:lnTo>
                <a:lnTo>
                  <a:pt x="12192" y="240776"/>
                </a:lnTo>
                <a:lnTo>
                  <a:pt x="21336" y="249920"/>
                </a:lnTo>
                <a:lnTo>
                  <a:pt x="25892" y="245601"/>
                </a:lnTo>
                <a:close/>
              </a:path>
              <a:path w="250189" h="254635">
                <a:moveTo>
                  <a:pt x="50276" y="32004"/>
                </a:moveTo>
                <a:lnTo>
                  <a:pt x="45453" y="27432"/>
                </a:lnTo>
                <a:lnTo>
                  <a:pt x="33512" y="27432"/>
                </a:lnTo>
                <a:lnTo>
                  <a:pt x="27416" y="33528"/>
                </a:lnTo>
                <a:lnTo>
                  <a:pt x="27416" y="45463"/>
                </a:lnTo>
                <a:lnTo>
                  <a:pt x="31988" y="50292"/>
                </a:lnTo>
                <a:lnTo>
                  <a:pt x="50276" y="32004"/>
                </a:lnTo>
                <a:close/>
              </a:path>
              <a:path w="250189" h="254635">
                <a:moveTo>
                  <a:pt x="50276" y="44196"/>
                </a:moveTo>
                <a:lnTo>
                  <a:pt x="50276" y="32004"/>
                </a:lnTo>
                <a:lnTo>
                  <a:pt x="31988" y="50292"/>
                </a:lnTo>
                <a:lnTo>
                  <a:pt x="27416" y="45463"/>
                </a:lnTo>
                <a:lnTo>
                  <a:pt x="27416" y="209029"/>
                </a:lnTo>
                <a:lnTo>
                  <a:pt x="31988" y="204200"/>
                </a:lnTo>
                <a:lnTo>
                  <a:pt x="41132" y="213344"/>
                </a:lnTo>
                <a:lnTo>
                  <a:pt x="41132" y="53340"/>
                </a:lnTo>
                <a:lnTo>
                  <a:pt x="50276" y="44196"/>
                </a:lnTo>
                <a:close/>
              </a:path>
              <a:path w="250189" h="254635">
                <a:moveTo>
                  <a:pt x="47061" y="225536"/>
                </a:moveTo>
                <a:lnTo>
                  <a:pt x="33512" y="225536"/>
                </a:lnTo>
                <a:lnTo>
                  <a:pt x="27416" y="220964"/>
                </a:lnTo>
                <a:lnTo>
                  <a:pt x="27416" y="228584"/>
                </a:lnTo>
                <a:lnTo>
                  <a:pt x="43845" y="228584"/>
                </a:lnTo>
                <a:lnTo>
                  <a:pt x="47061" y="225536"/>
                </a:lnTo>
                <a:close/>
              </a:path>
              <a:path w="250189" h="254635">
                <a:moveTo>
                  <a:pt x="53324" y="53340"/>
                </a:moveTo>
                <a:lnTo>
                  <a:pt x="53324" y="41148"/>
                </a:lnTo>
                <a:lnTo>
                  <a:pt x="41132" y="53340"/>
                </a:lnTo>
                <a:lnTo>
                  <a:pt x="53324" y="53340"/>
                </a:lnTo>
                <a:close/>
              </a:path>
              <a:path w="250189" h="254635">
                <a:moveTo>
                  <a:pt x="53324" y="201152"/>
                </a:moveTo>
                <a:lnTo>
                  <a:pt x="53324" y="53340"/>
                </a:lnTo>
                <a:lnTo>
                  <a:pt x="41132" y="53340"/>
                </a:lnTo>
                <a:lnTo>
                  <a:pt x="41132" y="201152"/>
                </a:lnTo>
                <a:lnTo>
                  <a:pt x="53324" y="201152"/>
                </a:lnTo>
                <a:close/>
              </a:path>
              <a:path w="250189" h="254635">
                <a:moveTo>
                  <a:pt x="208772" y="201152"/>
                </a:moveTo>
                <a:lnTo>
                  <a:pt x="41132" y="201152"/>
                </a:lnTo>
                <a:lnTo>
                  <a:pt x="53324" y="213344"/>
                </a:lnTo>
                <a:lnTo>
                  <a:pt x="53324" y="225536"/>
                </a:lnTo>
                <a:lnTo>
                  <a:pt x="196580" y="225536"/>
                </a:lnTo>
                <a:lnTo>
                  <a:pt x="196580" y="213344"/>
                </a:lnTo>
                <a:lnTo>
                  <a:pt x="208772" y="201152"/>
                </a:lnTo>
                <a:close/>
              </a:path>
              <a:path w="250189" h="254635">
                <a:moveTo>
                  <a:pt x="53324" y="225536"/>
                </a:moveTo>
                <a:lnTo>
                  <a:pt x="53324" y="213344"/>
                </a:lnTo>
                <a:lnTo>
                  <a:pt x="41132" y="201152"/>
                </a:lnTo>
                <a:lnTo>
                  <a:pt x="41132" y="213344"/>
                </a:lnTo>
                <a:lnTo>
                  <a:pt x="50276" y="222488"/>
                </a:lnTo>
                <a:lnTo>
                  <a:pt x="50276" y="225536"/>
                </a:lnTo>
                <a:lnTo>
                  <a:pt x="53324" y="225536"/>
                </a:lnTo>
                <a:close/>
              </a:path>
              <a:path w="250189" h="254635">
                <a:moveTo>
                  <a:pt x="204200" y="27432"/>
                </a:moveTo>
                <a:lnTo>
                  <a:pt x="45453" y="27432"/>
                </a:lnTo>
                <a:lnTo>
                  <a:pt x="50276" y="32004"/>
                </a:lnTo>
                <a:lnTo>
                  <a:pt x="50276" y="44196"/>
                </a:lnTo>
                <a:lnTo>
                  <a:pt x="53324" y="41148"/>
                </a:lnTo>
                <a:lnTo>
                  <a:pt x="53324" y="53340"/>
                </a:lnTo>
                <a:lnTo>
                  <a:pt x="196580" y="53340"/>
                </a:lnTo>
                <a:lnTo>
                  <a:pt x="196580" y="41148"/>
                </a:lnTo>
                <a:lnTo>
                  <a:pt x="199628" y="44196"/>
                </a:lnTo>
                <a:lnTo>
                  <a:pt x="199628" y="32004"/>
                </a:lnTo>
                <a:lnTo>
                  <a:pt x="204200" y="27432"/>
                </a:lnTo>
                <a:close/>
              </a:path>
              <a:path w="250189" h="254635">
                <a:moveTo>
                  <a:pt x="50276" y="225536"/>
                </a:moveTo>
                <a:lnTo>
                  <a:pt x="50276" y="222488"/>
                </a:lnTo>
                <a:lnTo>
                  <a:pt x="47061" y="225536"/>
                </a:lnTo>
                <a:lnTo>
                  <a:pt x="50276" y="225536"/>
                </a:lnTo>
                <a:close/>
              </a:path>
              <a:path w="250189" h="254635">
                <a:moveTo>
                  <a:pt x="208772" y="53340"/>
                </a:moveTo>
                <a:lnTo>
                  <a:pt x="196580" y="41148"/>
                </a:lnTo>
                <a:lnTo>
                  <a:pt x="196580" y="53340"/>
                </a:lnTo>
                <a:lnTo>
                  <a:pt x="208772" y="53340"/>
                </a:lnTo>
                <a:close/>
              </a:path>
              <a:path w="250189" h="254635">
                <a:moveTo>
                  <a:pt x="208772" y="201152"/>
                </a:moveTo>
                <a:lnTo>
                  <a:pt x="208772" y="53340"/>
                </a:lnTo>
                <a:lnTo>
                  <a:pt x="196580" y="53340"/>
                </a:lnTo>
                <a:lnTo>
                  <a:pt x="196580" y="201152"/>
                </a:lnTo>
                <a:lnTo>
                  <a:pt x="208772" y="201152"/>
                </a:lnTo>
                <a:close/>
              </a:path>
              <a:path w="250189" h="254635">
                <a:moveTo>
                  <a:pt x="208772" y="213344"/>
                </a:moveTo>
                <a:lnTo>
                  <a:pt x="208772" y="201152"/>
                </a:lnTo>
                <a:lnTo>
                  <a:pt x="196580" y="213344"/>
                </a:lnTo>
                <a:lnTo>
                  <a:pt x="196580" y="225536"/>
                </a:lnTo>
                <a:lnTo>
                  <a:pt x="199628" y="225536"/>
                </a:lnTo>
                <a:lnTo>
                  <a:pt x="199628" y="222488"/>
                </a:lnTo>
                <a:lnTo>
                  <a:pt x="208772" y="213344"/>
                </a:lnTo>
                <a:close/>
              </a:path>
              <a:path w="250189" h="254635">
                <a:moveTo>
                  <a:pt x="220964" y="47072"/>
                </a:moveTo>
                <a:lnTo>
                  <a:pt x="220964" y="33528"/>
                </a:lnTo>
                <a:lnTo>
                  <a:pt x="216392" y="27432"/>
                </a:lnTo>
                <a:lnTo>
                  <a:pt x="204200" y="27432"/>
                </a:lnTo>
                <a:lnTo>
                  <a:pt x="199628" y="32004"/>
                </a:lnTo>
                <a:lnTo>
                  <a:pt x="217916" y="50292"/>
                </a:lnTo>
                <a:lnTo>
                  <a:pt x="220964" y="47072"/>
                </a:lnTo>
                <a:close/>
              </a:path>
              <a:path w="250189" h="254635">
                <a:moveTo>
                  <a:pt x="220964" y="207419"/>
                </a:moveTo>
                <a:lnTo>
                  <a:pt x="220964" y="47072"/>
                </a:lnTo>
                <a:lnTo>
                  <a:pt x="217916" y="50292"/>
                </a:lnTo>
                <a:lnTo>
                  <a:pt x="199628" y="32004"/>
                </a:lnTo>
                <a:lnTo>
                  <a:pt x="199628" y="44196"/>
                </a:lnTo>
                <a:lnTo>
                  <a:pt x="208772" y="53340"/>
                </a:lnTo>
                <a:lnTo>
                  <a:pt x="208772" y="213344"/>
                </a:lnTo>
                <a:lnTo>
                  <a:pt x="217916" y="204200"/>
                </a:lnTo>
                <a:lnTo>
                  <a:pt x="220964" y="207419"/>
                </a:lnTo>
                <a:close/>
              </a:path>
              <a:path w="250189" h="254635">
                <a:moveTo>
                  <a:pt x="245333" y="233156"/>
                </a:moveTo>
                <a:lnTo>
                  <a:pt x="217916" y="204200"/>
                </a:lnTo>
                <a:lnTo>
                  <a:pt x="199628" y="222488"/>
                </a:lnTo>
                <a:lnTo>
                  <a:pt x="202676" y="225536"/>
                </a:lnTo>
                <a:lnTo>
                  <a:pt x="216392" y="225536"/>
                </a:lnTo>
                <a:lnTo>
                  <a:pt x="220964" y="220964"/>
                </a:lnTo>
                <a:lnTo>
                  <a:pt x="220964" y="228584"/>
                </a:lnTo>
                <a:lnTo>
                  <a:pt x="236204" y="228584"/>
                </a:lnTo>
                <a:lnTo>
                  <a:pt x="236204" y="241531"/>
                </a:lnTo>
                <a:lnTo>
                  <a:pt x="245333" y="233156"/>
                </a:lnTo>
                <a:close/>
              </a:path>
              <a:path w="250189" h="254635">
                <a:moveTo>
                  <a:pt x="202676" y="225536"/>
                </a:moveTo>
                <a:lnTo>
                  <a:pt x="199628" y="222488"/>
                </a:lnTo>
                <a:lnTo>
                  <a:pt x="199628" y="225536"/>
                </a:lnTo>
                <a:lnTo>
                  <a:pt x="202676" y="225536"/>
                </a:lnTo>
                <a:close/>
              </a:path>
              <a:path w="250189" h="254635">
                <a:moveTo>
                  <a:pt x="220964" y="228584"/>
                </a:moveTo>
                <a:lnTo>
                  <a:pt x="220964" y="220964"/>
                </a:lnTo>
                <a:lnTo>
                  <a:pt x="216392" y="225536"/>
                </a:lnTo>
                <a:lnTo>
                  <a:pt x="202676" y="225536"/>
                </a:lnTo>
                <a:lnTo>
                  <a:pt x="205724" y="228584"/>
                </a:lnTo>
                <a:lnTo>
                  <a:pt x="220964" y="228584"/>
                </a:lnTo>
                <a:close/>
              </a:path>
              <a:path w="250189" h="254635">
                <a:moveTo>
                  <a:pt x="236204" y="30977"/>
                </a:moveTo>
                <a:lnTo>
                  <a:pt x="236204" y="25908"/>
                </a:lnTo>
                <a:lnTo>
                  <a:pt x="205724" y="25908"/>
                </a:lnTo>
                <a:lnTo>
                  <a:pt x="204200" y="27432"/>
                </a:lnTo>
                <a:lnTo>
                  <a:pt x="216392" y="27432"/>
                </a:lnTo>
                <a:lnTo>
                  <a:pt x="220964" y="33528"/>
                </a:lnTo>
                <a:lnTo>
                  <a:pt x="220964" y="47072"/>
                </a:lnTo>
                <a:lnTo>
                  <a:pt x="236204" y="30977"/>
                </a:lnTo>
                <a:close/>
              </a:path>
              <a:path w="250189" h="254635">
                <a:moveTo>
                  <a:pt x="245333" y="21336"/>
                </a:moveTo>
                <a:lnTo>
                  <a:pt x="227060" y="4572"/>
                </a:lnTo>
                <a:lnTo>
                  <a:pt x="205724" y="25908"/>
                </a:lnTo>
                <a:lnTo>
                  <a:pt x="224012" y="25908"/>
                </a:lnTo>
                <a:lnTo>
                  <a:pt x="224012" y="12192"/>
                </a:lnTo>
                <a:lnTo>
                  <a:pt x="236204" y="25908"/>
                </a:lnTo>
                <a:lnTo>
                  <a:pt x="236204" y="30977"/>
                </a:lnTo>
                <a:lnTo>
                  <a:pt x="245333" y="21336"/>
                </a:lnTo>
                <a:close/>
              </a:path>
              <a:path w="250189" h="254635">
                <a:moveTo>
                  <a:pt x="236204" y="228584"/>
                </a:moveTo>
                <a:lnTo>
                  <a:pt x="205724" y="228584"/>
                </a:lnTo>
                <a:lnTo>
                  <a:pt x="224012" y="246872"/>
                </a:lnTo>
                <a:lnTo>
                  <a:pt x="224012" y="240776"/>
                </a:lnTo>
                <a:lnTo>
                  <a:pt x="236204" y="228584"/>
                </a:lnTo>
                <a:close/>
              </a:path>
              <a:path w="250189" h="254635">
                <a:moveTo>
                  <a:pt x="236204" y="25908"/>
                </a:moveTo>
                <a:lnTo>
                  <a:pt x="224012" y="12192"/>
                </a:lnTo>
                <a:lnTo>
                  <a:pt x="224012" y="25908"/>
                </a:lnTo>
                <a:lnTo>
                  <a:pt x="236204" y="25908"/>
                </a:lnTo>
                <a:close/>
              </a:path>
              <a:path w="250189" h="254635">
                <a:moveTo>
                  <a:pt x="245333" y="233156"/>
                </a:moveTo>
                <a:lnTo>
                  <a:pt x="245333" y="21336"/>
                </a:lnTo>
                <a:lnTo>
                  <a:pt x="224012" y="43853"/>
                </a:lnTo>
                <a:lnTo>
                  <a:pt x="224012" y="210639"/>
                </a:lnTo>
                <a:lnTo>
                  <a:pt x="245333" y="233156"/>
                </a:lnTo>
                <a:close/>
              </a:path>
              <a:path w="250189" h="254635">
                <a:moveTo>
                  <a:pt x="236204" y="241531"/>
                </a:moveTo>
                <a:lnTo>
                  <a:pt x="236204" y="228584"/>
                </a:lnTo>
                <a:lnTo>
                  <a:pt x="224012" y="240776"/>
                </a:lnTo>
                <a:lnTo>
                  <a:pt x="224012" y="246872"/>
                </a:lnTo>
                <a:lnTo>
                  <a:pt x="227060" y="249920"/>
                </a:lnTo>
                <a:lnTo>
                  <a:pt x="236204" y="241531"/>
                </a:lnTo>
                <a:close/>
              </a:path>
            </a:pathLst>
          </a:custGeom>
          <a:solidFill>
            <a:srgbClr val="000000"/>
          </a:solidFill>
        </p:spPr>
        <p:txBody>
          <a:bodyPr wrap="square" lIns="0" tIns="0" rIns="0" bIns="0" rtlCol="0"/>
          <a:lstStyle/>
          <a:p>
            <a:endParaRPr/>
          </a:p>
        </p:txBody>
      </p:sp>
      <p:sp>
        <p:nvSpPr>
          <p:cNvPr id="8" name="object 8"/>
          <p:cNvSpPr/>
          <p:nvPr/>
        </p:nvSpPr>
        <p:spPr>
          <a:xfrm>
            <a:off x="2063846" y="3282939"/>
            <a:ext cx="223997" cy="228584"/>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2051654" y="3270748"/>
            <a:ext cx="250190" cy="254635"/>
          </a:xfrm>
          <a:custGeom>
            <a:avLst/>
            <a:gdLst/>
            <a:ahLst/>
            <a:cxnLst/>
            <a:rect l="l" t="t" r="r" b="b"/>
            <a:pathLst>
              <a:path w="250189" h="254635">
                <a:moveTo>
                  <a:pt x="249905" y="248396"/>
                </a:moveTo>
                <a:lnTo>
                  <a:pt x="249905" y="6096"/>
                </a:lnTo>
                <a:lnTo>
                  <a:pt x="243809" y="0"/>
                </a:lnTo>
                <a:lnTo>
                  <a:pt x="6096" y="0"/>
                </a:lnTo>
                <a:lnTo>
                  <a:pt x="0" y="6096"/>
                </a:lnTo>
                <a:lnTo>
                  <a:pt x="0" y="248396"/>
                </a:lnTo>
                <a:lnTo>
                  <a:pt x="4572" y="252957"/>
                </a:lnTo>
                <a:lnTo>
                  <a:pt x="4572" y="21336"/>
                </a:lnTo>
                <a:lnTo>
                  <a:pt x="21336" y="4572"/>
                </a:lnTo>
                <a:lnTo>
                  <a:pt x="43845" y="25908"/>
                </a:lnTo>
                <a:lnTo>
                  <a:pt x="205709" y="25908"/>
                </a:lnTo>
                <a:lnTo>
                  <a:pt x="227045" y="4572"/>
                </a:lnTo>
                <a:lnTo>
                  <a:pt x="245333" y="21336"/>
                </a:lnTo>
                <a:lnTo>
                  <a:pt x="245333" y="252957"/>
                </a:lnTo>
                <a:lnTo>
                  <a:pt x="249905" y="248396"/>
                </a:lnTo>
                <a:close/>
              </a:path>
              <a:path w="250189" h="254635">
                <a:moveTo>
                  <a:pt x="43845" y="25908"/>
                </a:moveTo>
                <a:lnTo>
                  <a:pt x="21336" y="4572"/>
                </a:lnTo>
                <a:lnTo>
                  <a:pt x="4572" y="21336"/>
                </a:lnTo>
                <a:lnTo>
                  <a:pt x="12192" y="29379"/>
                </a:lnTo>
                <a:lnTo>
                  <a:pt x="12192" y="25908"/>
                </a:lnTo>
                <a:lnTo>
                  <a:pt x="25908" y="12192"/>
                </a:lnTo>
                <a:lnTo>
                  <a:pt x="25908" y="25908"/>
                </a:lnTo>
                <a:lnTo>
                  <a:pt x="43845" y="25908"/>
                </a:lnTo>
                <a:close/>
              </a:path>
              <a:path w="250189" h="254635">
                <a:moveTo>
                  <a:pt x="25908" y="210635"/>
                </a:moveTo>
                <a:lnTo>
                  <a:pt x="25908" y="43857"/>
                </a:lnTo>
                <a:lnTo>
                  <a:pt x="4572" y="21336"/>
                </a:lnTo>
                <a:lnTo>
                  <a:pt x="4572" y="233156"/>
                </a:lnTo>
                <a:lnTo>
                  <a:pt x="25908" y="210635"/>
                </a:lnTo>
                <a:close/>
              </a:path>
              <a:path w="250189" h="254635">
                <a:moveTo>
                  <a:pt x="50276" y="222488"/>
                </a:moveTo>
                <a:lnTo>
                  <a:pt x="32004" y="204200"/>
                </a:lnTo>
                <a:lnTo>
                  <a:pt x="4572" y="233156"/>
                </a:lnTo>
                <a:lnTo>
                  <a:pt x="12192" y="240776"/>
                </a:lnTo>
                <a:lnTo>
                  <a:pt x="12192" y="228584"/>
                </a:lnTo>
                <a:lnTo>
                  <a:pt x="27432" y="228584"/>
                </a:lnTo>
                <a:lnTo>
                  <a:pt x="27432" y="220964"/>
                </a:lnTo>
                <a:lnTo>
                  <a:pt x="33528" y="225536"/>
                </a:lnTo>
                <a:lnTo>
                  <a:pt x="47061" y="225536"/>
                </a:lnTo>
                <a:lnTo>
                  <a:pt x="50276" y="222488"/>
                </a:lnTo>
                <a:close/>
              </a:path>
              <a:path w="250189" h="254635">
                <a:moveTo>
                  <a:pt x="245333" y="252957"/>
                </a:moveTo>
                <a:lnTo>
                  <a:pt x="245333" y="233156"/>
                </a:lnTo>
                <a:lnTo>
                  <a:pt x="227045" y="249920"/>
                </a:lnTo>
                <a:lnTo>
                  <a:pt x="205709" y="228584"/>
                </a:lnTo>
                <a:lnTo>
                  <a:pt x="43845" y="228584"/>
                </a:lnTo>
                <a:lnTo>
                  <a:pt x="21336" y="249920"/>
                </a:lnTo>
                <a:lnTo>
                  <a:pt x="4572" y="233156"/>
                </a:lnTo>
                <a:lnTo>
                  <a:pt x="4572" y="252957"/>
                </a:lnTo>
                <a:lnTo>
                  <a:pt x="6096" y="254477"/>
                </a:lnTo>
                <a:lnTo>
                  <a:pt x="243809" y="254477"/>
                </a:lnTo>
                <a:lnTo>
                  <a:pt x="245333" y="252957"/>
                </a:lnTo>
                <a:close/>
              </a:path>
              <a:path w="250189" h="254635">
                <a:moveTo>
                  <a:pt x="25908" y="25908"/>
                </a:moveTo>
                <a:lnTo>
                  <a:pt x="25908" y="12192"/>
                </a:lnTo>
                <a:lnTo>
                  <a:pt x="12192" y="25908"/>
                </a:lnTo>
                <a:lnTo>
                  <a:pt x="25908" y="25908"/>
                </a:lnTo>
                <a:close/>
              </a:path>
              <a:path w="250189" h="254635">
                <a:moveTo>
                  <a:pt x="45453" y="27432"/>
                </a:moveTo>
                <a:lnTo>
                  <a:pt x="43845" y="25908"/>
                </a:lnTo>
                <a:lnTo>
                  <a:pt x="12192" y="25908"/>
                </a:lnTo>
                <a:lnTo>
                  <a:pt x="12192" y="29379"/>
                </a:lnTo>
                <a:lnTo>
                  <a:pt x="27432" y="45466"/>
                </a:lnTo>
                <a:lnTo>
                  <a:pt x="27432" y="33528"/>
                </a:lnTo>
                <a:lnTo>
                  <a:pt x="33528" y="27432"/>
                </a:lnTo>
                <a:lnTo>
                  <a:pt x="45453" y="27432"/>
                </a:lnTo>
                <a:close/>
              </a:path>
              <a:path w="250189" h="254635">
                <a:moveTo>
                  <a:pt x="43845" y="228584"/>
                </a:moveTo>
                <a:lnTo>
                  <a:pt x="12192" y="228584"/>
                </a:lnTo>
                <a:lnTo>
                  <a:pt x="25908" y="240776"/>
                </a:lnTo>
                <a:lnTo>
                  <a:pt x="25908" y="245587"/>
                </a:lnTo>
                <a:lnTo>
                  <a:pt x="43845" y="228584"/>
                </a:lnTo>
                <a:close/>
              </a:path>
              <a:path w="250189" h="254635">
                <a:moveTo>
                  <a:pt x="25908" y="245587"/>
                </a:moveTo>
                <a:lnTo>
                  <a:pt x="25908" y="240776"/>
                </a:lnTo>
                <a:lnTo>
                  <a:pt x="12192" y="228584"/>
                </a:lnTo>
                <a:lnTo>
                  <a:pt x="12192" y="240776"/>
                </a:lnTo>
                <a:lnTo>
                  <a:pt x="21336" y="249920"/>
                </a:lnTo>
                <a:lnTo>
                  <a:pt x="25908" y="245587"/>
                </a:lnTo>
                <a:close/>
              </a:path>
              <a:path w="250189" h="254635">
                <a:moveTo>
                  <a:pt x="50276" y="32004"/>
                </a:moveTo>
                <a:lnTo>
                  <a:pt x="45453" y="27432"/>
                </a:lnTo>
                <a:lnTo>
                  <a:pt x="33528" y="27432"/>
                </a:lnTo>
                <a:lnTo>
                  <a:pt x="27432" y="33528"/>
                </a:lnTo>
                <a:lnTo>
                  <a:pt x="27432" y="45466"/>
                </a:lnTo>
                <a:lnTo>
                  <a:pt x="32004" y="50292"/>
                </a:lnTo>
                <a:lnTo>
                  <a:pt x="50276" y="32004"/>
                </a:lnTo>
                <a:close/>
              </a:path>
              <a:path w="250189" h="254635">
                <a:moveTo>
                  <a:pt x="50276" y="44199"/>
                </a:moveTo>
                <a:lnTo>
                  <a:pt x="50276" y="32004"/>
                </a:lnTo>
                <a:lnTo>
                  <a:pt x="32004" y="50292"/>
                </a:lnTo>
                <a:lnTo>
                  <a:pt x="27432" y="45466"/>
                </a:lnTo>
                <a:lnTo>
                  <a:pt x="27432" y="209026"/>
                </a:lnTo>
                <a:lnTo>
                  <a:pt x="32004" y="204200"/>
                </a:lnTo>
                <a:lnTo>
                  <a:pt x="41148" y="213352"/>
                </a:lnTo>
                <a:lnTo>
                  <a:pt x="41148" y="53340"/>
                </a:lnTo>
                <a:lnTo>
                  <a:pt x="50276" y="44199"/>
                </a:lnTo>
                <a:close/>
              </a:path>
              <a:path w="250189" h="254635">
                <a:moveTo>
                  <a:pt x="47061" y="225536"/>
                </a:moveTo>
                <a:lnTo>
                  <a:pt x="33528" y="225536"/>
                </a:lnTo>
                <a:lnTo>
                  <a:pt x="27432" y="220964"/>
                </a:lnTo>
                <a:lnTo>
                  <a:pt x="27432" y="228584"/>
                </a:lnTo>
                <a:lnTo>
                  <a:pt x="43845" y="228584"/>
                </a:lnTo>
                <a:lnTo>
                  <a:pt x="47061" y="225536"/>
                </a:lnTo>
                <a:close/>
              </a:path>
              <a:path w="250189" h="254635">
                <a:moveTo>
                  <a:pt x="53324" y="53340"/>
                </a:moveTo>
                <a:lnTo>
                  <a:pt x="53324" y="41148"/>
                </a:lnTo>
                <a:lnTo>
                  <a:pt x="41148" y="53340"/>
                </a:lnTo>
                <a:lnTo>
                  <a:pt x="53324" y="53340"/>
                </a:lnTo>
                <a:close/>
              </a:path>
              <a:path w="250189" h="254635">
                <a:moveTo>
                  <a:pt x="53324" y="201152"/>
                </a:moveTo>
                <a:lnTo>
                  <a:pt x="53324" y="53340"/>
                </a:lnTo>
                <a:lnTo>
                  <a:pt x="41148" y="53340"/>
                </a:lnTo>
                <a:lnTo>
                  <a:pt x="41148" y="201152"/>
                </a:lnTo>
                <a:lnTo>
                  <a:pt x="53324" y="201152"/>
                </a:lnTo>
                <a:close/>
              </a:path>
              <a:path w="250189" h="254635">
                <a:moveTo>
                  <a:pt x="208757" y="201152"/>
                </a:moveTo>
                <a:lnTo>
                  <a:pt x="41148" y="201152"/>
                </a:lnTo>
                <a:lnTo>
                  <a:pt x="53324" y="213344"/>
                </a:lnTo>
                <a:lnTo>
                  <a:pt x="53324" y="225536"/>
                </a:lnTo>
                <a:lnTo>
                  <a:pt x="196565" y="225536"/>
                </a:lnTo>
                <a:lnTo>
                  <a:pt x="196565" y="213344"/>
                </a:lnTo>
                <a:lnTo>
                  <a:pt x="208757" y="201152"/>
                </a:lnTo>
                <a:close/>
              </a:path>
              <a:path w="250189" h="254635">
                <a:moveTo>
                  <a:pt x="53324" y="225536"/>
                </a:moveTo>
                <a:lnTo>
                  <a:pt x="53324" y="213344"/>
                </a:lnTo>
                <a:lnTo>
                  <a:pt x="41148" y="201152"/>
                </a:lnTo>
                <a:lnTo>
                  <a:pt x="41148" y="213352"/>
                </a:lnTo>
                <a:lnTo>
                  <a:pt x="50276" y="222488"/>
                </a:lnTo>
                <a:lnTo>
                  <a:pt x="50276" y="225536"/>
                </a:lnTo>
                <a:lnTo>
                  <a:pt x="53324" y="225536"/>
                </a:lnTo>
                <a:close/>
              </a:path>
              <a:path w="250189" h="254635">
                <a:moveTo>
                  <a:pt x="204185" y="27432"/>
                </a:moveTo>
                <a:lnTo>
                  <a:pt x="45453" y="27432"/>
                </a:lnTo>
                <a:lnTo>
                  <a:pt x="50276" y="32004"/>
                </a:lnTo>
                <a:lnTo>
                  <a:pt x="50276" y="44199"/>
                </a:lnTo>
                <a:lnTo>
                  <a:pt x="53324" y="41148"/>
                </a:lnTo>
                <a:lnTo>
                  <a:pt x="53324" y="53340"/>
                </a:lnTo>
                <a:lnTo>
                  <a:pt x="196565" y="53340"/>
                </a:lnTo>
                <a:lnTo>
                  <a:pt x="196565" y="41148"/>
                </a:lnTo>
                <a:lnTo>
                  <a:pt x="199613" y="44196"/>
                </a:lnTo>
                <a:lnTo>
                  <a:pt x="199613" y="32004"/>
                </a:lnTo>
                <a:lnTo>
                  <a:pt x="204185" y="27432"/>
                </a:lnTo>
                <a:close/>
              </a:path>
              <a:path w="250189" h="254635">
                <a:moveTo>
                  <a:pt x="50276" y="225536"/>
                </a:moveTo>
                <a:lnTo>
                  <a:pt x="50276" y="222488"/>
                </a:lnTo>
                <a:lnTo>
                  <a:pt x="47061" y="225536"/>
                </a:lnTo>
                <a:lnTo>
                  <a:pt x="50276" y="225536"/>
                </a:lnTo>
                <a:close/>
              </a:path>
              <a:path w="250189" h="254635">
                <a:moveTo>
                  <a:pt x="208757" y="53340"/>
                </a:moveTo>
                <a:lnTo>
                  <a:pt x="196565" y="41148"/>
                </a:lnTo>
                <a:lnTo>
                  <a:pt x="196565" y="53340"/>
                </a:lnTo>
                <a:lnTo>
                  <a:pt x="208757" y="53340"/>
                </a:lnTo>
                <a:close/>
              </a:path>
              <a:path w="250189" h="254635">
                <a:moveTo>
                  <a:pt x="208757" y="201152"/>
                </a:moveTo>
                <a:lnTo>
                  <a:pt x="208757" y="53340"/>
                </a:lnTo>
                <a:lnTo>
                  <a:pt x="196565" y="53340"/>
                </a:lnTo>
                <a:lnTo>
                  <a:pt x="196565" y="201152"/>
                </a:lnTo>
                <a:lnTo>
                  <a:pt x="208757" y="201152"/>
                </a:lnTo>
                <a:close/>
              </a:path>
              <a:path w="250189" h="254635">
                <a:moveTo>
                  <a:pt x="208757" y="213344"/>
                </a:moveTo>
                <a:lnTo>
                  <a:pt x="208757" y="201152"/>
                </a:lnTo>
                <a:lnTo>
                  <a:pt x="196565" y="213344"/>
                </a:lnTo>
                <a:lnTo>
                  <a:pt x="196565" y="225536"/>
                </a:lnTo>
                <a:lnTo>
                  <a:pt x="199613" y="225536"/>
                </a:lnTo>
                <a:lnTo>
                  <a:pt x="199613" y="222488"/>
                </a:lnTo>
                <a:lnTo>
                  <a:pt x="208757" y="213344"/>
                </a:lnTo>
                <a:close/>
              </a:path>
              <a:path w="250189" h="254635">
                <a:moveTo>
                  <a:pt x="220949" y="47074"/>
                </a:moveTo>
                <a:lnTo>
                  <a:pt x="220949" y="33528"/>
                </a:lnTo>
                <a:lnTo>
                  <a:pt x="216377" y="27432"/>
                </a:lnTo>
                <a:lnTo>
                  <a:pt x="204185" y="27432"/>
                </a:lnTo>
                <a:lnTo>
                  <a:pt x="199613" y="32004"/>
                </a:lnTo>
                <a:lnTo>
                  <a:pt x="217901" y="50292"/>
                </a:lnTo>
                <a:lnTo>
                  <a:pt x="220949" y="47074"/>
                </a:lnTo>
                <a:close/>
              </a:path>
              <a:path w="250189" h="254635">
                <a:moveTo>
                  <a:pt x="220949" y="207418"/>
                </a:moveTo>
                <a:lnTo>
                  <a:pt x="220949" y="47074"/>
                </a:lnTo>
                <a:lnTo>
                  <a:pt x="217901" y="50292"/>
                </a:lnTo>
                <a:lnTo>
                  <a:pt x="199613" y="32004"/>
                </a:lnTo>
                <a:lnTo>
                  <a:pt x="199613" y="44196"/>
                </a:lnTo>
                <a:lnTo>
                  <a:pt x="208757" y="53340"/>
                </a:lnTo>
                <a:lnTo>
                  <a:pt x="208757" y="213344"/>
                </a:lnTo>
                <a:lnTo>
                  <a:pt x="217901" y="204200"/>
                </a:lnTo>
                <a:lnTo>
                  <a:pt x="220949" y="207418"/>
                </a:lnTo>
                <a:close/>
              </a:path>
              <a:path w="250189" h="254635">
                <a:moveTo>
                  <a:pt x="245333" y="233156"/>
                </a:moveTo>
                <a:lnTo>
                  <a:pt x="217901" y="204200"/>
                </a:lnTo>
                <a:lnTo>
                  <a:pt x="199613" y="222488"/>
                </a:lnTo>
                <a:lnTo>
                  <a:pt x="202661" y="225536"/>
                </a:lnTo>
                <a:lnTo>
                  <a:pt x="216377" y="225536"/>
                </a:lnTo>
                <a:lnTo>
                  <a:pt x="220949" y="220964"/>
                </a:lnTo>
                <a:lnTo>
                  <a:pt x="220949" y="228584"/>
                </a:lnTo>
                <a:lnTo>
                  <a:pt x="236189" y="228584"/>
                </a:lnTo>
                <a:lnTo>
                  <a:pt x="236189" y="241538"/>
                </a:lnTo>
                <a:lnTo>
                  <a:pt x="245333" y="233156"/>
                </a:lnTo>
                <a:close/>
              </a:path>
              <a:path w="250189" h="254635">
                <a:moveTo>
                  <a:pt x="202661" y="225536"/>
                </a:moveTo>
                <a:lnTo>
                  <a:pt x="199613" y="222488"/>
                </a:lnTo>
                <a:lnTo>
                  <a:pt x="199613" y="225536"/>
                </a:lnTo>
                <a:lnTo>
                  <a:pt x="202661" y="225536"/>
                </a:lnTo>
                <a:close/>
              </a:path>
              <a:path w="250189" h="254635">
                <a:moveTo>
                  <a:pt x="220949" y="228584"/>
                </a:moveTo>
                <a:lnTo>
                  <a:pt x="220949" y="220964"/>
                </a:lnTo>
                <a:lnTo>
                  <a:pt x="216377" y="225536"/>
                </a:lnTo>
                <a:lnTo>
                  <a:pt x="202661" y="225536"/>
                </a:lnTo>
                <a:lnTo>
                  <a:pt x="205709" y="228584"/>
                </a:lnTo>
                <a:lnTo>
                  <a:pt x="220949" y="228584"/>
                </a:lnTo>
                <a:close/>
              </a:path>
              <a:path w="250189" h="254635">
                <a:moveTo>
                  <a:pt x="236189" y="30988"/>
                </a:moveTo>
                <a:lnTo>
                  <a:pt x="236189" y="25908"/>
                </a:lnTo>
                <a:lnTo>
                  <a:pt x="205709" y="25908"/>
                </a:lnTo>
                <a:lnTo>
                  <a:pt x="204185" y="27432"/>
                </a:lnTo>
                <a:lnTo>
                  <a:pt x="216377" y="27432"/>
                </a:lnTo>
                <a:lnTo>
                  <a:pt x="220949" y="33528"/>
                </a:lnTo>
                <a:lnTo>
                  <a:pt x="220949" y="47074"/>
                </a:lnTo>
                <a:lnTo>
                  <a:pt x="236189" y="30988"/>
                </a:lnTo>
                <a:close/>
              </a:path>
              <a:path w="250189" h="254635">
                <a:moveTo>
                  <a:pt x="245333" y="21336"/>
                </a:moveTo>
                <a:lnTo>
                  <a:pt x="227045" y="4572"/>
                </a:lnTo>
                <a:lnTo>
                  <a:pt x="205709" y="25908"/>
                </a:lnTo>
                <a:lnTo>
                  <a:pt x="223997" y="25908"/>
                </a:lnTo>
                <a:lnTo>
                  <a:pt x="223997" y="12192"/>
                </a:lnTo>
                <a:lnTo>
                  <a:pt x="236189" y="25908"/>
                </a:lnTo>
                <a:lnTo>
                  <a:pt x="236189" y="30988"/>
                </a:lnTo>
                <a:lnTo>
                  <a:pt x="245333" y="21336"/>
                </a:lnTo>
                <a:close/>
              </a:path>
              <a:path w="250189" h="254635">
                <a:moveTo>
                  <a:pt x="236189" y="228584"/>
                </a:moveTo>
                <a:lnTo>
                  <a:pt x="205709" y="228584"/>
                </a:lnTo>
                <a:lnTo>
                  <a:pt x="223997" y="246872"/>
                </a:lnTo>
                <a:lnTo>
                  <a:pt x="223997" y="240776"/>
                </a:lnTo>
                <a:lnTo>
                  <a:pt x="236189" y="228584"/>
                </a:lnTo>
                <a:close/>
              </a:path>
              <a:path w="250189" h="254635">
                <a:moveTo>
                  <a:pt x="236189" y="25908"/>
                </a:moveTo>
                <a:lnTo>
                  <a:pt x="223997" y="12192"/>
                </a:lnTo>
                <a:lnTo>
                  <a:pt x="223997" y="25908"/>
                </a:lnTo>
                <a:lnTo>
                  <a:pt x="236189" y="25908"/>
                </a:lnTo>
                <a:close/>
              </a:path>
              <a:path w="250189" h="254635">
                <a:moveTo>
                  <a:pt x="245333" y="233156"/>
                </a:moveTo>
                <a:lnTo>
                  <a:pt x="245333" y="21336"/>
                </a:lnTo>
                <a:lnTo>
                  <a:pt x="223997" y="43857"/>
                </a:lnTo>
                <a:lnTo>
                  <a:pt x="223997" y="210635"/>
                </a:lnTo>
                <a:lnTo>
                  <a:pt x="245333" y="233156"/>
                </a:lnTo>
                <a:close/>
              </a:path>
              <a:path w="250189" h="254635">
                <a:moveTo>
                  <a:pt x="236189" y="241538"/>
                </a:moveTo>
                <a:lnTo>
                  <a:pt x="236189" y="228584"/>
                </a:lnTo>
                <a:lnTo>
                  <a:pt x="223997" y="240776"/>
                </a:lnTo>
                <a:lnTo>
                  <a:pt x="223997" y="246872"/>
                </a:lnTo>
                <a:lnTo>
                  <a:pt x="227045" y="249920"/>
                </a:lnTo>
                <a:lnTo>
                  <a:pt x="236189" y="241538"/>
                </a:lnTo>
                <a:close/>
              </a:path>
            </a:pathLst>
          </a:custGeom>
          <a:solidFill>
            <a:srgbClr val="000000"/>
          </a:solidFill>
        </p:spPr>
        <p:txBody>
          <a:bodyPr wrap="square" lIns="0" tIns="0" rIns="0" bIns="0" rtlCol="0"/>
          <a:lstStyle/>
          <a:p>
            <a:endParaRPr/>
          </a:p>
        </p:txBody>
      </p:sp>
      <p:sp>
        <p:nvSpPr>
          <p:cNvPr id="10" name="object 10"/>
          <p:cNvSpPr/>
          <p:nvPr/>
        </p:nvSpPr>
        <p:spPr>
          <a:xfrm>
            <a:off x="3545037" y="3249411"/>
            <a:ext cx="249920" cy="252968"/>
          </a:xfrm>
          <a:prstGeom prst="rect">
            <a:avLst/>
          </a:prstGeom>
          <a:blipFill>
            <a:blip r:embed="rId4" cstate="print"/>
            <a:stretch>
              <a:fillRect/>
            </a:stretch>
          </a:blipFill>
        </p:spPr>
        <p:txBody>
          <a:bodyPr wrap="square" lIns="0" tIns="0" rIns="0" bIns="0" rtlCol="0"/>
          <a:lstStyle/>
          <a:p>
            <a:endParaRPr/>
          </a:p>
        </p:txBody>
      </p:sp>
      <p:sp>
        <p:nvSpPr>
          <p:cNvPr id="11" name="object 11"/>
          <p:cNvSpPr/>
          <p:nvPr/>
        </p:nvSpPr>
        <p:spPr>
          <a:xfrm>
            <a:off x="2063846" y="4349648"/>
            <a:ext cx="223997" cy="228584"/>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2051654" y="4337456"/>
            <a:ext cx="250190" cy="254635"/>
          </a:xfrm>
          <a:custGeom>
            <a:avLst/>
            <a:gdLst/>
            <a:ahLst/>
            <a:cxnLst/>
            <a:rect l="l" t="t" r="r" b="b"/>
            <a:pathLst>
              <a:path w="250189" h="254635">
                <a:moveTo>
                  <a:pt x="249905" y="248396"/>
                </a:moveTo>
                <a:lnTo>
                  <a:pt x="249905" y="6096"/>
                </a:lnTo>
                <a:lnTo>
                  <a:pt x="243809" y="0"/>
                </a:lnTo>
                <a:lnTo>
                  <a:pt x="6096" y="0"/>
                </a:lnTo>
                <a:lnTo>
                  <a:pt x="0" y="6096"/>
                </a:lnTo>
                <a:lnTo>
                  <a:pt x="0" y="248396"/>
                </a:lnTo>
                <a:lnTo>
                  <a:pt x="4572" y="252968"/>
                </a:lnTo>
                <a:lnTo>
                  <a:pt x="4572" y="21336"/>
                </a:lnTo>
                <a:lnTo>
                  <a:pt x="21336" y="4572"/>
                </a:lnTo>
                <a:lnTo>
                  <a:pt x="43845" y="25908"/>
                </a:lnTo>
                <a:lnTo>
                  <a:pt x="205709" y="25908"/>
                </a:lnTo>
                <a:lnTo>
                  <a:pt x="227045" y="4572"/>
                </a:lnTo>
                <a:lnTo>
                  <a:pt x="245333" y="21336"/>
                </a:lnTo>
                <a:lnTo>
                  <a:pt x="245333" y="252968"/>
                </a:lnTo>
                <a:lnTo>
                  <a:pt x="249905" y="248396"/>
                </a:lnTo>
                <a:close/>
              </a:path>
              <a:path w="250189" h="254635">
                <a:moveTo>
                  <a:pt x="43845" y="25908"/>
                </a:moveTo>
                <a:lnTo>
                  <a:pt x="21336" y="4572"/>
                </a:lnTo>
                <a:lnTo>
                  <a:pt x="4572" y="21336"/>
                </a:lnTo>
                <a:lnTo>
                  <a:pt x="12192" y="29379"/>
                </a:lnTo>
                <a:lnTo>
                  <a:pt x="12192" y="25908"/>
                </a:lnTo>
                <a:lnTo>
                  <a:pt x="25908" y="12192"/>
                </a:lnTo>
                <a:lnTo>
                  <a:pt x="25908" y="25908"/>
                </a:lnTo>
                <a:lnTo>
                  <a:pt x="43845" y="25908"/>
                </a:lnTo>
                <a:close/>
              </a:path>
              <a:path w="250189" h="254635">
                <a:moveTo>
                  <a:pt x="25908" y="210635"/>
                </a:moveTo>
                <a:lnTo>
                  <a:pt x="25908" y="43857"/>
                </a:lnTo>
                <a:lnTo>
                  <a:pt x="4572" y="21336"/>
                </a:lnTo>
                <a:lnTo>
                  <a:pt x="4572" y="233156"/>
                </a:lnTo>
                <a:lnTo>
                  <a:pt x="25908" y="210635"/>
                </a:lnTo>
                <a:close/>
              </a:path>
              <a:path w="250189" h="254635">
                <a:moveTo>
                  <a:pt x="50276" y="222488"/>
                </a:moveTo>
                <a:lnTo>
                  <a:pt x="32004" y="204200"/>
                </a:lnTo>
                <a:lnTo>
                  <a:pt x="4572" y="233156"/>
                </a:lnTo>
                <a:lnTo>
                  <a:pt x="12192" y="240776"/>
                </a:lnTo>
                <a:lnTo>
                  <a:pt x="12192" y="228584"/>
                </a:lnTo>
                <a:lnTo>
                  <a:pt x="27432" y="228584"/>
                </a:lnTo>
                <a:lnTo>
                  <a:pt x="27432" y="220964"/>
                </a:lnTo>
                <a:lnTo>
                  <a:pt x="33528" y="225536"/>
                </a:lnTo>
                <a:lnTo>
                  <a:pt x="47061" y="225536"/>
                </a:lnTo>
                <a:lnTo>
                  <a:pt x="50276" y="222488"/>
                </a:lnTo>
                <a:close/>
              </a:path>
              <a:path w="250189" h="254635">
                <a:moveTo>
                  <a:pt x="245333" y="252968"/>
                </a:moveTo>
                <a:lnTo>
                  <a:pt x="245333" y="233156"/>
                </a:lnTo>
                <a:lnTo>
                  <a:pt x="227045" y="249920"/>
                </a:lnTo>
                <a:lnTo>
                  <a:pt x="205709" y="228584"/>
                </a:lnTo>
                <a:lnTo>
                  <a:pt x="43845" y="228584"/>
                </a:lnTo>
                <a:lnTo>
                  <a:pt x="21336" y="249920"/>
                </a:lnTo>
                <a:lnTo>
                  <a:pt x="4572" y="233156"/>
                </a:lnTo>
                <a:lnTo>
                  <a:pt x="4572" y="252968"/>
                </a:lnTo>
                <a:lnTo>
                  <a:pt x="6096" y="254492"/>
                </a:lnTo>
                <a:lnTo>
                  <a:pt x="243809" y="254492"/>
                </a:lnTo>
                <a:lnTo>
                  <a:pt x="245333" y="252968"/>
                </a:lnTo>
                <a:close/>
              </a:path>
              <a:path w="250189" h="254635">
                <a:moveTo>
                  <a:pt x="25908" y="25908"/>
                </a:moveTo>
                <a:lnTo>
                  <a:pt x="25908" y="12192"/>
                </a:lnTo>
                <a:lnTo>
                  <a:pt x="12192" y="25908"/>
                </a:lnTo>
                <a:lnTo>
                  <a:pt x="25908" y="25908"/>
                </a:lnTo>
                <a:close/>
              </a:path>
              <a:path w="250189" h="254635">
                <a:moveTo>
                  <a:pt x="45453" y="27432"/>
                </a:moveTo>
                <a:lnTo>
                  <a:pt x="43845" y="25908"/>
                </a:lnTo>
                <a:lnTo>
                  <a:pt x="12192" y="25908"/>
                </a:lnTo>
                <a:lnTo>
                  <a:pt x="12192" y="29379"/>
                </a:lnTo>
                <a:lnTo>
                  <a:pt x="27432" y="45466"/>
                </a:lnTo>
                <a:lnTo>
                  <a:pt x="27432" y="33528"/>
                </a:lnTo>
                <a:lnTo>
                  <a:pt x="33528" y="27432"/>
                </a:lnTo>
                <a:lnTo>
                  <a:pt x="45453" y="27432"/>
                </a:lnTo>
                <a:close/>
              </a:path>
              <a:path w="250189" h="254635">
                <a:moveTo>
                  <a:pt x="43845" y="228584"/>
                </a:moveTo>
                <a:lnTo>
                  <a:pt x="12192" y="228584"/>
                </a:lnTo>
                <a:lnTo>
                  <a:pt x="25908" y="240776"/>
                </a:lnTo>
                <a:lnTo>
                  <a:pt x="25908" y="245587"/>
                </a:lnTo>
                <a:lnTo>
                  <a:pt x="43845" y="228584"/>
                </a:lnTo>
                <a:close/>
              </a:path>
              <a:path w="250189" h="254635">
                <a:moveTo>
                  <a:pt x="25908" y="245587"/>
                </a:moveTo>
                <a:lnTo>
                  <a:pt x="25908" y="240776"/>
                </a:lnTo>
                <a:lnTo>
                  <a:pt x="12192" y="228584"/>
                </a:lnTo>
                <a:lnTo>
                  <a:pt x="12192" y="240776"/>
                </a:lnTo>
                <a:lnTo>
                  <a:pt x="21336" y="249920"/>
                </a:lnTo>
                <a:lnTo>
                  <a:pt x="25908" y="245587"/>
                </a:lnTo>
                <a:close/>
              </a:path>
              <a:path w="250189" h="254635">
                <a:moveTo>
                  <a:pt x="50276" y="32004"/>
                </a:moveTo>
                <a:lnTo>
                  <a:pt x="45453" y="27432"/>
                </a:lnTo>
                <a:lnTo>
                  <a:pt x="33528" y="27432"/>
                </a:lnTo>
                <a:lnTo>
                  <a:pt x="27432" y="33528"/>
                </a:lnTo>
                <a:lnTo>
                  <a:pt x="27432" y="45466"/>
                </a:lnTo>
                <a:lnTo>
                  <a:pt x="32004" y="50292"/>
                </a:lnTo>
                <a:lnTo>
                  <a:pt x="50276" y="32004"/>
                </a:lnTo>
                <a:close/>
              </a:path>
              <a:path w="250189" h="254635">
                <a:moveTo>
                  <a:pt x="50276" y="44199"/>
                </a:moveTo>
                <a:lnTo>
                  <a:pt x="50276" y="32004"/>
                </a:lnTo>
                <a:lnTo>
                  <a:pt x="32004" y="50292"/>
                </a:lnTo>
                <a:lnTo>
                  <a:pt x="27432" y="45466"/>
                </a:lnTo>
                <a:lnTo>
                  <a:pt x="27432" y="209026"/>
                </a:lnTo>
                <a:lnTo>
                  <a:pt x="32004" y="204200"/>
                </a:lnTo>
                <a:lnTo>
                  <a:pt x="41148" y="213352"/>
                </a:lnTo>
                <a:lnTo>
                  <a:pt x="41148" y="53340"/>
                </a:lnTo>
                <a:lnTo>
                  <a:pt x="50276" y="44199"/>
                </a:lnTo>
                <a:close/>
              </a:path>
              <a:path w="250189" h="254635">
                <a:moveTo>
                  <a:pt x="47061" y="225536"/>
                </a:moveTo>
                <a:lnTo>
                  <a:pt x="33528" y="225536"/>
                </a:lnTo>
                <a:lnTo>
                  <a:pt x="27432" y="220964"/>
                </a:lnTo>
                <a:lnTo>
                  <a:pt x="27432" y="228584"/>
                </a:lnTo>
                <a:lnTo>
                  <a:pt x="43845" y="228584"/>
                </a:lnTo>
                <a:lnTo>
                  <a:pt x="47061" y="225536"/>
                </a:lnTo>
                <a:close/>
              </a:path>
              <a:path w="250189" h="254635">
                <a:moveTo>
                  <a:pt x="53324" y="53340"/>
                </a:moveTo>
                <a:lnTo>
                  <a:pt x="53324" y="41148"/>
                </a:lnTo>
                <a:lnTo>
                  <a:pt x="41148" y="53340"/>
                </a:lnTo>
                <a:lnTo>
                  <a:pt x="53324" y="53340"/>
                </a:lnTo>
                <a:close/>
              </a:path>
              <a:path w="250189" h="254635">
                <a:moveTo>
                  <a:pt x="53324" y="201152"/>
                </a:moveTo>
                <a:lnTo>
                  <a:pt x="53324" y="53340"/>
                </a:lnTo>
                <a:lnTo>
                  <a:pt x="41148" y="53340"/>
                </a:lnTo>
                <a:lnTo>
                  <a:pt x="41148" y="201152"/>
                </a:lnTo>
                <a:lnTo>
                  <a:pt x="53324" y="201152"/>
                </a:lnTo>
                <a:close/>
              </a:path>
              <a:path w="250189" h="254635">
                <a:moveTo>
                  <a:pt x="208757" y="201152"/>
                </a:moveTo>
                <a:lnTo>
                  <a:pt x="41148" y="201152"/>
                </a:lnTo>
                <a:lnTo>
                  <a:pt x="53324" y="213344"/>
                </a:lnTo>
                <a:lnTo>
                  <a:pt x="53324" y="225536"/>
                </a:lnTo>
                <a:lnTo>
                  <a:pt x="196565" y="225536"/>
                </a:lnTo>
                <a:lnTo>
                  <a:pt x="196565" y="213344"/>
                </a:lnTo>
                <a:lnTo>
                  <a:pt x="208757" y="201152"/>
                </a:lnTo>
                <a:close/>
              </a:path>
              <a:path w="250189" h="254635">
                <a:moveTo>
                  <a:pt x="53324" y="225536"/>
                </a:moveTo>
                <a:lnTo>
                  <a:pt x="53324" y="213344"/>
                </a:lnTo>
                <a:lnTo>
                  <a:pt x="41148" y="201152"/>
                </a:lnTo>
                <a:lnTo>
                  <a:pt x="41148" y="213352"/>
                </a:lnTo>
                <a:lnTo>
                  <a:pt x="50276" y="222488"/>
                </a:lnTo>
                <a:lnTo>
                  <a:pt x="50276" y="225536"/>
                </a:lnTo>
                <a:lnTo>
                  <a:pt x="53324" y="225536"/>
                </a:lnTo>
                <a:close/>
              </a:path>
              <a:path w="250189" h="254635">
                <a:moveTo>
                  <a:pt x="204185" y="27432"/>
                </a:moveTo>
                <a:lnTo>
                  <a:pt x="45453" y="27432"/>
                </a:lnTo>
                <a:lnTo>
                  <a:pt x="50276" y="32004"/>
                </a:lnTo>
                <a:lnTo>
                  <a:pt x="50276" y="44199"/>
                </a:lnTo>
                <a:lnTo>
                  <a:pt x="53324" y="41148"/>
                </a:lnTo>
                <a:lnTo>
                  <a:pt x="53324" y="53340"/>
                </a:lnTo>
                <a:lnTo>
                  <a:pt x="196565" y="53340"/>
                </a:lnTo>
                <a:lnTo>
                  <a:pt x="196565" y="41148"/>
                </a:lnTo>
                <a:lnTo>
                  <a:pt x="199613" y="44196"/>
                </a:lnTo>
                <a:lnTo>
                  <a:pt x="199613" y="32004"/>
                </a:lnTo>
                <a:lnTo>
                  <a:pt x="204185" y="27432"/>
                </a:lnTo>
                <a:close/>
              </a:path>
              <a:path w="250189" h="254635">
                <a:moveTo>
                  <a:pt x="50276" y="225536"/>
                </a:moveTo>
                <a:lnTo>
                  <a:pt x="50276" y="222488"/>
                </a:lnTo>
                <a:lnTo>
                  <a:pt x="47061" y="225536"/>
                </a:lnTo>
                <a:lnTo>
                  <a:pt x="50276" y="225536"/>
                </a:lnTo>
                <a:close/>
              </a:path>
              <a:path w="250189" h="254635">
                <a:moveTo>
                  <a:pt x="208757" y="53340"/>
                </a:moveTo>
                <a:lnTo>
                  <a:pt x="196565" y="41148"/>
                </a:lnTo>
                <a:lnTo>
                  <a:pt x="196565" y="53340"/>
                </a:lnTo>
                <a:lnTo>
                  <a:pt x="208757" y="53340"/>
                </a:lnTo>
                <a:close/>
              </a:path>
              <a:path w="250189" h="254635">
                <a:moveTo>
                  <a:pt x="208757" y="201152"/>
                </a:moveTo>
                <a:lnTo>
                  <a:pt x="208757" y="53340"/>
                </a:lnTo>
                <a:lnTo>
                  <a:pt x="196565" y="53340"/>
                </a:lnTo>
                <a:lnTo>
                  <a:pt x="196565" y="201152"/>
                </a:lnTo>
                <a:lnTo>
                  <a:pt x="208757" y="201152"/>
                </a:lnTo>
                <a:close/>
              </a:path>
              <a:path w="250189" h="254635">
                <a:moveTo>
                  <a:pt x="208757" y="213344"/>
                </a:moveTo>
                <a:lnTo>
                  <a:pt x="208757" y="201152"/>
                </a:lnTo>
                <a:lnTo>
                  <a:pt x="196565" y="213344"/>
                </a:lnTo>
                <a:lnTo>
                  <a:pt x="196565" y="225536"/>
                </a:lnTo>
                <a:lnTo>
                  <a:pt x="199613" y="225536"/>
                </a:lnTo>
                <a:lnTo>
                  <a:pt x="199613" y="222488"/>
                </a:lnTo>
                <a:lnTo>
                  <a:pt x="208757" y="213344"/>
                </a:lnTo>
                <a:close/>
              </a:path>
              <a:path w="250189" h="254635">
                <a:moveTo>
                  <a:pt x="220949" y="47074"/>
                </a:moveTo>
                <a:lnTo>
                  <a:pt x="220949" y="33528"/>
                </a:lnTo>
                <a:lnTo>
                  <a:pt x="216377" y="27432"/>
                </a:lnTo>
                <a:lnTo>
                  <a:pt x="204185" y="27432"/>
                </a:lnTo>
                <a:lnTo>
                  <a:pt x="199613" y="32004"/>
                </a:lnTo>
                <a:lnTo>
                  <a:pt x="217901" y="50292"/>
                </a:lnTo>
                <a:lnTo>
                  <a:pt x="220949" y="47074"/>
                </a:lnTo>
                <a:close/>
              </a:path>
              <a:path w="250189" h="254635">
                <a:moveTo>
                  <a:pt x="220949" y="207418"/>
                </a:moveTo>
                <a:lnTo>
                  <a:pt x="220949" y="47074"/>
                </a:lnTo>
                <a:lnTo>
                  <a:pt x="217901" y="50292"/>
                </a:lnTo>
                <a:lnTo>
                  <a:pt x="199613" y="32004"/>
                </a:lnTo>
                <a:lnTo>
                  <a:pt x="199613" y="44196"/>
                </a:lnTo>
                <a:lnTo>
                  <a:pt x="208757" y="53340"/>
                </a:lnTo>
                <a:lnTo>
                  <a:pt x="208757" y="213344"/>
                </a:lnTo>
                <a:lnTo>
                  <a:pt x="217901" y="204200"/>
                </a:lnTo>
                <a:lnTo>
                  <a:pt x="220949" y="207418"/>
                </a:lnTo>
                <a:close/>
              </a:path>
              <a:path w="250189" h="254635">
                <a:moveTo>
                  <a:pt x="245333" y="233156"/>
                </a:moveTo>
                <a:lnTo>
                  <a:pt x="217901" y="204200"/>
                </a:lnTo>
                <a:lnTo>
                  <a:pt x="199613" y="222488"/>
                </a:lnTo>
                <a:lnTo>
                  <a:pt x="202661" y="225536"/>
                </a:lnTo>
                <a:lnTo>
                  <a:pt x="216377" y="225536"/>
                </a:lnTo>
                <a:lnTo>
                  <a:pt x="220949" y="220964"/>
                </a:lnTo>
                <a:lnTo>
                  <a:pt x="220949" y="228584"/>
                </a:lnTo>
                <a:lnTo>
                  <a:pt x="236189" y="228584"/>
                </a:lnTo>
                <a:lnTo>
                  <a:pt x="236189" y="241538"/>
                </a:lnTo>
                <a:lnTo>
                  <a:pt x="245333" y="233156"/>
                </a:lnTo>
                <a:close/>
              </a:path>
              <a:path w="250189" h="254635">
                <a:moveTo>
                  <a:pt x="202661" y="225536"/>
                </a:moveTo>
                <a:lnTo>
                  <a:pt x="199613" y="222488"/>
                </a:lnTo>
                <a:lnTo>
                  <a:pt x="199613" y="225536"/>
                </a:lnTo>
                <a:lnTo>
                  <a:pt x="202661" y="225536"/>
                </a:lnTo>
                <a:close/>
              </a:path>
              <a:path w="250189" h="254635">
                <a:moveTo>
                  <a:pt x="220949" y="228584"/>
                </a:moveTo>
                <a:lnTo>
                  <a:pt x="220949" y="220964"/>
                </a:lnTo>
                <a:lnTo>
                  <a:pt x="216377" y="225536"/>
                </a:lnTo>
                <a:lnTo>
                  <a:pt x="202661" y="225536"/>
                </a:lnTo>
                <a:lnTo>
                  <a:pt x="205709" y="228584"/>
                </a:lnTo>
                <a:lnTo>
                  <a:pt x="220949" y="228584"/>
                </a:lnTo>
                <a:close/>
              </a:path>
              <a:path w="250189" h="254635">
                <a:moveTo>
                  <a:pt x="236189" y="30988"/>
                </a:moveTo>
                <a:lnTo>
                  <a:pt x="236189" y="25908"/>
                </a:lnTo>
                <a:lnTo>
                  <a:pt x="205709" y="25908"/>
                </a:lnTo>
                <a:lnTo>
                  <a:pt x="204185" y="27432"/>
                </a:lnTo>
                <a:lnTo>
                  <a:pt x="216377" y="27432"/>
                </a:lnTo>
                <a:lnTo>
                  <a:pt x="220949" y="33528"/>
                </a:lnTo>
                <a:lnTo>
                  <a:pt x="220949" y="47074"/>
                </a:lnTo>
                <a:lnTo>
                  <a:pt x="236189" y="30988"/>
                </a:lnTo>
                <a:close/>
              </a:path>
              <a:path w="250189" h="254635">
                <a:moveTo>
                  <a:pt x="245333" y="21336"/>
                </a:moveTo>
                <a:lnTo>
                  <a:pt x="227045" y="4572"/>
                </a:lnTo>
                <a:lnTo>
                  <a:pt x="205709" y="25908"/>
                </a:lnTo>
                <a:lnTo>
                  <a:pt x="223997" y="25908"/>
                </a:lnTo>
                <a:lnTo>
                  <a:pt x="223997" y="12192"/>
                </a:lnTo>
                <a:lnTo>
                  <a:pt x="236189" y="25908"/>
                </a:lnTo>
                <a:lnTo>
                  <a:pt x="236189" y="30988"/>
                </a:lnTo>
                <a:lnTo>
                  <a:pt x="245333" y="21336"/>
                </a:lnTo>
                <a:close/>
              </a:path>
              <a:path w="250189" h="254635">
                <a:moveTo>
                  <a:pt x="236189" y="228584"/>
                </a:moveTo>
                <a:lnTo>
                  <a:pt x="205709" y="228584"/>
                </a:lnTo>
                <a:lnTo>
                  <a:pt x="223997" y="246872"/>
                </a:lnTo>
                <a:lnTo>
                  <a:pt x="223997" y="240776"/>
                </a:lnTo>
                <a:lnTo>
                  <a:pt x="236189" y="228584"/>
                </a:lnTo>
                <a:close/>
              </a:path>
              <a:path w="250189" h="254635">
                <a:moveTo>
                  <a:pt x="236189" y="25908"/>
                </a:moveTo>
                <a:lnTo>
                  <a:pt x="223997" y="12192"/>
                </a:lnTo>
                <a:lnTo>
                  <a:pt x="223997" y="25908"/>
                </a:lnTo>
                <a:lnTo>
                  <a:pt x="236189" y="25908"/>
                </a:lnTo>
                <a:close/>
              </a:path>
              <a:path w="250189" h="254635">
                <a:moveTo>
                  <a:pt x="245333" y="233156"/>
                </a:moveTo>
                <a:lnTo>
                  <a:pt x="245333" y="21336"/>
                </a:lnTo>
                <a:lnTo>
                  <a:pt x="223997" y="43857"/>
                </a:lnTo>
                <a:lnTo>
                  <a:pt x="223997" y="210635"/>
                </a:lnTo>
                <a:lnTo>
                  <a:pt x="245333" y="233156"/>
                </a:lnTo>
                <a:close/>
              </a:path>
              <a:path w="250189" h="254635">
                <a:moveTo>
                  <a:pt x="236189" y="241538"/>
                </a:moveTo>
                <a:lnTo>
                  <a:pt x="236189" y="228584"/>
                </a:lnTo>
                <a:lnTo>
                  <a:pt x="223997" y="240776"/>
                </a:lnTo>
                <a:lnTo>
                  <a:pt x="223997" y="246872"/>
                </a:lnTo>
                <a:lnTo>
                  <a:pt x="227045" y="249920"/>
                </a:lnTo>
                <a:lnTo>
                  <a:pt x="236189" y="241538"/>
                </a:lnTo>
                <a:close/>
              </a:path>
            </a:pathLst>
          </a:custGeom>
          <a:solidFill>
            <a:srgbClr val="000000"/>
          </a:solidFill>
        </p:spPr>
        <p:txBody>
          <a:bodyPr wrap="square" lIns="0" tIns="0" rIns="0" bIns="0" rtlCol="0"/>
          <a:lstStyle/>
          <a:p>
            <a:endParaRPr/>
          </a:p>
        </p:txBody>
      </p:sp>
      <p:sp>
        <p:nvSpPr>
          <p:cNvPr id="13" name="object 13"/>
          <p:cNvSpPr/>
          <p:nvPr/>
        </p:nvSpPr>
        <p:spPr>
          <a:xfrm>
            <a:off x="3558753" y="4418228"/>
            <a:ext cx="224012" cy="228584"/>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3545037" y="4406036"/>
            <a:ext cx="250190" cy="254635"/>
          </a:xfrm>
          <a:custGeom>
            <a:avLst/>
            <a:gdLst/>
            <a:ahLst/>
            <a:cxnLst/>
            <a:rect l="l" t="t" r="r" b="b"/>
            <a:pathLst>
              <a:path w="250189" h="254635">
                <a:moveTo>
                  <a:pt x="249920" y="248396"/>
                </a:moveTo>
                <a:lnTo>
                  <a:pt x="249920" y="6096"/>
                </a:lnTo>
                <a:lnTo>
                  <a:pt x="243824" y="0"/>
                </a:lnTo>
                <a:lnTo>
                  <a:pt x="6096" y="0"/>
                </a:lnTo>
                <a:lnTo>
                  <a:pt x="0" y="6096"/>
                </a:lnTo>
                <a:lnTo>
                  <a:pt x="0" y="248396"/>
                </a:lnTo>
                <a:lnTo>
                  <a:pt x="4572" y="252968"/>
                </a:lnTo>
                <a:lnTo>
                  <a:pt x="4572" y="21336"/>
                </a:lnTo>
                <a:lnTo>
                  <a:pt x="22860" y="3048"/>
                </a:lnTo>
                <a:lnTo>
                  <a:pt x="44516" y="25908"/>
                </a:lnTo>
                <a:lnTo>
                  <a:pt x="205724" y="25908"/>
                </a:lnTo>
                <a:lnTo>
                  <a:pt x="228584" y="3048"/>
                </a:lnTo>
                <a:lnTo>
                  <a:pt x="245348" y="21336"/>
                </a:lnTo>
                <a:lnTo>
                  <a:pt x="245348" y="252968"/>
                </a:lnTo>
                <a:lnTo>
                  <a:pt x="249920" y="248396"/>
                </a:lnTo>
                <a:close/>
              </a:path>
              <a:path w="250189" h="254635">
                <a:moveTo>
                  <a:pt x="44516" y="25908"/>
                </a:moveTo>
                <a:lnTo>
                  <a:pt x="22860" y="3048"/>
                </a:lnTo>
                <a:lnTo>
                  <a:pt x="4572" y="21336"/>
                </a:lnTo>
                <a:lnTo>
                  <a:pt x="13716" y="30982"/>
                </a:lnTo>
                <a:lnTo>
                  <a:pt x="13716" y="25908"/>
                </a:lnTo>
                <a:lnTo>
                  <a:pt x="25908" y="12192"/>
                </a:lnTo>
                <a:lnTo>
                  <a:pt x="25908" y="25908"/>
                </a:lnTo>
                <a:lnTo>
                  <a:pt x="44516" y="25908"/>
                </a:lnTo>
                <a:close/>
              </a:path>
              <a:path w="250189" h="254635">
                <a:moveTo>
                  <a:pt x="25908" y="210296"/>
                </a:moveTo>
                <a:lnTo>
                  <a:pt x="25908" y="43845"/>
                </a:lnTo>
                <a:lnTo>
                  <a:pt x="4572" y="21336"/>
                </a:lnTo>
                <a:lnTo>
                  <a:pt x="4572" y="231632"/>
                </a:lnTo>
                <a:lnTo>
                  <a:pt x="25908" y="210296"/>
                </a:lnTo>
                <a:close/>
              </a:path>
              <a:path w="250189" h="254635">
                <a:moveTo>
                  <a:pt x="50292" y="222488"/>
                </a:moveTo>
                <a:lnTo>
                  <a:pt x="32004" y="204200"/>
                </a:lnTo>
                <a:lnTo>
                  <a:pt x="4572" y="231632"/>
                </a:lnTo>
                <a:lnTo>
                  <a:pt x="13716" y="240776"/>
                </a:lnTo>
                <a:lnTo>
                  <a:pt x="13716" y="228584"/>
                </a:lnTo>
                <a:lnTo>
                  <a:pt x="28956" y="228584"/>
                </a:lnTo>
                <a:lnTo>
                  <a:pt x="28956" y="220964"/>
                </a:lnTo>
                <a:lnTo>
                  <a:pt x="33528" y="225536"/>
                </a:lnTo>
                <a:lnTo>
                  <a:pt x="47244" y="225536"/>
                </a:lnTo>
                <a:lnTo>
                  <a:pt x="50292" y="222488"/>
                </a:lnTo>
                <a:close/>
              </a:path>
              <a:path w="250189" h="254635">
                <a:moveTo>
                  <a:pt x="245348" y="252968"/>
                </a:moveTo>
                <a:lnTo>
                  <a:pt x="245348" y="231632"/>
                </a:lnTo>
                <a:lnTo>
                  <a:pt x="228584" y="249920"/>
                </a:lnTo>
                <a:lnTo>
                  <a:pt x="206063" y="228584"/>
                </a:lnTo>
                <a:lnTo>
                  <a:pt x="44196" y="228584"/>
                </a:lnTo>
                <a:lnTo>
                  <a:pt x="22860" y="249920"/>
                </a:lnTo>
                <a:lnTo>
                  <a:pt x="4572" y="231632"/>
                </a:lnTo>
                <a:lnTo>
                  <a:pt x="4572" y="252968"/>
                </a:lnTo>
                <a:lnTo>
                  <a:pt x="6096" y="254492"/>
                </a:lnTo>
                <a:lnTo>
                  <a:pt x="243824" y="254492"/>
                </a:lnTo>
                <a:lnTo>
                  <a:pt x="245348" y="252968"/>
                </a:lnTo>
                <a:close/>
              </a:path>
              <a:path w="250189" h="254635">
                <a:moveTo>
                  <a:pt x="25908" y="25908"/>
                </a:moveTo>
                <a:lnTo>
                  <a:pt x="25908" y="12192"/>
                </a:lnTo>
                <a:lnTo>
                  <a:pt x="13716" y="25908"/>
                </a:lnTo>
                <a:lnTo>
                  <a:pt x="25908" y="25908"/>
                </a:lnTo>
                <a:close/>
              </a:path>
              <a:path w="250189" h="254635">
                <a:moveTo>
                  <a:pt x="45960" y="27432"/>
                </a:moveTo>
                <a:lnTo>
                  <a:pt x="44516" y="25908"/>
                </a:lnTo>
                <a:lnTo>
                  <a:pt x="13716" y="25908"/>
                </a:lnTo>
                <a:lnTo>
                  <a:pt x="13716" y="30982"/>
                </a:lnTo>
                <a:lnTo>
                  <a:pt x="28956" y="47061"/>
                </a:lnTo>
                <a:lnTo>
                  <a:pt x="28956" y="33528"/>
                </a:lnTo>
                <a:lnTo>
                  <a:pt x="33528" y="27432"/>
                </a:lnTo>
                <a:lnTo>
                  <a:pt x="45960" y="27432"/>
                </a:lnTo>
                <a:close/>
              </a:path>
              <a:path w="250189" h="254635">
                <a:moveTo>
                  <a:pt x="44196" y="228584"/>
                </a:moveTo>
                <a:lnTo>
                  <a:pt x="13716" y="228584"/>
                </a:lnTo>
                <a:lnTo>
                  <a:pt x="25908" y="240776"/>
                </a:lnTo>
                <a:lnTo>
                  <a:pt x="25908" y="246872"/>
                </a:lnTo>
                <a:lnTo>
                  <a:pt x="44196" y="228584"/>
                </a:lnTo>
                <a:close/>
              </a:path>
              <a:path w="250189" h="254635">
                <a:moveTo>
                  <a:pt x="25908" y="246872"/>
                </a:moveTo>
                <a:lnTo>
                  <a:pt x="25908" y="240776"/>
                </a:lnTo>
                <a:lnTo>
                  <a:pt x="13716" y="228584"/>
                </a:lnTo>
                <a:lnTo>
                  <a:pt x="13716" y="240776"/>
                </a:lnTo>
                <a:lnTo>
                  <a:pt x="22860" y="249920"/>
                </a:lnTo>
                <a:lnTo>
                  <a:pt x="25908" y="246872"/>
                </a:lnTo>
                <a:close/>
              </a:path>
              <a:path w="250189" h="254635">
                <a:moveTo>
                  <a:pt x="50292" y="32004"/>
                </a:moveTo>
                <a:lnTo>
                  <a:pt x="45960" y="27432"/>
                </a:lnTo>
                <a:lnTo>
                  <a:pt x="33528" y="27432"/>
                </a:lnTo>
                <a:lnTo>
                  <a:pt x="28956" y="33528"/>
                </a:lnTo>
                <a:lnTo>
                  <a:pt x="28956" y="47061"/>
                </a:lnTo>
                <a:lnTo>
                  <a:pt x="32004" y="50276"/>
                </a:lnTo>
                <a:lnTo>
                  <a:pt x="50292" y="32004"/>
                </a:lnTo>
                <a:close/>
              </a:path>
              <a:path w="250189" h="254635">
                <a:moveTo>
                  <a:pt x="50292" y="44192"/>
                </a:moveTo>
                <a:lnTo>
                  <a:pt x="50292" y="32004"/>
                </a:lnTo>
                <a:lnTo>
                  <a:pt x="32004" y="50276"/>
                </a:lnTo>
                <a:lnTo>
                  <a:pt x="28956" y="47061"/>
                </a:lnTo>
                <a:lnTo>
                  <a:pt x="28956" y="207248"/>
                </a:lnTo>
                <a:lnTo>
                  <a:pt x="32004" y="204200"/>
                </a:lnTo>
                <a:lnTo>
                  <a:pt x="41148" y="213344"/>
                </a:lnTo>
                <a:lnTo>
                  <a:pt x="41148" y="53324"/>
                </a:lnTo>
                <a:lnTo>
                  <a:pt x="50292" y="44192"/>
                </a:lnTo>
                <a:close/>
              </a:path>
              <a:path w="250189" h="254635">
                <a:moveTo>
                  <a:pt x="47244" y="225536"/>
                </a:moveTo>
                <a:lnTo>
                  <a:pt x="33528" y="225536"/>
                </a:lnTo>
                <a:lnTo>
                  <a:pt x="28956" y="220964"/>
                </a:lnTo>
                <a:lnTo>
                  <a:pt x="28956" y="228584"/>
                </a:lnTo>
                <a:lnTo>
                  <a:pt x="44196" y="228584"/>
                </a:lnTo>
                <a:lnTo>
                  <a:pt x="47244" y="225536"/>
                </a:lnTo>
                <a:close/>
              </a:path>
              <a:path w="250189" h="254635">
                <a:moveTo>
                  <a:pt x="53340" y="53324"/>
                </a:moveTo>
                <a:lnTo>
                  <a:pt x="53340" y="41148"/>
                </a:lnTo>
                <a:lnTo>
                  <a:pt x="41148" y="53324"/>
                </a:lnTo>
                <a:lnTo>
                  <a:pt x="53340" y="53324"/>
                </a:lnTo>
                <a:close/>
              </a:path>
              <a:path w="250189" h="254635">
                <a:moveTo>
                  <a:pt x="53340" y="201152"/>
                </a:moveTo>
                <a:lnTo>
                  <a:pt x="53340" y="53324"/>
                </a:lnTo>
                <a:lnTo>
                  <a:pt x="41148" y="53324"/>
                </a:lnTo>
                <a:lnTo>
                  <a:pt x="41148" y="201152"/>
                </a:lnTo>
                <a:lnTo>
                  <a:pt x="53340" y="201152"/>
                </a:lnTo>
                <a:close/>
              </a:path>
              <a:path w="250189" h="254635">
                <a:moveTo>
                  <a:pt x="208772" y="201152"/>
                </a:moveTo>
                <a:lnTo>
                  <a:pt x="41148" y="201152"/>
                </a:lnTo>
                <a:lnTo>
                  <a:pt x="53340" y="213344"/>
                </a:lnTo>
                <a:lnTo>
                  <a:pt x="53340" y="225536"/>
                </a:lnTo>
                <a:lnTo>
                  <a:pt x="196580" y="225536"/>
                </a:lnTo>
                <a:lnTo>
                  <a:pt x="196580" y="213344"/>
                </a:lnTo>
                <a:lnTo>
                  <a:pt x="208772" y="201152"/>
                </a:lnTo>
                <a:close/>
              </a:path>
              <a:path w="250189" h="254635">
                <a:moveTo>
                  <a:pt x="53340" y="225536"/>
                </a:moveTo>
                <a:lnTo>
                  <a:pt x="53340" y="213344"/>
                </a:lnTo>
                <a:lnTo>
                  <a:pt x="41148" y="201152"/>
                </a:lnTo>
                <a:lnTo>
                  <a:pt x="41148" y="213344"/>
                </a:lnTo>
                <a:lnTo>
                  <a:pt x="50292" y="222488"/>
                </a:lnTo>
                <a:lnTo>
                  <a:pt x="50292" y="225536"/>
                </a:lnTo>
                <a:lnTo>
                  <a:pt x="53340" y="225536"/>
                </a:lnTo>
                <a:close/>
              </a:path>
              <a:path w="250189" h="254635">
                <a:moveTo>
                  <a:pt x="204200" y="27432"/>
                </a:moveTo>
                <a:lnTo>
                  <a:pt x="45960" y="27432"/>
                </a:lnTo>
                <a:lnTo>
                  <a:pt x="50292" y="32004"/>
                </a:lnTo>
                <a:lnTo>
                  <a:pt x="50292" y="44192"/>
                </a:lnTo>
                <a:lnTo>
                  <a:pt x="53340" y="41148"/>
                </a:lnTo>
                <a:lnTo>
                  <a:pt x="53340" y="53324"/>
                </a:lnTo>
                <a:lnTo>
                  <a:pt x="196580" y="53324"/>
                </a:lnTo>
                <a:lnTo>
                  <a:pt x="196580" y="41148"/>
                </a:lnTo>
                <a:lnTo>
                  <a:pt x="199628" y="44192"/>
                </a:lnTo>
                <a:lnTo>
                  <a:pt x="199628" y="32004"/>
                </a:lnTo>
                <a:lnTo>
                  <a:pt x="204200" y="27432"/>
                </a:lnTo>
                <a:close/>
              </a:path>
              <a:path w="250189" h="254635">
                <a:moveTo>
                  <a:pt x="50292" y="225536"/>
                </a:moveTo>
                <a:lnTo>
                  <a:pt x="50292" y="222488"/>
                </a:lnTo>
                <a:lnTo>
                  <a:pt x="47244" y="225536"/>
                </a:lnTo>
                <a:lnTo>
                  <a:pt x="50292" y="225536"/>
                </a:lnTo>
                <a:close/>
              </a:path>
              <a:path w="250189" h="254635">
                <a:moveTo>
                  <a:pt x="208772" y="53324"/>
                </a:moveTo>
                <a:lnTo>
                  <a:pt x="196580" y="41148"/>
                </a:lnTo>
                <a:lnTo>
                  <a:pt x="196580" y="53324"/>
                </a:lnTo>
                <a:lnTo>
                  <a:pt x="208772" y="53324"/>
                </a:lnTo>
                <a:close/>
              </a:path>
              <a:path w="250189" h="254635">
                <a:moveTo>
                  <a:pt x="208772" y="201152"/>
                </a:moveTo>
                <a:lnTo>
                  <a:pt x="208772" y="53324"/>
                </a:lnTo>
                <a:lnTo>
                  <a:pt x="196580" y="53324"/>
                </a:lnTo>
                <a:lnTo>
                  <a:pt x="196580" y="201152"/>
                </a:lnTo>
                <a:lnTo>
                  <a:pt x="208772" y="201152"/>
                </a:lnTo>
                <a:close/>
              </a:path>
              <a:path w="250189" h="254635">
                <a:moveTo>
                  <a:pt x="208772" y="213344"/>
                </a:moveTo>
                <a:lnTo>
                  <a:pt x="208772" y="201152"/>
                </a:lnTo>
                <a:lnTo>
                  <a:pt x="196580" y="213344"/>
                </a:lnTo>
                <a:lnTo>
                  <a:pt x="196580" y="225536"/>
                </a:lnTo>
                <a:lnTo>
                  <a:pt x="199628" y="225536"/>
                </a:lnTo>
                <a:lnTo>
                  <a:pt x="199628" y="222488"/>
                </a:lnTo>
                <a:lnTo>
                  <a:pt x="208772" y="213344"/>
                </a:lnTo>
                <a:close/>
              </a:path>
              <a:path w="250189" h="254635">
                <a:moveTo>
                  <a:pt x="222488" y="45453"/>
                </a:moveTo>
                <a:lnTo>
                  <a:pt x="222488" y="33528"/>
                </a:lnTo>
                <a:lnTo>
                  <a:pt x="216392" y="27432"/>
                </a:lnTo>
                <a:lnTo>
                  <a:pt x="204200" y="27432"/>
                </a:lnTo>
                <a:lnTo>
                  <a:pt x="199628" y="32004"/>
                </a:lnTo>
                <a:lnTo>
                  <a:pt x="217916" y="50276"/>
                </a:lnTo>
                <a:lnTo>
                  <a:pt x="222488" y="45453"/>
                </a:lnTo>
                <a:close/>
              </a:path>
              <a:path w="250189" h="254635">
                <a:moveTo>
                  <a:pt x="222488" y="208772"/>
                </a:moveTo>
                <a:lnTo>
                  <a:pt x="222488" y="45453"/>
                </a:lnTo>
                <a:lnTo>
                  <a:pt x="217916" y="50276"/>
                </a:lnTo>
                <a:lnTo>
                  <a:pt x="199628" y="32004"/>
                </a:lnTo>
                <a:lnTo>
                  <a:pt x="199628" y="44192"/>
                </a:lnTo>
                <a:lnTo>
                  <a:pt x="208772" y="53324"/>
                </a:lnTo>
                <a:lnTo>
                  <a:pt x="208772" y="213344"/>
                </a:lnTo>
                <a:lnTo>
                  <a:pt x="217916" y="204200"/>
                </a:lnTo>
                <a:lnTo>
                  <a:pt x="222488" y="208772"/>
                </a:lnTo>
                <a:close/>
              </a:path>
              <a:path w="250189" h="254635">
                <a:moveTo>
                  <a:pt x="245348" y="231632"/>
                </a:moveTo>
                <a:lnTo>
                  <a:pt x="217916" y="204200"/>
                </a:lnTo>
                <a:lnTo>
                  <a:pt x="199628" y="222488"/>
                </a:lnTo>
                <a:lnTo>
                  <a:pt x="202846" y="225536"/>
                </a:lnTo>
                <a:lnTo>
                  <a:pt x="216392" y="225536"/>
                </a:lnTo>
                <a:lnTo>
                  <a:pt x="222488" y="220964"/>
                </a:lnTo>
                <a:lnTo>
                  <a:pt x="222488" y="228584"/>
                </a:lnTo>
                <a:lnTo>
                  <a:pt x="237728" y="228584"/>
                </a:lnTo>
                <a:lnTo>
                  <a:pt x="237728" y="239945"/>
                </a:lnTo>
                <a:lnTo>
                  <a:pt x="245348" y="231632"/>
                </a:lnTo>
                <a:close/>
              </a:path>
              <a:path w="250189" h="254635">
                <a:moveTo>
                  <a:pt x="202846" y="225536"/>
                </a:moveTo>
                <a:lnTo>
                  <a:pt x="199628" y="222488"/>
                </a:lnTo>
                <a:lnTo>
                  <a:pt x="199628" y="225536"/>
                </a:lnTo>
                <a:lnTo>
                  <a:pt x="202846" y="225536"/>
                </a:lnTo>
                <a:close/>
              </a:path>
              <a:path w="250189" h="254635">
                <a:moveTo>
                  <a:pt x="222488" y="228584"/>
                </a:moveTo>
                <a:lnTo>
                  <a:pt x="222488" y="220964"/>
                </a:lnTo>
                <a:lnTo>
                  <a:pt x="216392" y="225536"/>
                </a:lnTo>
                <a:lnTo>
                  <a:pt x="202846" y="225536"/>
                </a:lnTo>
                <a:lnTo>
                  <a:pt x="206063" y="228584"/>
                </a:lnTo>
                <a:lnTo>
                  <a:pt x="222488" y="228584"/>
                </a:lnTo>
                <a:close/>
              </a:path>
              <a:path w="250189" h="254635">
                <a:moveTo>
                  <a:pt x="237728" y="29375"/>
                </a:moveTo>
                <a:lnTo>
                  <a:pt x="237728" y="25908"/>
                </a:lnTo>
                <a:lnTo>
                  <a:pt x="205724" y="25908"/>
                </a:lnTo>
                <a:lnTo>
                  <a:pt x="204200" y="27432"/>
                </a:lnTo>
                <a:lnTo>
                  <a:pt x="216392" y="27432"/>
                </a:lnTo>
                <a:lnTo>
                  <a:pt x="222488" y="33528"/>
                </a:lnTo>
                <a:lnTo>
                  <a:pt x="222488" y="45453"/>
                </a:lnTo>
                <a:lnTo>
                  <a:pt x="237728" y="29375"/>
                </a:lnTo>
                <a:close/>
              </a:path>
              <a:path w="250189" h="254635">
                <a:moveTo>
                  <a:pt x="245348" y="21336"/>
                </a:moveTo>
                <a:lnTo>
                  <a:pt x="228584" y="3048"/>
                </a:lnTo>
                <a:lnTo>
                  <a:pt x="205724" y="25908"/>
                </a:lnTo>
                <a:lnTo>
                  <a:pt x="224012" y="25908"/>
                </a:lnTo>
                <a:lnTo>
                  <a:pt x="224012" y="12192"/>
                </a:lnTo>
                <a:lnTo>
                  <a:pt x="237728" y="25908"/>
                </a:lnTo>
                <a:lnTo>
                  <a:pt x="237728" y="29375"/>
                </a:lnTo>
                <a:lnTo>
                  <a:pt x="245348" y="21336"/>
                </a:lnTo>
                <a:close/>
              </a:path>
              <a:path w="250189" h="254635">
                <a:moveTo>
                  <a:pt x="237728" y="228584"/>
                </a:moveTo>
                <a:lnTo>
                  <a:pt x="206063" y="228584"/>
                </a:lnTo>
                <a:lnTo>
                  <a:pt x="224012" y="245589"/>
                </a:lnTo>
                <a:lnTo>
                  <a:pt x="224012" y="240776"/>
                </a:lnTo>
                <a:lnTo>
                  <a:pt x="237728" y="228584"/>
                </a:lnTo>
                <a:close/>
              </a:path>
              <a:path w="250189" h="254635">
                <a:moveTo>
                  <a:pt x="237728" y="25908"/>
                </a:moveTo>
                <a:lnTo>
                  <a:pt x="224012" y="12192"/>
                </a:lnTo>
                <a:lnTo>
                  <a:pt x="224012" y="25908"/>
                </a:lnTo>
                <a:lnTo>
                  <a:pt x="237728" y="25908"/>
                </a:lnTo>
                <a:close/>
              </a:path>
              <a:path w="250189" h="254635">
                <a:moveTo>
                  <a:pt x="245348" y="231632"/>
                </a:moveTo>
                <a:lnTo>
                  <a:pt x="245348" y="21336"/>
                </a:lnTo>
                <a:lnTo>
                  <a:pt x="224012" y="43845"/>
                </a:lnTo>
                <a:lnTo>
                  <a:pt x="224012" y="210296"/>
                </a:lnTo>
                <a:lnTo>
                  <a:pt x="245348" y="231632"/>
                </a:lnTo>
                <a:close/>
              </a:path>
              <a:path w="250189" h="254635">
                <a:moveTo>
                  <a:pt x="237728" y="239945"/>
                </a:moveTo>
                <a:lnTo>
                  <a:pt x="237728" y="228584"/>
                </a:lnTo>
                <a:lnTo>
                  <a:pt x="224012" y="240776"/>
                </a:lnTo>
                <a:lnTo>
                  <a:pt x="224012" y="245589"/>
                </a:lnTo>
                <a:lnTo>
                  <a:pt x="228584" y="249920"/>
                </a:lnTo>
                <a:lnTo>
                  <a:pt x="237728" y="239945"/>
                </a:lnTo>
                <a:close/>
              </a:path>
            </a:pathLst>
          </a:custGeom>
          <a:solidFill>
            <a:srgbClr val="000000"/>
          </a:solidFill>
        </p:spPr>
        <p:txBody>
          <a:bodyPr wrap="square" lIns="0" tIns="0" rIns="0" bIns="0" rtlCol="0"/>
          <a:lstStyle/>
          <a:p>
            <a:endParaRPr/>
          </a:p>
        </p:txBody>
      </p:sp>
      <p:sp>
        <p:nvSpPr>
          <p:cNvPr id="15" name="object 15"/>
          <p:cNvSpPr/>
          <p:nvPr/>
        </p:nvSpPr>
        <p:spPr>
          <a:xfrm>
            <a:off x="2083658" y="5492556"/>
            <a:ext cx="223997" cy="228584"/>
          </a:xfrm>
          <a:prstGeom prst="rect">
            <a:avLst/>
          </a:prstGeom>
          <a:blipFill>
            <a:blip r:embed="rId5" cstate="print"/>
            <a:stretch>
              <a:fillRect/>
            </a:stretch>
          </a:blipFill>
        </p:spPr>
        <p:txBody>
          <a:bodyPr wrap="square" lIns="0" tIns="0" rIns="0" bIns="0" rtlCol="0"/>
          <a:lstStyle/>
          <a:p>
            <a:endParaRPr/>
          </a:p>
        </p:txBody>
      </p:sp>
      <p:sp>
        <p:nvSpPr>
          <p:cNvPr id="16" name="object 16"/>
          <p:cNvSpPr/>
          <p:nvPr/>
        </p:nvSpPr>
        <p:spPr>
          <a:xfrm>
            <a:off x="2071466" y="5480365"/>
            <a:ext cx="248920" cy="254635"/>
          </a:xfrm>
          <a:custGeom>
            <a:avLst/>
            <a:gdLst/>
            <a:ahLst/>
            <a:cxnLst/>
            <a:rect l="l" t="t" r="r" b="b"/>
            <a:pathLst>
              <a:path w="248919" h="254635">
                <a:moveTo>
                  <a:pt x="248381" y="248396"/>
                </a:moveTo>
                <a:lnTo>
                  <a:pt x="248381" y="6096"/>
                </a:lnTo>
                <a:lnTo>
                  <a:pt x="242285" y="0"/>
                </a:lnTo>
                <a:lnTo>
                  <a:pt x="4572" y="0"/>
                </a:lnTo>
                <a:lnTo>
                  <a:pt x="0" y="6096"/>
                </a:lnTo>
                <a:lnTo>
                  <a:pt x="0" y="248396"/>
                </a:lnTo>
                <a:lnTo>
                  <a:pt x="3048" y="252450"/>
                </a:lnTo>
                <a:lnTo>
                  <a:pt x="3048" y="21336"/>
                </a:lnTo>
                <a:lnTo>
                  <a:pt x="21336" y="4572"/>
                </a:lnTo>
                <a:lnTo>
                  <a:pt x="42660" y="25908"/>
                </a:lnTo>
                <a:lnTo>
                  <a:pt x="205709" y="25908"/>
                </a:lnTo>
                <a:lnTo>
                  <a:pt x="227045" y="4572"/>
                </a:lnTo>
                <a:lnTo>
                  <a:pt x="245333" y="21336"/>
                </a:lnTo>
                <a:lnTo>
                  <a:pt x="245333" y="251437"/>
                </a:lnTo>
                <a:lnTo>
                  <a:pt x="248381" y="248396"/>
                </a:lnTo>
                <a:close/>
              </a:path>
              <a:path w="248919" h="254635">
                <a:moveTo>
                  <a:pt x="42660" y="25908"/>
                </a:moveTo>
                <a:lnTo>
                  <a:pt x="21336" y="4572"/>
                </a:lnTo>
                <a:lnTo>
                  <a:pt x="3048" y="21336"/>
                </a:lnTo>
                <a:lnTo>
                  <a:pt x="12192" y="30993"/>
                </a:lnTo>
                <a:lnTo>
                  <a:pt x="12192" y="25908"/>
                </a:lnTo>
                <a:lnTo>
                  <a:pt x="24368" y="12192"/>
                </a:lnTo>
                <a:lnTo>
                  <a:pt x="24368" y="25908"/>
                </a:lnTo>
                <a:lnTo>
                  <a:pt x="42660" y="25908"/>
                </a:lnTo>
                <a:close/>
              </a:path>
              <a:path w="248919" h="254635">
                <a:moveTo>
                  <a:pt x="24368" y="210639"/>
                </a:moveTo>
                <a:lnTo>
                  <a:pt x="24368" y="43853"/>
                </a:lnTo>
                <a:lnTo>
                  <a:pt x="3048" y="21336"/>
                </a:lnTo>
                <a:lnTo>
                  <a:pt x="3048" y="233156"/>
                </a:lnTo>
                <a:lnTo>
                  <a:pt x="24368" y="210639"/>
                </a:lnTo>
                <a:close/>
              </a:path>
              <a:path w="248919" h="254635">
                <a:moveTo>
                  <a:pt x="48752" y="222488"/>
                </a:moveTo>
                <a:lnTo>
                  <a:pt x="30464" y="204200"/>
                </a:lnTo>
                <a:lnTo>
                  <a:pt x="3048" y="233156"/>
                </a:lnTo>
                <a:lnTo>
                  <a:pt x="12192" y="241538"/>
                </a:lnTo>
                <a:lnTo>
                  <a:pt x="12192" y="228584"/>
                </a:lnTo>
                <a:lnTo>
                  <a:pt x="27416" y="228584"/>
                </a:lnTo>
                <a:lnTo>
                  <a:pt x="27416" y="220964"/>
                </a:lnTo>
                <a:lnTo>
                  <a:pt x="33512" y="225536"/>
                </a:lnTo>
                <a:lnTo>
                  <a:pt x="45706" y="225536"/>
                </a:lnTo>
                <a:lnTo>
                  <a:pt x="48752" y="222488"/>
                </a:lnTo>
                <a:close/>
              </a:path>
              <a:path w="248919" h="254635">
                <a:moveTo>
                  <a:pt x="245333" y="251437"/>
                </a:moveTo>
                <a:lnTo>
                  <a:pt x="245333" y="233156"/>
                </a:lnTo>
                <a:lnTo>
                  <a:pt x="227045" y="249920"/>
                </a:lnTo>
                <a:lnTo>
                  <a:pt x="205709" y="228584"/>
                </a:lnTo>
                <a:lnTo>
                  <a:pt x="42660" y="228584"/>
                </a:lnTo>
                <a:lnTo>
                  <a:pt x="21336" y="249920"/>
                </a:lnTo>
                <a:lnTo>
                  <a:pt x="3048" y="233156"/>
                </a:lnTo>
                <a:lnTo>
                  <a:pt x="3048" y="252450"/>
                </a:lnTo>
                <a:lnTo>
                  <a:pt x="4572" y="254477"/>
                </a:lnTo>
                <a:lnTo>
                  <a:pt x="242285" y="254477"/>
                </a:lnTo>
                <a:lnTo>
                  <a:pt x="245333" y="251437"/>
                </a:lnTo>
                <a:close/>
              </a:path>
              <a:path w="248919" h="254635">
                <a:moveTo>
                  <a:pt x="24368" y="25908"/>
                </a:moveTo>
                <a:lnTo>
                  <a:pt x="24368" y="12192"/>
                </a:lnTo>
                <a:lnTo>
                  <a:pt x="12192" y="25908"/>
                </a:lnTo>
                <a:lnTo>
                  <a:pt x="24368" y="25908"/>
                </a:lnTo>
                <a:close/>
              </a:path>
              <a:path w="248919" h="254635">
                <a:moveTo>
                  <a:pt x="44183" y="27432"/>
                </a:moveTo>
                <a:lnTo>
                  <a:pt x="42660" y="25908"/>
                </a:lnTo>
                <a:lnTo>
                  <a:pt x="12192" y="25908"/>
                </a:lnTo>
                <a:lnTo>
                  <a:pt x="12192" y="30993"/>
                </a:lnTo>
                <a:lnTo>
                  <a:pt x="27416" y="47072"/>
                </a:lnTo>
                <a:lnTo>
                  <a:pt x="27416" y="33528"/>
                </a:lnTo>
                <a:lnTo>
                  <a:pt x="33512" y="27432"/>
                </a:lnTo>
                <a:lnTo>
                  <a:pt x="44183" y="27432"/>
                </a:lnTo>
                <a:close/>
              </a:path>
              <a:path w="248919" h="254635">
                <a:moveTo>
                  <a:pt x="42660" y="228584"/>
                </a:moveTo>
                <a:lnTo>
                  <a:pt x="12192" y="228584"/>
                </a:lnTo>
                <a:lnTo>
                  <a:pt x="24368" y="240776"/>
                </a:lnTo>
                <a:lnTo>
                  <a:pt x="24368" y="246886"/>
                </a:lnTo>
                <a:lnTo>
                  <a:pt x="42660" y="228584"/>
                </a:lnTo>
                <a:close/>
              </a:path>
              <a:path w="248919" h="254635">
                <a:moveTo>
                  <a:pt x="24368" y="246886"/>
                </a:moveTo>
                <a:lnTo>
                  <a:pt x="24368" y="240776"/>
                </a:lnTo>
                <a:lnTo>
                  <a:pt x="12192" y="228584"/>
                </a:lnTo>
                <a:lnTo>
                  <a:pt x="12192" y="241538"/>
                </a:lnTo>
                <a:lnTo>
                  <a:pt x="21336" y="249920"/>
                </a:lnTo>
                <a:lnTo>
                  <a:pt x="24368" y="246886"/>
                </a:lnTo>
                <a:close/>
              </a:path>
              <a:path w="248919" h="254635">
                <a:moveTo>
                  <a:pt x="48752" y="32004"/>
                </a:moveTo>
                <a:lnTo>
                  <a:pt x="44183" y="27432"/>
                </a:lnTo>
                <a:lnTo>
                  <a:pt x="33512" y="27432"/>
                </a:lnTo>
                <a:lnTo>
                  <a:pt x="27416" y="33528"/>
                </a:lnTo>
                <a:lnTo>
                  <a:pt x="27416" y="47072"/>
                </a:lnTo>
                <a:lnTo>
                  <a:pt x="30464" y="50292"/>
                </a:lnTo>
                <a:lnTo>
                  <a:pt x="48752" y="32004"/>
                </a:lnTo>
                <a:close/>
              </a:path>
              <a:path w="248919" h="254635">
                <a:moveTo>
                  <a:pt x="48752" y="45212"/>
                </a:moveTo>
                <a:lnTo>
                  <a:pt x="48752" y="32004"/>
                </a:lnTo>
                <a:lnTo>
                  <a:pt x="30464" y="50292"/>
                </a:lnTo>
                <a:lnTo>
                  <a:pt x="27416" y="47072"/>
                </a:lnTo>
                <a:lnTo>
                  <a:pt x="27416" y="207419"/>
                </a:lnTo>
                <a:lnTo>
                  <a:pt x="30464" y="204200"/>
                </a:lnTo>
                <a:lnTo>
                  <a:pt x="39608" y="213344"/>
                </a:lnTo>
                <a:lnTo>
                  <a:pt x="39608" y="53340"/>
                </a:lnTo>
                <a:lnTo>
                  <a:pt x="48752" y="45212"/>
                </a:lnTo>
                <a:close/>
              </a:path>
              <a:path w="248919" h="254635">
                <a:moveTo>
                  <a:pt x="45706" y="225536"/>
                </a:moveTo>
                <a:lnTo>
                  <a:pt x="33512" y="225536"/>
                </a:lnTo>
                <a:lnTo>
                  <a:pt x="27416" y="220964"/>
                </a:lnTo>
                <a:lnTo>
                  <a:pt x="27416" y="228584"/>
                </a:lnTo>
                <a:lnTo>
                  <a:pt x="42660" y="228584"/>
                </a:lnTo>
                <a:lnTo>
                  <a:pt x="45706" y="225536"/>
                </a:lnTo>
                <a:close/>
              </a:path>
              <a:path w="248919" h="254635">
                <a:moveTo>
                  <a:pt x="53324" y="53340"/>
                </a:moveTo>
                <a:lnTo>
                  <a:pt x="53324" y="41148"/>
                </a:lnTo>
                <a:lnTo>
                  <a:pt x="39608" y="53340"/>
                </a:lnTo>
                <a:lnTo>
                  <a:pt x="53324" y="53340"/>
                </a:lnTo>
                <a:close/>
              </a:path>
              <a:path w="248919" h="254635">
                <a:moveTo>
                  <a:pt x="53324" y="201152"/>
                </a:moveTo>
                <a:lnTo>
                  <a:pt x="53324" y="53340"/>
                </a:lnTo>
                <a:lnTo>
                  <a:pt x="39608" y="53340"/>
                </a:lnTo>
                <a:lnTo>
                  <a:pt x="39608" y="201152"/>
                </a:lnTo>
                <a:lnTo>
                  <a:pt x="53324" y="201152"/>
                </a:lnTo>
                <a:close/>
              </a:path>
              <a:path w="248919" h="254635">
                <a:moveTo>
                  <a:pt x="207233" y="201152"/>
                </a:moveTo>
                <a:lnTo>
                  <a:pt x="39608" y="201152"/>
                </a:lnTo>
                <a:lnTo>
                  <a:pt x="53324" y="213344"/>
                </a:lnTo>
                <a:lnTo>
                  <a:pt x="53324" y="225536"/>
                </a:lnTo>
                <a:lnTo>
                  <a:pt x="195041" y="225536"/>
                </a:lnTo>
                <a:lnTo>
                  <a:pt x="195041" y="213344"/>
                </a:lnTo>
                <a:lnTo>
                  <a:pt x="207233" y="201152"/>
                </a:lnTo>
                <a:close/>
              </a:path>
              <a:path w="248919" h="254635">
                <a:moveTo>
                  <a:pt x="53324" y="225536"/>
                </a:moveTo>
                <a:lnTo>
                  <a:pt x="53324" y="213344"/>
                </a:lnTo>
                <a:lnTo>
                  <a:pt x="39608" y="201152"/>
                </a:lnTo>
                <a:lnTo>
                  <a:pt x="39608" y="213344"/>
                </a:lnTo>
                <a:lnTo>
                  <a:pt x="48752" y="222488"/>
                </a:lnTo>
                <a:lnTo>
                  <a:pt x="48752" y="225536"/>
                </a:lnTo>
                <a:lnTo>
                  <a:pt x="53324" y="225536"/>
                </a:lnTo>
                <a:close/>
              </a:path>
              <a:path w="248919" h="254635">
                <a:moveTo>
                  <a:pt x="204185" y="27432"/>
                </a:moveTo>
                <a:lnTo>
                  <a:pt x="44183" y="27432"/>
                </a:lnTo>
                <a:lnTo>
                  <a:pt x="48752" y="32004"/>
                </a:lnTo>
                <a:lnTo>
                  <a:pt x="48752" y="45212"/>
                </a:lnTo>
                <a:lnTo>
                  <a:pt x="53324" y="41148"/>
                </a:lnTo>
                <a:lnTo>
                  <a:pt x="53324" y="53340"/>
                </a:lnTo>
                <a:lnTo>
                  <a:pt x="195041" y="53340"/>
                </a:lnTo>
                <a:lnTo>
                  <a:pt x="195041" y="41148"/>
                </a:lnTo>
                <a:lnTo>
                  <a:pt x="199613" y="45720"/>
                </a:lnTo>
                <a:lnTo>
                  <a:pt x="199613" y="32004"/>
                </a:lnTo>
                <a:lnTo>
                  <a:pt x="204185" y="27432"/>
                </a:lnTo>
                <a:close/>
              </a:path>
              <a:path w="248919" h="254635">
                <a:moveTo>
                  <a:pt x="48752" y="225536"/>
                </a:moveTo>
                <a:lnTo>
                  <a:pt x="48752" y="222488"/>
                </a:lnTo>
                <a:lnTo>
                  <a:pt x="45706" y="225536"/>
                </a:lnTo>
                <a:lnTo>
                  <a:pt x="48752" y="225536"/>
                </a:lnTo>
                <a:close/>
              </a:path>
              <a:path w="248919" h="254635">
                <a:moveTo>
                  <a:pt x="207233" y="53340"/>
                </a:moveTo>
                <a:lnTo>
                  <a:pt x="195041" y="41148"/>
                </a:lnTo>
                <a:lnTo>
                  <a:pt x="195041" y="53340"/>
                </a:lnTo>
                <a:lnTo>
                  <a:pt x="207233" y="53340"/>
                </a:lnTo>
                <a:close/>
              </a:path>
              <a:path w="248919" h="254635">
                <a:moveTo>
                  <a:pt x="207233" y="201152"/>
                </a:moveTo>
                <a:lnTo>
                  <a:pt x="207233" y="53340"/>
                </a:lnTo>
                <a:lnTo>
                  <a:pt x="195041" y="53340"/>
                </a:lnTo>
                <a:lnTo>
                  <a:pt x="195041" y="201152"/>
                </a:lnTo>
                <a:lnTo>
                  <a:pt x="207233" y="201152"/>
                </a:lnTo>
                <a:close/>
              </a:path>
              <a:path w="248919" h="254635">
                <a:moveTo>
                  <a:pt x="207233" y="214176"/>
                </a:moveTo>
                <a:lnTo>
                  <a:pt x="207233" y="201152"/>
                </a:lnTo>
                <a:lnTo>
                  <a:pt x="195041" y="213344"/>
                </a:lnTo>
                <a:lnTo>
                  <a:pt x="195041" y="225536"/>
                </a:lnTo>
                <a:lnTo>
                  <a:pt x="199613" y="225536"/>
                </a:lnTo>
                <a:lnTo>
                  <a:pt x="199613" y="222488"/>
                </a:lnTo>
                <a:lnTo>
                  <a:pt x="207233" y="214176"/>
                </a:lnTo>
                <a:close/>
              </a:path>
              <a:path w="248919" h="254635">
                <a:moveTo>
                  <a:pt x="220949" y="45720"/>
                </a:moveTo>
                <a:lnTo>
                  <a:pt x="220949" y="33528"/>
                </a:lnTo>
                <a:lnTo>
                  <a:pt x="214853" y="27432"/>
                </a:lnTo>
                <a:lnTo>
                  <a:pt x="204185" y="27432"/>
                </a:lnTo>
                <a:lnTo>
                  <a:pt x="199613" y="32004"/>
                </a:lnTo>
                <a:lnTo>
                  <a:pt x="216377" y="50292"/>
                </a:lnTo>
                <a:lnTo>
                  <a:pt x="220949" y="45720"/>
                </a:lnTo>
                <a:close/>
              </a:path>
              <a:path w="248919" h="254635">
                <a:moveTo>
                  <a:pt x="220949" y="208772"/>
                </a:moveTo>
                <a:lnTo>
                  <a:pt x="220949" y="45720"/>
                </a:lnTo>
                <a:lnTo>
                  <a:pt x="216377" y="50292"/>
                </a:lnTo>
                <a:lnTo>
                  <a:pt x="199613" y="32004"/>
                </a:lnTo>
                <a:lnTo>
                  <a:pt x="199613" y="45720"/>
                </a:lnTo>
                <a:lnTo>
                  <a:pt x="207233" y="53340"/>
                </a:lnTo>
                <a:lnTo>
                  <a:pt x="207233" y="214176"/>
                </a:lnTo>
                <a:lnTo>
                  <a:pt x="216377" y="204200"/>
                </a:lnTo>
                <a:lnTo>
                  <a:pt x="220949" y="208772"/>
                </a:lnTo>
                <a:close/>
              </a:path>
              <a:path w="248919" h="254635">
                <a:moveTo>
                  <a:pt x="245333" y="233156"/>
                </a:moveTo>
                <a:lnTo>
                  <a:pt x="216377" y="204200"/>
                </a:lnTo>
                <a:lnTo>
                  <a:pt x="199613" y="222488"/>
                </a:lnTo>
                <a:lnTo>
                  <a:pt x="202661" y="225536"/>
                </a:lnTo>
                <a:lnTo>
                  <a:pt x="214853" y="225536"/>
                </a:lnTo>
                <a:lnTo>
                  <a:pt x="220949" y="220964"/>
                </a:lnTo>
                <a:lnTo>
                  <a:pt x="220949" y="228584"/>
                </a:lnTo>
                <a:lnTo>
                  <a:pt x="236189" y="228584"/>
                </a:lnTo>
                <a:lnTo>
                  <a:pt x="236189" y="241538"/>
                </a:lnTo>
                <a:lnTo>
                  <a:pt x="245333" y="233156"/>
                </a:lnTo>
                <a:close/>
              </a:path>
              <a:path w="248919" h="254635">
                <a:moveTo>
                  <a:pt x="202661" y="225536"/>
                </a:moveTo>
                <a:lnTo>
                  <a:pt x="199613" y="222488"/>
                </a:lnTo>
                <a:lnTo>
                  <a:pt x="199613" y="225536"/>
                </a:lnTo>
                <a:lnTo>
                  <a:pt x="202661" y="225536"/>
                </a:lnTo>
                <a:close/>
              </a:path>
              <a:path w="248919" h="254635">
                <a:moveTo>
                  <a:pt x="220949" y="228584"/>
                </a:moveTo>
                <a:lnTo>
                  <a:pt x="220949" y="220964"/>
                </a:lnTo>
                <a:lnTo>
                  <a:pt x="214853" y="225536"/>
                </a:lnTo>
                <a:lnTo>
                  <a:pt x="202661" y="225536"/>
                </a:lnTo>
                <a:lnTo>
                  <a:pt x="205709" y="228584"/>
                </a:lnTo>
                <a:lnTo>
                  <a:pt x="220949" y="228584"/>
                </a:lnTo>
                <a:close/>
              </a:path>
              <a:path w="248919" h="254635">
                <a:moveTo>
                  <a:pt x="236189" y="30480"/>
                </a:moveTo>
                <a:lnTo>
                  <a:pt x="236189" y="25908"/>
                </a:lnTo>
                <a:lnTo>
                  <a:pt x="205709" y="25908"/>
                </a:lnTo>
                <a:lnTo>
                  <a:pt x="204185" y="27432"/>
                </a:lnTo>
                <a:lnTo>
                  <a:pt x="214853" y="27432"/>
                </a:lnTo>
                <a:lnTo>
                  <a:pt x="220949" y="33528"/>
                </a:lnTo>
                <a:lnTo>
                  <a:pt x="220949" y="45720"/>
                </a:lnTo>
                <a:lnTo>
                  <a:pt x="236189" y="30480"/>
                </a:lnTo>
                <a:close/>
              </a:path>
              <a:path w="248919" h="254635">
                <a:moveTo>
                  <a:pt x="245333" y="21336"/>
                </a:moveTo>
                <a:lnTo>
                  <a:pt x="227045" y="4572"/>
                </a:lnTo>
                <a:lnTo>
                  <a:pt x="205709" y="25908"/>
                </a:lnTo>
                <a:lnTo>
                  <a:pt x="223997" y="25908"/>
                </a:lnTo>
                <a:lnTo>
                  <a:pt x="223997" y="12192"/>
                </a:lnTo>
                <a:lnTo>
                  <a:pt x="236189" y="25908"/>
                </a:lnTo>
                <a:lnTo>
                  <a:pt x="236189" y="30480"/>
                </a:lnTo>
                <a:lnTo>
                  <a:pt x="245333" y="21336"/>
                </a:lnTo>
                <a:close/>
              </a:path>
              <a:path w="248919" h="254635">
                <a:moveTo>
                  <a:pt x="236189" y="228584"/>
                </a:moveTo>
                <a:lnTo>
                  <a:pt x="205709" y="228584"/>
                </a:lnTo>
                <a:lnTo>
                  <a:pt x="223997" y="246872"/>
                </a:lnTo>
                <a:lnTo>
                  <a:pt x="223997" y="240776"/>
                </a:lnTo>
                <a:lnTo>
                  <a:pt x="236189" y="228584"/>
                </a:lnTo>
                <a:close/>
              </a:path>
              <a:path w="248919" h="254635">
                <a:moveTo>
                  <a:pt x="236189" y="25908"/>
                </a:moveTo>
                <a:lnTo>
                  <a:pt x="223997" y="12192"/>
                </a:lnTo>
                <a:lnTo>
                  <a:pt x="223997" y="25908"/>
                </a:lnTo>
                <a:lnTo>
                  <a:pt x="236189" y="25908"/>
                </a:lnTo>
                <a:close/>
              </a:path>
              <a:path w="248919" h="254635">
                <a:moveTo>
                  <a:pt x="245333" y="233156"/>
                </a:moveTo>
                <a:lnTo>
                  <a:pt x="245333" y="21336"/>
                </a:lnTo>
                <a:lnTo>
                  <a:pt x="223997" y="42672"/>
                </a:lnTo>
                <a:lnTo>
                  <a:pt x="223997" y="211820"/>
                </a:lnTo>
                <a:lnTo>
                  <a:pt x="245333" y="233156"/>
                </a:lnTo>
                <a:close/>
              </a:path>
              <a:path w="248919" h="254635">
                <a:moveTo>
                  <a:pt x="236189" y="241538"/>
                </a:moveTo>
                <a:lnTo>
                  <a:pt x="236189" y="228584"/>
                </a:lnTo>
                <a:lnTo>
                  <a:pt x="223997" y="240776"/>
                </a:lnTo>
                <a:lnTo>
                  <a:pt x="223997" y="246872"/>
                </a:lnTo>
                <a:lnTo>
                  <a:pt x="227045" y="249920"/>
                </a:lnTo>
                <a:lnTo>
                  <a:pt x="236189" y="241538"/>
                </a:lnTo>
                <a:close/>
              </a:path>
            </a:pathLst>
          </a:custGeom>
          <a:solidFill>
            <a:srgbClr val="000000"/>
          </a:solidFill>
        </p:spPr>
        <p:txBody>
          <a:bodyPr wrap="square" lIns="0" tIns="0" rIns="0" bIns="0" rtlCol="0"/>
          <a:lstStyle/>
          <a:p>
            <a:endParaRPr/>
          </a:p>
        </p:txBody>
      </p:sp>
      <p:sp>
        <p:nvSpPr>
          <p:cNvPr id="17" name="object 17"/>
          <p:cNvSpPr/>
          <p:nvPr/>
        </p:nvSpPr>
        <p:spPr>
          <a:xfrm>
            <a:off x="3558753" y="5483412"/>
            <a:ext cx="224012" cy="228584"/>
          </a:xfrm>
          <a:prstGeom prst="rect">
            <a:avLst/>
          </a:prstGeom>
          <a:blipFill>
            <a:blip r:embed="rId5" cstate="print"/>
            <a:stretch>
              <a:fillRect/>
            </a:stretch>
          </a:blipFill>
        </p:spPr>
        <p:txBody>
          <a:bodyPr wrap="square" lIns="0" tIns="0" rIns="0" bIns="0" rtlCol="0"/>
          <a:lstStyle/>
          <a:p>
            <a:endParaRPr/>
          </a:p>
        </p:txBody>
      </p:sp>
      <p:sp>
        <p:nvSpPr>
          <p:cNvPr id="18" name="object 18"/>
          <p:cNvSpPr/>
          <p:nvPr/>
        </p:nvSpPr>
        <p:spPr>
          <a:xfrm>
            <a:off x="3545037" y="5471221"/>
            <a:ext cx="250190" cy="254635"/>
          </a:xfrm>
          <a:custGeom>
            <a:avLst/>
            <a:gdLst/>
            <a:ahLst/>
            <a:cxnLst/>
            <a:rect l="l" t="t" r="r" b="b"/>
            <a:pathLst>
              <a:path w="250189" h="254635">
                <a:moveTo>
                  <a:pt x="249920" y="248396"/>
                </a:moveTo>
                <a:lnTo>
                  <a:pt x="249920" y="6096"/>
                </a:lnTo>
                <a:lnTo>
                  <a:pt x="243824" y="0"/>
                </a:lnTo>
                <a:lnTo>
                  <a:pt x="6096" y="0"/>
                </a:lnTo>
                <a:lnTo>
                  <a:pt x="0" y="6096"/>
                </a:lnTo>
                <a:lnTo>
                  <a:pt x="0" y="248396"/>
                </a:lnTo>
                <a:lnTo>
                  <a:pt x="4572" y="252968"/>
                </a:lnTo>
                <a:lnTo>
                  <a:pt x="4572" y="21336"/>
                </a:lnTo>
                <a:lnTo>
                  <a:pt x="22860" y="3048"/>
                </a:lnTo>
                <a:lnTo>
                  <a:pt x="44516" y="25908"/>
                </a:lnTo>
                <a:lnTo>
                  <a:pt x="205724" y="25908"/>
                </a:lnTo>
                <a:lnTo>
                  <a:pt x="228584" y="3048"/>
                </a:lnTo>
                <a:lnTo>
                  <a:pt x="245348" y="21336"/>
                </a:lnTo>
                <a:lnTo>
                  <a:pt x="245348" y="252968"/>
                </a:lnTo>
                <a:lnTo>
                  <a:pt x="249920" y="248396"/>
                </a:lnTo>
                <a:close/>
              </a:path>
              <a:path w="250189" h="254635">
                <a:moveTo>
                  <a:pt x="44516" y="25908"/>
                </a:moveTo>
                <a:lnTo>
                  <a:pt x="22860" y="3048"/>
                </a:lnTo>
                <a:lnTo>
                  <a:pt x="4572" y="21336"/>
                </a:lnTo>
                <a:lnTo>
                  <a:pt x="13716" y="30480"/>
                </a:lnTo>
                <a:lnTo>
                  <a:pt x="13716" y="25908"/>
                </a:lnTo>
                <a:lnTo>
                  <a:pt x="25908" y="12192"/>
                </a:lnTo>
                <a:lnTo>
                  <a:pt x="25908" y="25908"/>
                </a:lnTo>
                <a:lnTo>
                  <a:pt x="44516" y="25908"/>
                </a:lnTo>
                <a:close/>
              </a:path>
              <a:path w="250189" h="254635">
                <a:moveTo>
                  <a:pt x="25908" y="210296"/>
                </a:moveTo>
                <a:lnTo>
                  <a:pt x="25908" y="42672"/>
                </a:lnTo>
                <a:lnTo>
                  <a:pt x="4572" y="21336"/>
                </a:lnTo>
                <a:lnTo>
                  <a:pt x="4572" y="231632"/>
                </a:lnTo>
                <a:lnTo>
                  <a:pt x="25908" y="210296"/>
                </a:lnTo>
                <a:close/>
              </a:path>
              <a:path w="250189" h="254635">
                <a:moveTo>
                  <a:pt x="50292" y="222488"/>
                </a:moveTo>
                <a:lnTo>
                  <a:pt x="32004" y="204200"/>
                </a:lnTo>
                <a:lnTo>
                  <a:pt x="4572" y="231632"/>
                </a:lnTo>
                <a:lnTo>
                  <a:pt x="13716" y="240776"/>
                </a:lnTo>
                <a:lnTo>
                  <a:pt x="13716" y="228584"/>
                </a:lnTo>
                <a:lnTo>
                  <a:pt x="28956" y="228584"/>
                </a:lnTo>
                <a:lnTo>
                  <a:pt x="28956" y="219440"/>
                </a:lnTo>
                <a:lnTo>
                  <a:pt x="33528" y="225536"/>
                </a:lnTo>
                <a:lnTo>
                  <a:pt x="47244" y="225536"/>
                </a:lnTo>
                <a:lnTo>
                  <a:pt x="50292" y="222488"/>
                </a:lnTo>
                <a:close/>
              </a:path>
              <a:path w="250189" h="254635">
                <a:moveTo>
                  <a:pt x="245348" y="252968"/>
                </a:moveTo>
                <a:lnTo>
                  <a:pt x="245348" y="231632"/>
                </a:lnTo>
                <a:lnTo>
                  <a:pt x="228584" y="249920"/>
                </a:lnTo>
                <a:lnTo>
                  <a:pt x="206063" y="228584"/>
                </a:lnTo>
                <a:lnTo>
                  <a:pt x="44196" y="228584"/>
                </a:lnTo>
                <a:lnTo>
                  <a:pt x="22860" y="249920"/>
                </a:lnTo>
                <a:lnTo>
                  <a:pt x="4572" y="231632"/>
                </a:lnTo>
                <a:lnTo>
                  <a:pt x="4572" y="252968"/>
                </a:lnTo>
                <a:lnTo>
                  <a:pt x="6096" y="254492"/>
                </a:lnTo>
                <a:lnTo>
                  <a:pt x="243824" y="254492"/>
                </a:lnTo>
                <a:lnTo>
                  <a:pt x="245348" y="252968"/>
                </a:lnTo>
                <a:close/>
              </a:path>
              <a:path w="250189" h="254635">
                <a:moveTo>
                  <a:pt x="25908" y="25908"/>
                </a:moveTo>
                <a:lnTo>
                  <a:pt x="25908" y="12192"/>
                </a:lnTo>
                <a:lnTo>
                  <a:pt x="13716" y="25908"/>
                </a:lnTo>
                <a:lnTo>
                  <a:pt x="25908" y="25908"/>
                </a:lnTo>
                <a:close/>
              </a:path>
              <a:path w="250189" h="254635">
                <a:moveTo>
                  <a:pt x="45960" y="27432"/>
                </a:moveTo>
                <a:lnTo>
                  <a:pt x="44516" y="25908"/>
                </a:lnTo>
                <a:lnTo>
                  <a:pt x="13716" y="25908"/>
                </a:lnTo>
                <a:lnTo>
                  <a:pt x="13716" y="30480"/>
                </a:lnTo>
                <a:lnTo>
                  <a:pt x="28956" y="45720"/>
                </a:lnTo>
                <a:lnTo>
                  <a:pt x="28956" y="33528"/>
                </a:lnTo>
                <a:lnTo>
                  <a:pt x="33528" y="27432"/>
                </a:lnTo>
                <a:lnTo>
                  <a:pt x="45960" y="27432"/>
                </a:lnTo>
                <a:close/>
              </a:path>
              <a:path w="250189" h="254635">
                <a:moveTo>
                  <a:pt x="44196" y="228584"/>
                </a:moveTo>
                <a:lnTo>
                  <a:pt x="13716" y="228584"/>
                </a:lnTo>
                <a:lnTo>
                  <a:pt x="25908" y="240776"/>
                </a:lnTo>
                <a:lnTo>
                  <a:pt x="25908" y="246872"/>
                </a:lnTo>
                <a:lnTo>
                  <a:pt x="44196" y="228584"/>
                </a:lnTo>
                <a:close/>
              </a:path>
              <a:path w="250189" h="254635">
                <a:moveTo>
                  <a:pt x="25908" y="246872"/>
                </a:moveTo>
                <a:lnTo>
                  <a:pt x="25908" y="240776"/>
                </a:lnTo>
                <a:lnTo>
                  <a:pt x="13716" y="228584"/>
                </a:lnTo>
                <a:lnTo>
                  <a:pt x="13716" y="240776"/>
                </a:lnTo>
                <a:lnTo>
                  <a:pt x="22860" y="249920"/>
                </a:lnTo>
                <a:lnTo>
                  <a:pt x="25908" y="246872"/>
                </a:lnTo>
                <a:close/>
              </a:path>
              <a:path w="250189" h="254635">
                <a:moveTo>
                  <a:pt x="50292" y="32004"/>
                </a:moveTo>
                <a:lnTo>
                  <a:pt x="45960" y="27432"/>
                </a:lnTo>
                <a:lnTo>
                  <a:pt x="33528" y="27432"/>
                </a:lnTo>
                <a:lnTo>
                  <a:pt x="28956" y="33528"/>
                </a:lnTo>
                <a:lnTo>
                  <a:pt x="28956" y="45720"/>
                </a:lnTo>
                <a:lnTo>
                  <a:pt x="32004" y="48768"/>
                </a:lnTo>
                <a:lnTo>
                  <a:pt x="50292" y="32004"/>
                </a:lnTo>
                <a:close/>
              </a:path>
              <a:path w="250189" h="254635">
                <a:moveTo>
                  <a:pt x="50292" y="44196"/>
                </a:moveTo>
                <a:lnTo>
                  <a:pt x="50292" y="32004"/>
                </a:lnTo>
                <a:lnTo>
                  <a:pt x="32004" y="48768"/>
                </a:lnTo>
                <a:lnTo>
                  <a:pt x="28956" y="45720"/>
                </a:lnTo>
                <a:lnTo>
                  <a:pt x="28956" y="207248"/>
                </a:lnTo>
                <a:lnTo>
                  <a:pt x="32004" y="204200"/>
                </a:lnTo>
                <a:lnTo>
                  <a:pt x="41148" y="213344"/>
                </a:lnTo>
                <a:lnTo>
                  <a:pt x="41148" y="53340"/>
                </a:lnTo>
                <a:lnTo>
                  <a:pt x="50292" y="44196"/>
                </a:lnTo>
                <a:close/>
              </a:path>
              <a:path w="250189" h="254635">
                <a:moveTo>
                  <a:pt x="47244" y="225536"/>
                </a:moveTo>
                <a:lnTo>
                  <a:pt x="33528" y="225536"/>
                </a:lnTo>
                <a:lnTo>
                  <a:pt x="28956" y="219440"/>
                </a:lnTo>
                <a:lnTo>
                  <a:pt x="28956" y="228584"/>
                </a:lnTo>
                <a:lnTo>
                  <a:pt x="44196" y="228584"/>
                </a:lnTo>
                <a:lnTo>
                  <a:pt x="47244" y="225536"/>
                </a:lnTo>
                <a:close/>
              </a:path>
              <a:path w="250189" h="254635">
                <a:moveTo>
                  <a:pt x="53340" y="53340"/>
                </a:moveTo>
                <a:lnTo>
                  <a:pt x="53340" y="41148"/>
                </a:lnTo>
                <a:lnTo>
                  <a:pt x="41148" y="53340"/>
                </a:lnTo>
                <a:lnTo>
                  <a:pt x="53340" y="53340"/>
                </a:lnTo>
                <a:close/>
              </a:path>
              <a:path w="250189" h="254635">
                <a:moveTo>
                  <a:pt x="53340" y="201152"/>
                </a:moveTo>
                <a:lnTo>
                  <a:pt x="53340" y="53340"/>
                </a:lnTo>
                <a:lnTo>
                  <a:pt x="41148" y="53340"/>
                </a:lnTo>
                <a:lnTo>
                  <a:pt x="41148" y="201152"/>
                </a:lnTo>
                <a:lnTo>
                  <a:pt x="53340" y="201152"/>
                </a:lnTo>
                <a:close/>
              </a:path>
              <a:path w="250189" h="254635">
                <a:moveTo>
                  <a:pt x="208772" y="201152"/>
                </a:moveTo>
                <a:lnTo>
                  <a:pt x="41148" y="201152"/>
                </a:lnTo>
                <a:lnTo>
                  <a:pt x="53340" y="213344"/>
                </a:lnTo>
                <a:lnTo>
                  <a:pt x="53340" y="225536"/>
                </a:lnTo>
                <a:lnTo>
                  <a:pt x="196580" y="225536"/>
                </a:lnTo>
                <a:lnTo>
                  <a:pt x="196580" y="213344"/>
                </a:lnTo>
                <a:lnTo>
                  <a:pt x="208772" y="201152"/>
                </a:lnTo>
                <a:close/>
              </a:path>
              <a:path w="250189" h="254635">
                <a:moveTo>
                  <a:pt x="53340" y="225536"/>
                </a:moveTo>
                <a:lnTo>
                  <a:pt x="53340" y="213344"/>
                </a:lnTo>
                <a:lnTo>
                  <a:pt x="41148" y="201152"/>
                </a:lnTo>
                <a:lnTo>
                  <a:pt x="41148" y="213344"/>
                </a:lnTo>
                <a:lnTo>
                  <a:pt x="50292" y="222488"/>
                </a:lnTo>
                <a:lnTo>
                  <a:pt x="50292" y="225536"/>
                </a:lnTo>
                <a:lnTo>
                  <a:pt x="53340" y="225536"/>
                </a:lnTo>
                <a:close/>
              </a:path>
              <a:path w="250189" h="254635">
                <a:moveTo>
                  <a:pt x="204200" y="27432"/>
                </a:moveTo>
                <a:lnTo>
                  <a:pt x="45960" y="27432"/>
                </a:lnTo>
                <a:lnTo>
                  <a:pt x="50292" y="32004"/>
                </a:lnTo>
                <a:lnTo>
                  <a:pt x="50292" y="44196"/>
                </a:lnTo>
                <a:lnTo>
                  <a:pt x="53340" y="41148"/>
                </a:lnTo>
                <a:lnTo>
                  <a:pt x="53340" y="53340"/>
                </a:lnTo>
                <a:lnTo>
                  <a:pt x="196580" y="53340"/>
                </a:lnTo>
                <a:lnTo>
                  <a:pt x="196580" y="41148"/>
                </a:lnTo>
                <a:lnTo>
                  <a:pt x="199628" y="44196"/>
                </a:lnTo>
                <a:lnTo>
                  <a:pt x="199628" y="32004"/>
                </a:lnTo>
                <a:lnTo>
                  <a:pt x="204200" y="27432"/>
                </a:lnTo>
                <a:close/>
              </a:path>
              <a:path w="250189" h="254635">
                <a:moveTo>
                  <a:pt x="50292" y="225536"/>
                </a:moveTo>
                <a:lnTo>
                  <a:pt x="50292" y="222488"/>
                </a:lnTo>
                <a:lnTo>
                  <a:pt x="47244" y="225536"/>
                </a:lnTo>
                <a:lnTo>
                  <a:pt x="50292" y="225536"/>
                </a:lnTo>
                <a:close/>
              </a:path>
              <a:path w="250189" h="254635">
                <a:moveTo>
                  <a:pt x="208772" y="53340"/>
                </a:moveTo>
                <a:lnTo>
                  <a:pt x="196580" y="41148"/>
                </a:lnTo>
                <a:lnTo>
                  <a:pt x="196580" y="53340"/>
                </a:lnTo>
                <a:lnTo>
                  <a:pt x="208772" y="53340"/>
                </a:lnTo>
                <a:close/>
              </a:path>
              <a:path w="250189" h="254635">
                <a:moveTo>
                  <a:pt x="208772" y="201152"/>
                </a:moveTo>
                <a:lnTo>
                  <a:pt x="208772" y="53340"/>
                </a:lnTo>
                <a:lnTo>
                  <a:pt x="196580" y="53340"/>
                </a:lnTo>
                <a:lnTo>
                  <a:pt x="196580" y="201152"/>
                </a:lnTo>
                <a:lnTo>
                  <a:pt x="208772" y="201152"/>
                </a:lnTo>
                <a:close/>
              </a:path>
              <a:path w="250189" h="254635">
                <a:moveTo>
                  <a:pt x="208772" y="213344"/>
                </a:moveTo>
                <a:lnTo>
                  <a:pt x="208772" y="201152"/>
                </a:lnTo>
                <a:lnTo>
                  <a:pt x="196580" y="213344"/>
                </a:lnTo>
                <a:lnTo>
                  <a:pt x="196580" y="225536"/>
                </a:lnTo>
                <a:lnTo>
                  <a:pt x="199628" y="225536"/>
                </a:lnTo>
                <a:lnTo>
                  <a:pt x="199628" y="222488"/>
                </a:lnTo>
                <a:lnTo>
                  <a:pt x="208772" y="213344"/>
                </a:lnTo>
                <a:close/>
              </a:path>
              <a:path w="250189" h="254635">
                <a:moveTo>
                  <a:pt x="222488" y="44196"/>
                </a:moveTo>
                <a:lnTo>
                  <a:pt x="222488" y="33528"/>
                </a:lnTo>
                <a:lnTo>
                  <a:pt x="216392" y="27432"/>
                </a:lnTo>
                <a:lnTo>
                  <a:pt x="204200" y="27432"/>
                </a:lnTo>
                <a:lnTo>
                  <a:pt x="199628" y="32004"/>
                </a:lnTo>
                <a:lnTo>
                  <a:pt x="217916" y="48768"/>
                </a:lnTo>
                <a:lnTo>
                  <a:pt x="222488" y="44196"/>
                </a:lnTo>
                <a:close/>
              </a:path>
              <a:path w="250189" h="254635">
                <a:moveTo>
                  <a:pt x="222488" y="208772"/>
                </a:moveTo>
                <a:lnTo>
                  <a:pt x="222488" y="44196"/>
                </a:lnTo>
                <a:lnTo>
                  <a:pt x="217916" y="48768"/>
                </a:lnTo>
                <a:lnTo>
                  <a:pt x="199628" y="32004"/>
                </a:lnTo>
                <a:lnTo>
                  <a:pt x="199628" y="44196"/>
                </a:lnTo>
                <a:lnTo>
                  <a:pt x="208772" y="53340"/>
                </a:lnTo>
                <a:lnTo>
                  <a:pt x="208772" y="213344"/>
                </a:lnTo>
                <a:lnTo>
                  <a:pt x="217916" y="204200"/>
                </a:lnTo>
                <a:lnTo>
                  <a:pt x="222488" y="208772"/>
                </a:lnTo>
                <a:close/>
              </a:path>
              <a:path w="250189" h="254635">
                <a:moveTo>
                  <a:pt x="245348" y="231632"/>
                </a:moveTo>
                <a:lnTo>
                  <a:pt x="217916" y="204200"/>
                </a:lnTo>
                <a:lnTo>
                  <a:pt x="199628" y="222488"/>
                </a:lnTo>
                <a:lnTo>
                  <a:pt x="202846" y="225536"/>
                </a:lnTo>
                <a:lnTo>
                  <a:pt x="216392" y="225536"/>
                </a:lnTo>
                <a:lnTo>
                  <a:pt x="222488" y="219440"/>
                </a:lnTo>
                <a:lnTo>
                  <a:pt x="222488" y="228584"/>
                </a:lnTo>
                <a:lnTo>
                  <a:pt x="237728" y="228584"/>
                </a:lnTo>
                <a:lnTo>
                  <a:pt x="237728" y="239945"/>
                </a:lnTo>
                <a:lnTo>
                  <a:pt x="245348" y="231632"/>
                </a:lnTo>
                <a:close/>
              </a:path>
              <a:path w="250189" h="254635">
                <a:moveTo>
                  <a:pt x="202846" y="225536"/>
                </a:moveTo>
                <a:lnTo>
                  <a:pt x="199628" y="222488"/>
                </a:lnTo>
                <a:lnTo>
                  <a:pt x="199628" y="225536"/>
                </a:lnTo>
                <a:lnTo>
                  <a:pt x="202846" y="225536"/>
                </a:lnTo>
                <a:close/>
              </a:path>
              <a:path w="250189" h="254635">
                <a:moveTo>
                  <a:pt x="222488" y="228584"/>
                </a:moveTo>
                <a:lnTo>
                  <a:pt x="222488" y="219440"/>
                </a:lnTo>
                <a:lnTo>
                  <a:pt x="216392" y="225536"/>
                </a:lnTo>
                <a:lnTo>
                  <a:pt x="202846" y="225536"/>
                </a:lnTo>
                <a:lnTo>
                  <a:pt x="206063" y="228584"/>
                </a:lnTo>
                <a:lnTo>
                  <a:pt x="222488" y="228584"/>
                </a:lnTo>
                <a:close/>
              </a:path>
              <a:path w="250189" h="254635">
                <a:moveTo>
                  <a:pt x="237728" y="28956"/>
                </a:moveTo>
                <a:lnTo>
                  <a:pt x="237728" y="25908"/>
                </a:lnTo>
                <a:lnTo>
                  <a:pt x="205724" y="25908"/>
                </a:lnTo>
                <a:lnTo>
                  <a:pt x="204200" y="27432"/>
                </a:lnTo>
                <a:lnTo>
                  <a:pt x="216392" y="27432"/>
                </a:lnTo>
                <a:lnTo>
                  <a:pt x="222488" y="33528"/>
                </a:lnTo>
                <a:lnTo>
                  <a:pt x="222488" y="44196"/>
                </a:lnTo>
                <a:lnTo>
                  <a:pt x="237728" y="28956"/>
                </a:lnTo>
                <a:close/>
              </a:path>
              <a:path w="250189" h="254635">
                <a:moveTo>
                  <a:pt x="245348" y="21336"/>
                </a:moveTo>
                <a:lnTo>
                  <a:pt x="228584" y="3048"/>
                </a:lnTo>
                <a:lnTo>
                  <a:pt x="205724" y="25908"/>
                </a:lnTo>
                <a:lnTo>
                  <a:pt x="224012" y="25908"/>
                </a:lnTo>
                <a:lnTo>
                  <a:pt x="224012" y="12192"/>
                </a:lnTo>
                <a:lnTo>
                  <a:pt x="237728" y="25908"/>
                </a:lnTo>
                <a:lnTo>
                  <a:pt x="237728" y="28956"/>
                </a:lnTo>
                <a:lnTo>
                  <a:pt x="245348" y="21336"/>
                </a:lnTo>
                <a:close/>
              </a:path>
              <a:path w="250189" h="254635">
                <a:moveTo>
                  <a:pt x="237728" y="228584"/>
                </a:moveTo>
                <a:lnTo>
                  <a:pt x="206063" y="228584"/>
                </a:lnTo>
                <a:lnTo>
                  <a:pt x="224012" y="245589"/>
                </a:lnTo>
                <a:lnTo>
                  <a:pt x="224012" y="240776"/>
                </a:lnTo>
                <a:lnTo>
                  <a:pt x="237728" y="228584"/>
                </a:lnTo>
                <a:close/>
              </a:path>
              <a:path w="250189" h="254635">
                <a:moveTo>
                  <a:pt x="237728" y="25908"/>
                </a:moveTo>
                <a:lnTo>
                  <a:pt x="224012" y="12192"/>
                </a:lnTo>
                <a:lnTo>
                  <a:pt x="224012" y="25908"/>
                </a:lnTo>
                <a:lnTo>
                  <a:pt x="237728" y="25908"/>
                </a:lnTo>
                <a:close/>
              </a:path>
              <a:path w="250189" h="254635">
                <a:moveTo>
                  <a:pt x="245348" y="231632"/>
                </a:moveTo>
                <a:lnTo>
                  <a:pt x="245348" y="21336"/>
                </a:lnTo>
                <a:lnTo>
                  <a:pt x="224012" y="42672"/>
                </a:lnTo>
                <a:lnTo>
                  <a:pt x="224012" y="210296"/>
                </a:lnTo>
                <a:lnTo>
                  <a:pt x="245348" y="231632"/>
                </a:lnTo>
                <a:close/>
              </a:path>
              <a:path w="250189" h="254635">
                <a:moveTo>
                  <a:pt x="237728" y="239945"/>
                </a:moveTo>
                <a:lnTo>
                  <a:pt x="237728" y="228584"/>
                </a:lnTo>
                <a:lnTo>
                  <a:pt x="224012" y="240776"/>
                </a:lnTo>
                <a:lnTo>
                  <a:pt x="224012" y="245589"/>
                </a:lnTo>
                <a:lnTo>
                  <a:pt x="228584" y="249920"/>
                </a:lnTo>
                <a:lnTo>
                  <a:pt x="237728" y="239945"/>
                </a:lnTo>
                <a:close/>
              </a:path>
            </a:pathLst>
          </a:custGeom>
          <a:solidFill>
            <a:srgbClr val="000000"/>
          </a:solidFill>
        </p:spPr>
        <p:txBody>
          <a:bodyPr wrap="square" lIns="0" tIns="0" rIns="0" bIns="0" rtlCol="0"/>
          <a:lstStyle/>
          <a:p>
            <a:endParaRPr/>
          </a:p>
        </p:txBody>
      </p:sp>
      <p:sp>
        <p:nvSpPr>
          <p:cNvPr id="19" name="object 19"/>
          <p:cNvSpPr/>
          <p:nvPr/>
        </p:nvSpPr>
        <p:spPr>
          <a:xfrm>
            <a:off x="2079086" y="6330681"/>
            <a:ext cx="223997" cy="228584"/>
          </a:xfrm>
          <a:prstGeom prst="rect">
            <a:avLst/>
          </a:prstGeom>
          <a:blipFill>
            <a:blip r:embed="rId6" cstate="print"/>
            <a:stretch>
              <a:fillRect/>
            </a:stretch>
          </a:blipFill>
        </p:spPr>
        <p:txBody>
          <a:bodyPr wrap="square" lIns="0" tIns="0" rIns="0" bIns="0" rtlCol="0"/>
          <a:lstStyle/>
          <a:p>
            <a:endParaRPr/>
          </a:p>
        </p:txBody>
      </p:sp>
      <p:sp>
        <p:nvSpPr>
          <p:cNvPr id="20" name="object 20"/>
          <p:cNvSpPr/>
          <p:nvPr/>
        </p:nvSpPr>
        <p:spPr>
          <a:xfrm>
            <a:off x="2066894" y="6318489"/>
            <a:ext cx="248920" cy="254635"/>
          </a:xfrm>
          <a:custGeom>
            <a:avLst/>
            <a:gdLst/>
            <a:ahLst/>
            <a:cxnLst/>
            <a:rect l="l" t="t" r="r" b="b"/>
            <a:pathLst>
              <a:path w="248919" h="254634">
                <a:moveTo>
                  <a:pt x="248381" y="248396"/>
                </a:moveTo>
                <a:lnTo>
                  <a:pt x="248381" y="6096"/>
                </a:lnTo>
                <a:lnTo>
                  <a:pt x="242285" y="0"/>
                </a:lnTo>
                <a:lnTo>
                  <a:pt x="4572" y="0"/>
                </a:lnTo>
                <a:lnTo>
                  <a:pt x="0" y="6096"/>
                </a:lnTo>
                <a:lnTo>
                  <a:pt x="0" y="248396"/>
                </a:lnTo>
                <a:lnTo>
                  <a:pt x="3048" y="252460"/>
                </a:lnTo>
                <a:lnTo>
                  <a:pt x="3048" y="21336"/>
                </a:lnTo>
                <a:lnTo>
                  <a:pt x="21336" y="4572"/>
                </a:lnTo>
                <a:lnTo>
                  <a:pt x="42660" y="25908"/>
                </a:lnTo>
                <a:lnTo>
                  <a:pt x="204524" y="25908"/>
                </a:lnTo>
                <a:lnTo>
                  <a:pt x="227045" y="4572"/>
                </a:lnTo>
                <a:lnTo>
                  <a:pt x="245333" y="21336"/>
                </a:lnTo>
                <a:lnTo>
                  <a:pt x="245333" y="251444"/>
                </a:lnTo>
                <a:lnTo>
                  <a:pt x="248381" y="248396"/>
                </a:lnTo>
                <a:close/>
              </a:path>
              <a:path w="248919" h="254634">
                <a:moveTo>
                  <a:pt x="42660" y="25908"/>
                </a:moveTo>
                <a:lnTo>
                  <a:pt x="21336" y="4572"/>
                </a:lnTo>
                <a:lnTo>
                  <a:pt x="3048" y="21336"/>
                </a:lnTo>
                <a:lnTo>
                  <a:pt x="12192" y="30993"/>
                </a:lnTo>
                <a:lnTo>
                  <a:pt x="12192" y="25908"/>
                </a:lnTo>
                <a:lnTo>
                  <a:pt x="24384" y="12192"/>
                </a:lnTo>
                <a:lnTo>
                  <a:pt x="24384" y="25908"/>
                </a:lnTo>
                <a:lnTo>
                  <a:pt x="42660" y="25908"/>
                </a:lnTo>
                <a:close/>
              </a:path>
              <a:path w="248919" h="254634">
                <a:moveTo>
                  <a:pt x="24384" y="210622"/>
                </a:moveTo>
                <a:lnTo>
                  <a:pt x="24384" y="43869"/>
                </a:lnTo>
                <a:lnTo>
                  <a:pt x="3048" y="21336"/>
                </a:lnTo>
                <a:lnTo>
                  <a:pt x="3048" y="233156"/>
                </a:lnTo>
                <a:lnTo>
                  <a:pt x="24384" y="210622"/>
                </a:lnTo>
                <a:close/>
              </a:path>
              <a:path w="248919" h="254634">
                <a:moveTo>
                  <a:pt x="48752" y="222488"/>
                </a:moveTo>
                <a:lnTo>
                  <a:pt x="30464" y="204200"/>
                </a:lnTo>
                <a:lnTo>
                  <a:pt x="3048" y="233156"/>
                </a:lnTo>
                <a:lnTo>
                  <a:pt x="12192" y="241538"/>
                </a:lnTo>
                <a:lnTo>
                  <a:pt x="12192" y="228584"/>
                </a:lnTo>
                <a:lnTo>
                  <a:pt x="27416" y="228584"/>
                </a:lnTo>
                <a:lnTo>
                  <a:pt x="27416" y="220964"/>
                </a:lnTo>
                <a:lnTo>
                  <a:pt x="33512" y="225536"/>
                </a:lnTo>
                <a:lnTo>
                  <a:pt x="45706" y="225536"/>
                </a:lnTo>
                <a:lnTo>
                  <a:pt x="48752" y="222488"/>
                </a:lnTo>
                <a:close/>
              </a:path>
              <a:path w="248919" h="254634">
                <a:moveTo>
                  <a:pt x="245333" y="251444"/>
                </a:moveTo>
                <a:lnTo>
                  <a:pt x="245333" y="233156"/>
                </a:lnTo>
                <a:lnTo>
                  <a:pt x="227045" y="249920"/>
                </a:lnTo>
                <a:lnTo>
                  <a:pt x="204524" y="228584"/>
                </a:lnTo>
                <a:lnTo>
                  <a:pt x="42660" y="228584"/>
                </a:lnTo>
                <a:lnTo>
                  <a:pt x="21336" y="249920"/>
                </a:lnTo>
                <a:lnTo>
                  <a:pt x="3048" y="233156"/>
                </a:lnTo>
                <a:lnTo>
                  <a:pt x="3048" y="252460"/>
                </a:lnTo>
                <a:lnTo>
                  <a:pt x="4572" y="254492"/>
                </a:lnTo>
                <a:lnTo>
                  <a:pt x="242285" y="254492"/>
                </a:lnTo>
                <a:lnTo>
                  <a:pt x="245333" y="251444"/>
                </a:lnTo>
                <a:close/>
              </a:path>
              <a:path w="248919" h="254634">
                <a:moveTo>
                  <a:pt x="24384" y="25908"/>
                </a:moveTo>
                <a:lnTo>
                  <a:pt x="24384" y="12192"/>
                </a:lnTo>
                <a:lnTo>
                  <a:pt x="12192" y="25908"/>
                </a:lnTo>
                <a:lnTo>
                  <a:pt x="24384" y="25908"/>
                </a:lnTo>
                <a:close/>
              </a:path>
              <a:path w="248919" h="254634">
                <a:moveTo>
                  <a:pt x="44183" y="27432"/>
                </a:moveTo>
                <a:lnTo>
                  <a:pt x="42660" y="25908"/>
                </a:lnTo>
                <a:lnTo>
                  <a:pt x="12192" y="25908"/>
                </a:lnTo>
                <a:lnTo>
                  <a:pt x="12192" y="30993"/>
                </a:lnTo>
                <a:lnTo>
                  <a:pt x="27416" y="47072"/>
                </a:lnTo>
                <a:lnTo>
                  <a:pt x="27416" y="33528"/>
                </a:lnTo>
                <a:lnTo>
                  <a:pt x="33512" y="27432"/>
                </a:lnTo>
                <a:lnTo>
                  <a:pt x="44183" y="27432"/>
                </a:lnTo>
                <a:close/>
              </a:path>
              <a:path w="248919" h="254634">
                <a:moveTo>
                  <a:pt x="42660" y="228584"/>
                </a:moveTo>
                <a:lnTo>
                  <a:pt x="12192" y="228584"/>
                </a:lnTo>
                <a:lnTo>
                  <a:pt x="24384" y="240776"/>
                </a:lnTo>
                <a:lnTo>
                  <a:pt x="24384" y="246871"/>
                </a:lnTo>
                <a:lnTo>
                  <a:pt x="42660" y="228584"/>
                </a:lnTo>
                <a:close/>
              </a:path>
              <a:path w="248919" h="254634">
                <a:moveTo>
                  <a:pt x="24384" y="246871"/>
                </a:moveTo>
                <a:lnTo>
                  <a:pt x="24384" y="240776"/>
                </a:lnTo>
                <a:lnTo>
                  <a:pt x="12192" y="228584"/>
                </a:lnTo>
                <a:lnTo>
                  <a:pt x="12192" y="241538"/>
                </a:lnTo>
                <a:lnTo>
                  <a:pt x="21336" y="249920"/>
                </a:lnTo>
                <a:lnTo>
                  <a:pt x="24384" y="246871"/>
                </a:lnTo>
                <a:close/>
              </a:path>
              <a:path w="248919" h="254634">
                <a:moveTo>
                  <a:pt x="48752" y="32004"/>
                </a:moveTo>
                <a:lnTo>
                  <a:pt x="44183" y="27432"/>
                </a:lnTo>
                <a:lnTo>
                  <a:pt x="33512" y="27432"/>
                </a:lnTo>
                <a:lnTo>
                  <a:pt x="27416" y="33528"/>
                </a:lnTo>
                <a:lnTo>
                  <a:pt x="27416" y="47072"/>
                </a:lnTo>
                <a:lnTo>
                  <a:pt x="30464" y="50292"/>
                </a:lnTo>
                <a:lnTo>
                  <a:pt x="48752" y="32004"/>
                </a:lnTo>
                <a:close/>
              </a:path>
              <a:path w="248919" h="254634">
                <a:moveTo>
                  <a:pt x="48752" y="45212"/>
                </a:moveTo>
                <a:lnTo>
                  <a:pt x="48752" y="32004"/>
                </a:lnTo>
                <a:lnTo>
                  <a:pt x="30464" y="50292"/>
                </a:lnTo>
                <a:lnTo>
                  <a:pt x="27416" y="47072"/>
                </a:lnTo>
                <a:lnTo>
                  <a:pt x="27416" y="207419"/>
                </a:lnTo>
                <a:lnTo>
                  <a:pt x="30464" y="204200"/>
                </a:lnTo>
                <a:lnTo>
                  <a:pt x="39608" y="213344"/>
                </a:lnTo>
                <a:lnTo>
                  <a:pt x="39608" y="53340"/>
                </a:lnTo>
                <a:lnTo>
                  <a:pt x="48752" y="45212"/>
                </a:lnTo>
                <a:close/>
              </a:path>
              <a:path w="248919" h="254634">
                <a:moveTo>
                  <a:pt x="45706" y="225536"/>
                </a:moveTo>
                <a:lnTo>
                  <a:pt x="33512" y="225536"/>
                </a:lnTo>
                <a:lnTo>
                  <a:pt x="27416" y="220964"/>
                </a:lnTo>
                <a:lnTo>
                  <a:pt x="27416" y="228584"/>
                </a:lnTo>
                <a:lnTo>
                  <a:pt x="42660" y="228584"/>
                </a:lnTo>
                <a:lnTo>
                  <a:pt x="45706" y="225536"/>
                </a:lnTo>
                <a:close/>
              </a:path>
              <a:path w="248919" h="254634">
                <a:moveTo>
                  <a:pt x="53324" y="53340"/>
                </a:moveTo>
                <a:lnTo>
                  <a:pt x="53324" y="41148"/>
                </a:lnTo>
                <a:lnTo>
                  <a:pt x="39608" y="53340"/>
                </a:lnTo>
                <a:lnTo>
                  <a:pt x="53324" y="53340"/>
                </a:lnTo>
                <a:close/>
              </a:path>
              <a:path w="248919" h="254634">
                <a:moveTo>
                  <a:pt x="53324" y="201152"/>
                </a:moveTo>
                <a:lnTo>
                  <a:pt x="53324" y="53340"/>
                </a:lnTo>
                <a:lnTo>
                  <a:pt x="39608" y="53340"/>
                </a:lnTo>
                <a:lnTo>
                  <a:pt x="39608" y="201152"/>
                </a:lnTo>
                <a:lnTo>
                  <a:pt x="53324" y="201152"/>
                </a:lnTo>
                <a:close/>
              </a:path>
              <a:path w="248919" h="254634">
                <a:moveTo>
                  <a:pt x="207233" y="201152"/>
                </a:moveTo>
                <a:lnTo>
                  <a:pt x="39608" y="201152"/>
                </a:lnTo>
                <a:lnTo>
                  <a:pt x="53324" y="213344"/>
                </a:lnTo>
                <a:lnTo>
                  <a:pt x="53324" y="225536"/>
                </a:lnTo>
                <a:lnTo>
                  <a:pt x="195041" y="225536"/>
                </a:lnTo>
                <a:lnTo>
                  <a:pt x="195041" y="213344"/>
                </a:lnTo>
                <a:lnTo>
                  <a:pt x="207233" y="201152"/>
                </a:lnTo>
                <a:close/>
              </a:path>
              <a:path w="248919" h="254634">
                <a:moveTo>
                  <a:pt x="53324" y="225536"/>
                </a:moveTo>
                <a:lnTo>
                  <a:pt x="53324" y="213344"/>
                </a:lnTo>
                <a:lnTo>
                  <a:pt x="39608" y="201152"/>
                </a:lnTo>
                <a:lnTo>
                  <a:pt x="39608" y="213344"/>
                </a:lnTo>
                <a:lnTo>
                  <a:pt x="48752" y="222488"/>
                </a:lnTo>
                <a:lnTo>
                  <a:pt x="48752" y="225536"/>
                </a:lnTo>
                <a:lnTo>
                  <a:pt x="53324" y="225536"/>
                </a:lnTo>
                <a:close/>
              </a:path>
              <a:path w="248919" h="254634">
                <a:moveTo>
                  <a:pt x="202915" y="27432"/>
                </a:moveTo>
                <a:lnTo>
                  <a:pt x="44183" y="27432"/>
                </a:lnTo>
                <a:lnTo>
                  <a:pt x="48752" y="32004"/>
                </a:lnTo>
                <a:lnTo>
                  <a:pt x="48752" y="45212"/>
                </a:lnTo>
                <a:lnTo>
                  <a:pt x="53324" y="41148"/>
                </a:lnTo>
                <a:lnTo>
                  <a:pt x="53324" y="53340"/>
                </a:lnTo>
                <a:lnTo>
                  <a:pt x="195041" y="53340"/>
                </a:lnTo>
                <a:lnTo>
                  <a:pt x="195041" y="41148"/>
                </a:lnTo>
                <a:lnTo>
                  <a:pt x="198089" y="44196"/>
                </a:lnTo>
                <a:lnTo>
                  <a:pt x="198089" y="32004"/>
                </a:lnTo>
                <a:lnTo>
                  <a:pt x="202915" y="27432"/>
                </a:lnTo>
                <a:close/>
              </a:path>
              <a:path w="248919" h="254634">
                <a:moveTo>
                  <a:pt x="48752" y="225536"/>
                </a:moveTo>
                <a:lnTo>
                  <a:pt x="48752" y="222488"/>
                </a:lnTo>
                <a:lnTo>
                  <a:pt x="45706" y="225536"/>
                </a:lnTo>
                <a:lnTo>
                  <a:pt x="48752" y="225536"/>
                </a:lnTo>
                <a:close/>
              </a:path>
              <a:path w="248919" h="254634">
                <a:moveTo>
                  <a:pt x="207233" y="53340"/>
                </a:moveTo>
                <a:lnTo>
                  <a:pt x="195041" y="41148"/>
                </a:lnTo>
                <a:lnTo>
                  <a:pt x="195041" y="53340"/>
                </a:lnTo>
                <a:lnTo>
                  <a:pt x="207233" y="53340"/>
                </a:lnTo>
                <a:close/>
              </a:path>
              <a:path w="248919" h="254634">
                <a:moveTo>
                  <a:pt x="207233" y="201152"/>
                </a:moveTo>
                <a:lnTo>
                  <a:pt x="207233" y="53340"/>
                </a:lnTo>
                <a:lnTo>
                  <a:pt x="195041" y="53340"/>
                </a:lnTo>
                <a:lnTo>
                  <a:pt x="195041" y="201152"/>
                </a:lnTo>
                <a:lnTo>
                  <a:pt x="207233" y="201152"/>
                </a:lnTo>
                <a:close/>
              </a:path>
              <a:path w="248919" h="254634">
                <a:moveTo>
                  <a:pt x="207233" y="213344"/>
                </a:moveTo>
                <a:lnTo>
                  <a:pt x="207233" y="201152"/>
                </a:lnTo>
                <a:lnTo>
                  <a:pt x="195041" y="213344"/>
                </a:lnTo>
                <a:lnTo>
                  <a:pt x="195041" y="225536"/>
                </a:lnTo>
                <a:lnTo>
                  <a:pt x="198089" y="225536"/>
                </a:lnTo>
                <a:lnTo>
                  <a:pt x="198089" y="222488"/>
                </a:lnTo>
                <a:lnTo>
                  <a:pt x="207233" y="213344"/>
                </a:lnTo>
                <a:close/>
              </a:path>
              <a:path w="248919" h="254634">
                <a:moveTo>
                  <a:pt x="220949" y="45720"/>
                </a:moveTo>
                <a:lnTo>
                  <a:pt x="220949" y="33528"/>
                </a:lnTo>
                <a:lnTo>
                  <a:pt x="214853" y="27432"/>
                </a:lnTo>
                <a:lnTo>
                  <a:pt x="202915" y="27432"/>
                </a:lnTo>
                <a:lnTo>
                  <a:pt x="198089" y="32004"/>
                </a:lnTo>
                <a:lnTo>
                  <a:pt x="216377" y="50292"/>
                </a:lnTo>
                <a:lnTo>
                  <a:pt x="220949" y="45720"/>
                </a:lnTo>
                <a:close/>
              </a:path>
              <a:path w="248919" h="254634">
                <a:moveTo>
                  <a:pt x="220949" y="208772"/>
                </a:moveTo>
                <a:lnTo>
                  <a:pt x="220949" y="45720"/>
                </a:lnTo>
                <a:lnTo>
                  <a:pt x="216377" y="50292"/>
                </a:lnTo>
                <a:lnTo>
                  <a:pt x="198089" y="32004"/>
                </a:lnTo>
                <a:lnTo>
                  <a:pt x="198089" y="44196"/>
                </a:lnTo>
                <a:lnTo>
                  <a:pt x="207233" y="53340"/>
                </a:lnTo>
                <a:lnTo>
                  <a:pt x="207233" y="213344"/>
                </a:lnTo>
                <a:lnTo>
                  <a:pt x="216377" y="204200"/>
                </a:lnTo>
                <a:lnTo>
                  <a:pt x="220949" y="208772"/>
                </a:lnTo>
                <a:close/>
              </a:path>
              <a:path w="248919" h="254634">
                <a:moveTo>
                  <a:pt x="245333" y="233156"/>
                </a:moveTo>
                <a:lnTo>
                  <a:pt x="216377" y="204200"/>
                </a:lnTo>
                <a:lnTo>
                  <a:pt x="198089" y="222488"/>
                </a:lnTo>
                <a:lnTo>
                  <a:pt x="201306" y="225536"/>
                </a:lnTo>
                <a:lnTo>
                  <a:pt x="214853" y="225536"/>
                </a:lnTo>
                <a:lnTo>
                  <a:pt x="220949" y="220964"/>
                </a:lnTo>
                <a:lnTo>
                  <a:pt x="220949" y="228584"/>
                </a:lnTo>
                <a:lnTo>
                  <a:pt x="236189" y="228584"/>
                </a:lnTo>
                <a:lnTo>
                  <a:pt x="236189" y="241538"/>
                </a:lnTo>
                <a:lnTo>
                  <a:pt x="245333" y="233156"/>
                </a:lnTo>
                <a:close/>
              </a:path>
              <a:path w="248919" h="254634">
                <a:moveTo>
                  <a:pt x="201306" y="225536"/>
                </a:moveTo>
                <a:lnTo>
                  <a:pt x="198089" y="222488"/>
                </a:lnTo>
                <a:lnTo>
                  <a:pt x="198089" y="225536"/>
                </a:lnTo>
                <a:lnTo>
                  <a:pt x="201306" y="225536"/>
                </a:lnTo>
                <a:close/>
              </a:path>
              <a:path w="248919" h="254634">
                <a:moveTo>
                  <a:pt x="220949" y="228584"/>
                </a:moveTo>
                <a:lnTo>
                  <a:pt x="220949" y="220964"/>
                </a:lnTo>
                <a:lnTo>
                  <a:pt x="214853" y="225536"/>
                </a:lnTo>
                <a:lnTo>
                  <a:pt x="201306" y="225536"/>
                </a:lnTo>
                <a:lnTo>
                  <a:pt x="204524" y="228584"/>
                </a:lnTo>
                <a:lnTo>
                  <a:pt x="220949" y="228584"/>
                </a:lnTo>
                <a:close/>
              </a:path>
              <a:path w="248919" h="254634">
                <a:moveTo>
                  <a:pt x="236189" y="30480"/>
                </a:moveTo>
                <a:lnTo>
                  <a:pt x="236189" y="25908"/>
                </a:lnTo>
                <a:lnTo>
                  <a:pt x="204524" y="25908"/>
                </a:lnTo>
                <a:lnTo>
                  <a:pt x="202915" y="27432"/>
                </a:lnTo>
                <a:lnTo>
                  <a:pt x="214853" y="27432"/>
                </a:lnTo>
                <a:lnTo>
                  <a:pt x="220949" y="33528"/>
                </a:lnTo>
                <a:lnTo>
                  <a:pt x="220949" y="45720"/>
                </a:lnTo>
                <a:lnTo>
                  <a:pt x="236189" y="30480"/>
                </a:lnTo>
                <a:close/>
              </a:path>
              <a:path w="248919" h="254634">
                <a:moveTo>
                  <a:pt x="245333" y="21336"/>
                </a:moveTo>
                <a:lnTo>
                  <a:pt x="227045" y="4572"/>
                </a:lnTo>
                <a:lnTo>
                  <a:pt x="204524" y="25908"/>
                </a:lnTo>
                <a:lnTo>
                  <a:pt x="222473" y="25908"/>
                </a:lnTo>
                <a:lnTo>
                  <a:pt x="222473" y="12192"/>
                </a:lnTo>
                <a:lnTo>
                  <a:pt x="236189" y="25908"/>
                </a:lnTo>
                <a:lnTo>
                  <a:pt x="236189" y="30480"/>
                </a:lnTo>
                <a:lnTo>
                  <a:pt x="245333" y="21336"/>
                </a:lnTo>
                <a:close/>
              </a:path>
              <a:path w="248919" h="254634">
                <a:moveTo>
                  <a:pt x="236189" y="228584"/>
                </a:moveTo>
                <a:lnTo>
                  <a:pt x="204524" y="228584"/>
                </a:lnTo>
                <a:lnTo>
                  <a:pt x="222473" y="245589"/>
                </a:lnTo>
                <a:lnTo>
                  <a:pt x="222473" y="240776"/>
                </a:lnTo>
                <a:lnTo>
                  <a:pt x="236189" y="228584"/>
                </a:lnTo>
                <a:close/>
              </a:path>
              <a:path w="248919" h="254634">
                <a:moveTo>
                  <a:pt x="236189" y="25908"/>
                </a:moveTo>
                <a:lnTo>
                  <a:pt x="222473" y="12192"/>
                </a:lnTo>
                <a:lnTo>
                  <a:pt x="222473" y="25908"/>
                </a:lnTo>
                <a:lnTo>
                  <a:pt x="236189" y="25908"/>
                </a:lnTo>
                <a:close/>
              </a:path>
              <a:path w="248919" h="254634">
                <a:moveTo>
                  <a:pt x="245333" y="233156"/>
                </a:moveTo>
                <a:lnTo>
                  <a:pt x="245333" y="21336"/>
                </a:lnTo>
                <a:lnTo>
                  <a:pt x="222473" y="44196"/>
                </a:lnTo>
                <a:lnTo>
                  <a:pt x="222473" y="210296"/>
                </a:lnTo>
                <a:lnTo>
                  <a:pt x="245333" y="233156"/>
                </a:lnTo>
                <a:close/>
              </a:path>
              <a:path w="248919" h="254634">
                <a:moveTo>
                  <a:pt x="236189" y="241538"/>
                </a:moveTo>
                <a:lnTo>
                  <a:pt x="236189" y="228584"/>
                </a:lnTo>
                <a:lnTo>
                  <a:pt x="222473" y="240776"/>
                </a:lnTo>
                <a:lnTo>
                  <a:pt x="222473" y="245589"/>
                </a:lnTo>
                <a:lnTo>
                  <a:pt x="227045" y="249920"/>
                </a:lnTo>
                <a:lnTo>
                  <a:pt x="236189" y="241538"/>
                </a:lnTo>
                <a:close/>
              </a:path>
            </a:pathLst>
          </a:custGeom>
          <a:solidFill>
            <a:srgbClr val="000000"/>
          </a:solidFill>
        </p:spPr>
        <p:txBody>
          <a:bodyPr wrap="square" lIns="0" tIns="0" rIns="0" bIns="0" rtlCol="0"/>
          <a:lstStyle/>
          <a:p>
            <a:endParaRPr/>
          </a:p>
        </p:txBody>
      </p:sp>
      <p:sp>
        <p:nvSpPr>
          <p:cNvPr id="21" name="object 21"/>
          <p:cNvSpPr/>
          <p:nvPr/>
        </p:nvSpPr>
        <p:spPr>
          <a:xfrm>
            <a:off x="3558753" y="6330681"/>
            <a:ext cx="224012" cy="228584"/>
          </a:xfrm>
          <a:prstGeom prst="rect">
            <a:avLst/>
          </a:prstGeom>
          <a:blipFill>
            <a:blip r:embed="rId5" cstate="print"/>
            <a:stretch>
              <a:fillRect/>
            </a:stretch>
          </a:blipFill>
        </p:spPr>
        <p:txBody>
          <a:bodyPr wrap="square" lIns="0" tIns="0" rIns="0" bIns="0" rtlCol="0"/>
          <a:lstStyle/>
          <a:p>
            <a:endParaRPr/>
          </a:p>
        </p:txBody>
      </p:sp>
      <p:sp>
        <p:nvSpPr>
          <p:cNvPr id="22" name="object 22"/>
          <p:cNvSpPr/>
          <p:nvPr/>
        </p:nvSpPr>
        <p:spPr>
          <a:xfrm>
            <a:off x="3545037" y="6318489"/>
            <a:ext cx="250190" cy="254635"/>
          </a:xfrm>
          <a:custGeom>
            <a:avLst/>
            <a:gdLst/>
            <a:ahLst/>
            <a:cxnLst/>
            <a:rect l="l" t="t" r="r" b="b"/>
            <a:pathLst>
              <a:path w="250189" h="254634">
                <a:moveTo>
                  <a:pt x="249920" y="248396"/>
                </a:moveTo>
                <a:lnTo>
                  <a:pt x="249920" y="6096"/>
                </a:lnTo>
                <a:lnTo>
                  <a:pt x="243824" y="0"/>
                </a:lnTo>
                <a:lnTo>
                  <a:pt x="6096" y="0"/>
                </a:lnTo>
                <a:lnTo>
                  <a:pt x="0" y="6096"/>
                </a:lnTo>
                <a:lnTo>
                  <a:pt x="0" y="248396"/>
                </a:lnTo>
                <a:lnTo>
                  <a:pt x="4572" y="252968"/>
                </a:lnTo>
                <a:lnTo>
                  <a:pt x="4572" y="21336"/>
                </a:lnTo>
                <a:lnTo>
                  <a:pt x="22860" y="4572"/>
                </a:lnTo>
                <a:lnTo>
                  <a:pt x="44196" y="25908"/>
                </a:lnTo>
                <a:lnTo>
                  <a:pt x="206063" y="25908"/>
                </a:lnTo>
                <a:lnTo>
                  <a:pt x="228584" y="4572"/>
                </a:lnTo>
                <a:lnTo>
                  <a:pt x="245348" y="21336"/>
                </a:lnTo>
                <a:lnTo>
                  <a:pt x="245348" y="252968"/>
                </a:lnTo>
                <a:lnTo>
                  <a:pt x="249920" y="248396"/>
                </a:lnTo>
                <a:close/>
              </a:path>
              <a:path w="250189" h="254634">
                <a:moveTo>
                  <a:pt x="44196" y="25908"/>
                </a:moveTo>
                <a:lnTo>
                  <a:pt x="22860" y="4572"/>
                </a:lnTo>
                <a:lnTo>
                  <a:pt x="4572" y="21336"/>
                </a:lnTo>
                <a:lnTo>
                  <a:pt x="13716" y="30988"/>
                </a:lnTo>
                <a:lnTo>
                  <a:pt x="13716" y="25908"/>
                </a:lnTo>
                <a:lnTo>
                  <a:pt x="25908" y="12192"/>
                </a:lnTo>
                <a:lnTo>
                  <a:pt x="25908" y="25908"/>
                </a:lnTo>
                <a:lnTo>
                  <a:pt x="44196" y="25908"/>
                </a:lnTo>
                <a:close/>
              </a:path>
              <a:path w="250189" h="254634">
                <a:moveTo>
                  <a:pt x="25908" y="210635"/>
                </a:moveTo>
                <a:lnTo>
                  <a:pt x="25908" y="43857"/>
                </a:lnTo>
                <a:lnTo>
                  <a:pt x="4572" y="21336"/>
                </a:lnTo>
                <a:lnTo>
                  <a:pt x="4572" y="233156"/>
                </a:lnTo>
                <a:lnTo>
                  <a:pt x="25908" y="210635"/>
                </a:lnTo>
                <a:close/>
              </a:path>
              <a:path w="250189" h="254634">
                <a:moveTo>
                  <a:pt x="50292" y="222488"/>
                </a:moveTo>
                <a:lnTo>
                  <a:pt x="32004" y="204200"/>
                </a:lnTo>
                <a:lnTo>
                  <a:pt x="4572" y="233156"/>
                </a:lnTo>
                <a:lnTo>
                  <a:pt x="13716" y="241538"/>
                </a:lnTo>
                <a:lnTo>
                  <a:pt x="13716" y="228584"/>
                </a:lnTo>
                <a:lnTo>
                  <a:pt x="28956" y="228584"/>
                </a:lnTo>
                <a:lnTo>
                  <a:pt x="28956" y="220964"/>
                </a:lnTo>
                <a:lnTo>
                  <a:pt x="33528" y="225536"/>
                </a:lnTo>
                <a:lnTo>
                  <a:pt x="47244" y="225536"/>
                </a:lnTo>
                <a:lnTo>
                  <a:pt x="50292" y="222488"/>
                </a:lnTo>
                <a:close/>
              </a:path>
              <a:path w="250189" h="254634">
                <a:moveTo>
                  <a:pt x="245348" y="252968"/>
                </a:moveTo>
                <a:lnTo>
                  <a:pt x="245348" y="233156"/>
                </a:lnTo>
                <a:lnTo>
                  <a:pt x="228584" y="249920"/>
                </a:lnTo>
                <a:lnTo>
                  <a:pt x="206063" y="228584"/>
                </a:lnTo>
                <a:lnTo>
                  <a:pt x="44196" y="228584"/>
                </a:lnTo>
                <a:lnTo>
                  <a:pt x="22860" y="249920"/>
                </a:lnTo>
                <a:lnTo>
                  <a:pt x="4572" y="233156"/>
                </a:lnTo>
                <a:lnTo>
                  <a:pt x="4572" y="252968"/>
                </a:lnTo>
                <a:lnTo>
                  <a:pt x="6096" y="254492"/>
                </a:lnTo>
                <a:lnTo>
                  <a:pt x="243824" y="254492"/>
                </a:lnTo>
                <a:lnTo>
                  <a:pt x="245348" y="252968"/>
                </a:lnTo>
                <a:close/>
              </a:path>
              <a:path w="250189" h="254634">
                <a:moveTo>
                  <a:pt x="25908" y="25908"/>
                </a:moveTo>
                <a:lnTo>
                  <a:pt x="25908" y="12192"/>
                </a:lnTo>
                <a:lnTo>
                  <a:pt x="13716" y="25908"/>
                </a:lnTo>
                <a:lnTo>
                  <a:pt x="25908" y="25908"/>
                </a:lnTo>
                <a:close/>
              </a:path>
              <a:path w="250189" h="254634">
                <a:moveTo>
                  <a:pt x="45720" y="27432"/>
                </a:moveTo>
                <a:lnTo>
                  <a:pt x="44196" y="25908"/>
                </a:lnTo>
                <a:lnTo>
                  <a:pt x="13716" y="25908"/>
                </a:lnTo>
                <a:lnTo>
                  <a:pt x="13716" y="30988"/>
                </a:lnTo>
                <a:lnTo>
                  <a:pt x="28956" y="47074"/>
                </a:lnTo>
                <a:lnTo>
                  <a:pt x="28956" y="33528"/>
                </a:lnTo>
                <a:lnTo>
                  <a:pt x="33528" y="27432"/>
                </a:lnTo>
                <a:lnTo>
                  <a:pt x="45720" y="27432"/>
                </a:lnTo>
                <a:close/>
              </a:path>
              <a:path w="250189" h="254634">
                <a:moveTo>
                  <a:pt x="44196" y="228584"/>
                </a:moveTo>
                <a:lnTo>
                  <a:pt x="13716" y="228584"/>
                </a:lnTo>
                <a:lnTo>
                  <a:pt x="25908" y="240776"/>
                </a:lnTo>
                <a:lnTo>
                  <a:pt x="25908" y="246872"/>
                </a:lnTo>
                <a:lnTo>
                  <a:pt x="44196" y="228584"/>
                </a:lnTo>
                <a:close/>
              </a:path>
              <a:path w="250189" h="254634">
                <a:moveTo>
                  <a:pt x="25908" y="246872"/>
                </a:moveTo>
                <a:lnTo>
                  <a:pt x="25908" y="240776"/>
                </a:lnTo>
                <a:lnTo>
                  <a:pt x="13716" y="228584"/>
                </a:lnTo>
                <a:lnTo>
                  <a:pt x="13716" y="241538"/>
                </a:lnTo>
                <a:lnTo>
                  <a:pt x="22860" y="249920"/>
                </a:lnTo>
                <a:lnTo>
                  <a:pt x="25908" y="246872"/>
                </a:lnTo>
                <a:close/>
              </a:path>
              <a:path w="250189" h="254634">
                <a:moveTo>
                  <a:pt x="50292" y="32004"/>
                </a:moveTo>
                <a:lnTo>
                  <a:pt x="45720" y="27432"/>
                </a:lnTo>
                <a:lnTo>
                  <a:pt x="33528" y="27432"/>
                </a:lnTo>
                <a:lnTo>
                  <a:pt x="28956" y="33528"/>
                </a:lnTo>
                <a:lnTo>
                  <a:pt x="28956" y="47074"/>
                </a:lnTo>
                <a:lnTo>
                  <a:pt x="32004" y="50292"/>
                </a:lnTo>
                <a:lnTo>
                  <a:pt x="50292" y="32004"/>
                </a:lnTo>
                <a:close/>
              </a:path>
              <a:path w="250189" h="254634">
                <a:moveTo>
                  <a:pt x="50292" y="44196"/>
                </a:moveTo>
                <a:lnTo>
                  <a:pt x="50292" y="32004"/>
                </a:lnTo>
                <a:lnTo>
                  <a:pt x="32004" y="50292"/>
                </a:lnTo>
                <a:lnTo>
                  <a:pt x="28956" y="47074"/>
                </a:lnTo>
                <a:lnTo>
                  <a:pt x="28956" y="207418"/>
                </a:lnTo>
                <a:lnTo>
                  <a:pt x="32004" y="204200"/>
                </a:lnTo>
                <a:lnTo>
                  <a:pt x="41148" y="213344"/>
                </a:lnTo>
                <a:lnTo>
                  <a:pt x="41148" y="53340"/>
                </a:lnTo>
                <a:lnTo>
                  <a:pt x="50292" y="44196"/>
                </a:lnTo>
                <a:close/>
              </a:path>
              <a:path w="250189" h="254634">
                <a:moveTo>
                  <a:pt x="47244" y="225536"/>
                </a:moveTo>
                <a:lnTo>
                  <a:pt x="33528" y="225536"/>
                </a:lnTo>
                <a:lnTo>
                  <a:pt x="28956" y="220964"/>
                </a:lnTo>
                <a:lnTo>
                  <a:pt x="28956" y="228584"/>
                </a:lnTo>
                <a:lnTo>
                  <a:pt x="44196" y="228584"/>
                </a:lnTo>
                <a:lnTo>
                  <a:pt x="47244" y="225536"/>
                </a:lnTo>
                <a:close/>
              </a:path>
              <a:path w="250189" h="254634">
                <a:moveTo>
                  <a:pt x="53340" y="53340"/>
                </a:moveTo>
                <a:lnTo>
                  <a:pt x="53340" y="41148"/>
                </a:lnTo>
                <a:lnTo>
                  <a:pt x="41148" y="53340"/>
                </a:lnTo>
                <a:lnTo>
                  <a:pt x="53340" y="53340"/>
                </a:lnTo>
                <a:close/>
              </a:path>
              <a:path w="250189" h="254634">
                <a:moveTo>
                  <a:pt x="53340" y="201152"/>
                </a:moveTo>
                <a:lnTo>
                  <a:pt x="53340" y="53340"/>
                </a:lnTo>
                <a:lnTo>
                  <a:pt x="41148" y="53340"/>
                </a:lnTo>
                <a:lnTo>
                  <a:pt x="41148" y="201152"/>
                </a:lnTo>
                <a:lnTo>
                  <a:pt x="53340" y="201152"/>
                </a:lnTo>
                <a:close/>
              </a:path>
              <a:path w="250189" h="254634">
                <a:moveTo>
                  <a:pt x="208772" y="201152"/>
                </a:moveTo>
                <a:lnTo>
                  <a:pt x="41148" y="201152"/>
                </a:lnTo>
                <a:lnTo>
                  <a:pt x="53340" y="213344"/>
                </a:lnTo>
                <a:lnTo>
                  <a:pt x="53340" y="225536"/>
                </a:lnTo>
                <a:lnTo>
                  <a:pt x="196580" y="225536"/>
                </a:lnTo>
                <a:lnTo>
                  <a:pt x="196580" y="213344"/>
                </a:lnTo>
                <a:lnTo>
                  <a:pt x="208772" y="201152"/>
                </a:lnTo>
                <a:close/>
              </a:path>
              <a:path w="250189" h="254634">
                <a:moveTo>
                  <a:pt x="53340" y="225536"/>
                </a:moveTo>
                <a:lnTo>
                  <a:pt x="53340" y="213344"/>
                </a:lnTo>
                <a:lnTo>
                  <a:pt x="41148" y="201152"/>
                </a:lnTo>
                <a:lnTo>
                  <a:pt x="41148" y="213344"/>
                </a:lnTo>
                <a:lnTo>
                  <a:pt x="50292" y="222488"/>
                </a:lnTo>
                <a:lnTo>
                  <a:pt x="50292" y="225536"/>
                </a:lnTo>
                <a:lnTo>
                  <a:pt x="53340" y="225536"/>
                </a:lnTo>
                <a:close/>
              </a:path>
              <a:path w="250189" h="254634">
                <a:moveTo>
                  <a:pt x="204454" y="27432"/>
                </a:moveTo>
                <a:lnTo>
                  <a:pt x="45720" y="27432"/>
                </a:lnTo>
                <a:lnTo>
                  <a:pt x="50292" y="32004"/>
                </a:lnTo>
                <a:lnTo>
                  <a:pt x="50292" y="44196"/>
                </a:lnTo>
                <a:lnTo>
                  <a:pt x="53340" y="41148"/>
                </a:lnTo>
                <a:lnTo>
                  <a:pt x="53340" y="53340"/>
                </a:lnTo>
                <a:lnTo>
                  <a:pt x="196580" y="53340"/>
                </a:lnTo>
                <a:lnTo>
                  <a:pt x="196580" y="41148"/>
                </a:lnTo>
                <a:lnTo>
                  <a:pt x="199628" y="44196"/>
                </a:lnTo>
                <a:lnTo>
                  <a:pt x="199628" y="32004"/>
                </a:lnTo>
                <a:lnTo>
                  <a:pt x="204454" y="27432"/>
                </a:lnTo>
                <a:close/>
              </a:path>
              <a:path w="250189" h="254634">
                <a:moveTo>
                  <a:pt x="50292" y="225536"/>
                </a:moveTo>
                <a:lnTo>
                  <a:pt x="50292" y="222488"/>
                </a:lnTo>
                <a:lnTo>
                  <a:pt x="47244" y="225536"/>
                </a:lnTo>
                <a:lnTo>
                  <a:pt x="50292" y="225536"/>
                </a:lnTo>
                <a:close/>
              </a:path>
              <a:path w="250189" h="254634">
                <a:moveTo>
                  <a:pt x="208772" y="53340"/>
                </a:moveTo>
                <a:lnTo>
                  <a:pt x="196580" y="41148"/>
                </a:lnTo>
                <a:lnTo>
                  <a:pt x="196580" y="53340"/>
                </a:lnTo>
                <a:lnTo>
                  <a:pt x="208772" y="53340"/>
                </a:lnTo>
                <a:close/>
              </a:path>
              <a:path w="250189" h="254634">
                <a:moveTo>
                  <a:pt x="208772" y="201152"/>
                </a:moveTo>
                <a:lnTo>
                  <a:pt x="208772" y="53340"/>
                </a:lnTo>
                <a:lnTo>
                  <a:pt x="196580" y="53340"/>
                </a:lnTo>
                <a:lnTo>
                  <a:pt x="196580" y="201152"/>
                </a:lnTo>
                <a:lnTo>
                  <a:pt x="208772" y="201152"/>
                </a:lnTo>
                <a:close/>
              </a:path>
              <a:path w="250189" h="254634">
                <a:moveTo>
                  <a:pt x="208772" y="213344"/>
                </a:moveTo>
                <a:lnTo>
                  <a:pt x="208772" y="201152"/>
                </a:lnTo>
                <a:lnTo>
                  <a:pt x="196580" y="213344"/>
                </a:lnTo>
                <a:lnTo>
                  <a:pt x="196580" y="225536"/>
                </a:lnTo>
                <a:lnTo>
                  <a:pt x="199628" y="225536"/>
                </a:lnTo>
                <a:lnTo>
                  <a:pt x="199628" y="222488"/>
                </a:lnTo>
                <a:lnTo>
                  <a:pt x="208772" y="213344"/>
                </a:lnTo>
                <a:close/>
              </a:path>
              <a:path w="250189" h="254634">
                <a:moveTo>
                  <a:pt x="222488" y="45466"/>
                </a:moveTo>
                <a:lnTo>
                  <a:pt x="222488" y="33528"/>
                </a:lnTo>
                <a:lnTo>
                  <a:pt x="216392" y="27432"/>
                </a:lnTo>
                <a:lnTo>
                  <a:pt x="204454" y="27432"/>
                </a:lnTo>
                <a:lnTo>
                  <a:pt x="199628" y="32004"/>
                </a:lnTo>
                <a:lnTo>
                  <a:pt x="217916" y="50292"/>
                </a:lnTo>
                <a:lnTo>
                  <a:pt x="222488" y="45466"/>
                </a:lnTo>
                <a:close/>
              </a:path>
              <a:path w="250189" h="254634">
                <a:moveTo>
                  <a:pt x="222488" y="209026"/>
                </a:moveTo>
                <a:lnTo>
                  <a:pt x="222488" y="45466"/>
                </a:lnTo>
                <a:lnTo>
                  <a:pt x="217916" y="50292"/>
                </a:lnTo>
                <a:lnTo>
                  <a:pt x="199628" y="32004"/>
                </a:lnTo>
                <a:lnTo>
                  <a:pt x="199628" y="44196"/>
                </a:lnTo>
                <a:lnTo>
                  <a:pt x="208772" y="53340"/>
                </a:lnTo>
                <a:lnTo>
                  <a:pt x="208772" y="213344"/>
                </a:lnTo>
                <a:lnTo>
                  <a:pt x="217916" y="204200"/>
                </a:lnTo>
                <a:lnTo>
                  <a:pt x="222488" y="209026"/>
                </a:lnTo>
                <a:close/>
              </a:path>
              <a:path w="250189" h="254634">
                <a:moveTo>
                  <a:pt x="245348" y="233156"/>
                </a:moveTo>
                <a:lnTo>
                  <a:pt x="217916" y="204200"/>
                </a:lnTo>
                <a:lnTo>
                  <a:pt x="199628" y="222488"/>
                </a:lnTo>
                <a:lnTo>
                  <a:pt x="202846" y="225536"/>
                </a:lnTo>
                <a:lnTo>
                  <a:pt x="216392" y="225536"/>
                </a:lnTo>
                <a:lnTo>
                  <a:pt x="222488" y="220964"/>
                </a:lnTo>
                <a:lnTo>
                  <a:pt x="222488" y="228584"/>
                </a:lnTo>
                <a:lnTo>
                  <a:pt x="237728" y="228584"/>
                </a:lnTo>
                <a:lnTo>
                  <a:pt x="237728" y="240776"/>
                </a:lnTo>
                <a:lnTo>
                  <a:pt x="245348" y="233156"/>
                </a:lnTo>
                <a:close/>
              </a:path>
              <a:path w="250189" h="254634">
                <a:moveTo>
                  <a:pt x="202846" y="225536"/>
                </a:moveTo>
                <a:lnTo>
                  <a:pt x="199628" y="222488"/>
                </a:lnTo>
                <a:lnTo>
                  <a:pt x="199628" y="225536"/>
                </a:lnTo>
                <a:lnTo>
                  <a:pt x="202846" y="225536"/>
                </a:lnTo>
                <a:close/>
              </a:path>
              <a:path w="250189" h="254634">
                <a:moveTo>
                  <a:pt x="222488" y="228584"/>
                </a:moveTo>
                <a:lnTo>
                  <a:pt x="222488" y="220964"/>
                </a:lnTo>
                <a:lnTo>
                  <a:pt x="216392" y="225536"/>
                </a:lnTo>
                <a:lnTo>
                  <a:pt x="202846" y="225536"/>
                </a:lnTo>
                <a:lnTo>
                  <a:pt x="206063" y="228584"/>
                </a:lnTo>
                <a:lnTo>
                  <a:pt x="222488" y="228584"/>
                </a:lnTo>
                <a:close/>
              </a:path>
              <a:path w="250189" h="254634">
                <a:moveTo>
                  <a:pt x="237728" y="29379"/>
                </a:moveTo>
                <a:lnTo>
                  <a:pt x="237728" y="25908"/>
                </a:lnTo>
                <a:lnTo>
                  <a:pt x="206063" y="25908"/>
                </a:lnTo>
                <a:lnTo>
                  <a:pt x="204454" y="27432"/>
                </a:lnTo>
                <a:lnTo>
                  <a:pt x="216392" y="27432"/>
                </a:lnTo>
                <a:lnTo>
                  <a:pt x="222488" y="33528"/>
                </a:lnTo>
                <a:lnTo>
                  <a:pt x="222488" y="45466"/>
                </a:lnTo>
                <a:lnTo>
                  <a:pt x="237728" y="29379"/>
                </a:lnTo>
                <a:close/>
              </a:path>
              <a:path w="250189" h="254634">
                <a:moveTo>
                  <a:pt x="245348" y="21336"/>
                </a:moveTo>
                <a:lnTo>
                  <a:pt x="228584" y="4572"/>
                </a:lnTo>
                <a:lnTo>
                  <a:pt x="206063" y="25908"/>
                </a:lnTo>
                <a:lnTo>
                  <a:pt x="224012" y="25908"/>
                </a:lnTo>
                <a:lnTo>
                  <a:pt x="224012" y="12192"/>
                </a:lnTo>
                <a:lnTo>
                  <a:pt x="237728" y="25908"/>
                </a:lnTo>
                <a:lnTo>
                  <a:pt x="237728" y="29379"/>
                </a:lnTo>
                <a:lnTo>
                  <a:pt x="245348" y="21336"/>
                </a:lnTo>
                <a:close/>
              </a:path>
              <a:path w="250189" h="254634">
                <a:moveTo>
                  <a:pt x="237728" y="228584"/>
                </a:moveTo>
                <a:lnTo>
                  <a:pt x="206063" y="228584"/>
                </a:lnTo>
                <a:lnTo>
                  <a:pt x="224012" y="245589"/>
                </a:lnTo>
                <a:lnTo>
                  <a:pt x="224012" y="240776"/>
                </a:lnTo>
                <a:lnTo>
                  <a:pt x="237728" y="228584"/>
                </a:lnTo>
                <a:close/>
              </a:path>
              <a:path w="250189" h="254634">
                <a:moveTo>
                  <a:pt x="237728" y="25908"/>
                </a:moveTo>
                <a:lnTo>
                  <a:pt x="224012" y="12192"/>
                </a:lnTo>
                <a:lnTo>
                  <a:pt x="224012" y="25908"/>
                </a:lnTo>
                <a:lnTo>
                  <a:pt x="237728" y="25908"/>
                </a:lnTo>
                <a:close/>
              </a:path>
              <a:path w="250189" h="254634">
                <a:moveTo>
                  <a:pt x="245348" y="233156"/>
                </a:moveTo>
                <a:lnTo>
                  <a:pt x="245348" y="21336"/>
                </a:lnTo>
                <a:lnTo>
                  <a:pt x="224012" y="43857"/>
                </a:lnTo>
                <a:lnTo>
                  <a:pt x="224012" y="210635"/>
                </a:lnTo>
                <a:lnTo>
                  <a:pt x="245348" y="233156"/>
                </a:lnTo>
                <a:close/>
              </a:path>
              <a:path w="250189" h="254634">
                <a:moveTo>
                  <a:pt x="237728" y="240776"/>
                </a:moveTo>
                <a:lnTo>
                  <a:pt x="237728" y="228584"/>
                </a:lnTo>
                <a:lnTo>
                  <a:pt x="224012" y="240776"/>
                </a:lnTo>
                <a:lnTo>
                  <a:pt x="224012" y="245589"/>
                </a:lnTo>
                <a:lnTo>
                  <a:pt x="228584" y="249920"/>
                </a:lnTo>
                <a:lnTo>
                  <a:pt x="237728" y="240776"/>
                </a:lnTo>
                <a:close/>
              </a:path>
            </a:pathLst>
          </a:custGeom>
          <a:solidFill>
            <a:srgbClr val="000000"/>
          </a:solidFill>
        </p:spPr>
        <p:txBody>
          <a:bodyPr wrap="square" lIns="0" tIns="0" rIns="0" bIns="0" rtlCol="0"/>
          <a:lstStyle/>
          <a:p>
            <a:endParaRPr/>
          </a:p>
        </p:txBody>
      </p:sp>
      <p:sp>
        <p:nvSpPr>
          <p:cNvPr id="23" name="object 23"/>
          <p:cNvSpPr txBox="1">
            <a:spLocks noGrp="1"/>
          </p:cNvSpPr>
          <p:nvPr>
            <p:ph type="sldNum" sz="quarter" idx="7"/>
          </p:nvPr>
        </p:nvSpPr>
        <p:spPr>
          <a:prstGeom prst="rect">
            <a:avLst/>
          </a:prstGeom>
        </p:spPr>
        <p:txBody>
          <a:bodyPr vert="horz" wrap="square" lIns="0" tIns="31115" rIns="0" bIns="0" rtlCol="0">
            <a:spAutoFit/>
          </a:bodyPr>
          <a:lstStyle/>
          <a:p>
            <a:pPr>
              <a:lnSpc>
                <a:spcPct val="100000"/>
              </a:lnSpc>
              <a:spcBef>
                <a:spcPts val="245"/>
              </a:spcBef>
            </a:pPr>
            <a:fld id="{81D60167-4931-47E6-BA6A-407CBD079E47}" type="slidenum">
              <a:rPr dirty="0"/>
              <a:t>35</a:t>
            </a:fld>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88155" y="632405"/>
            <a:ext cx="3259454" cy="696595"/>
          </a:xfrm>
          <a:prstGeom prst="rect">
            <a:avLst/>
          </a:prstGeom>
        </p:spPr>
        <p:txBody>
          <a:bodyPr vert="horz" wrap="square" lIns="0" tIns="12700" rIns="0" bIns="0" rtlCol="0">
            <a:spAutoFit/>
          </a:bodyPr>
          <a:lstStyle/>
          <a:p>
            <a:pPr marL="12700">
              <a:lnSpc>
                <a:spcPct val="100000"/>
              </a:lnSpc>
              <a:spcBef>
                <a:spcPts val="100"/>
              </a:spcBef>
            </a:pPr>
            <a:r>
              <a:rPr dirty="0"/>
              <a:t>Sample</a:t>
            </a:r>
            <a:r>
              <a:rPr spc="-85" dirty="0"/>
              <a:t> </a:t>
            </a:r>
            <a:r>
              <a:rPr spc="-5" dirty="0"/>
              <a:t>Quiz</a:t>
            </a:r>
          </a:p>
        </p:txBody>
      </p:sp>
      <p:sp>
        <p:nvSpPr>
          <p:cNvPr id="3" name="object 3"/>
          <p:cNvSpPr txBox="1"/>
          <p:nvPr/>
        </p:nvSpPr>
        <p:spPr>
          <a:xfrm>
            <a:off x="1304441" y="1220619"/>
            <a:ext cx="7806055" cy="6091555"/>
          </a:xfrm>
          <a:prstGeom prst="rect">
            <a:avLst/>
          </a:prstGeom>
        </p:spPr>
        <p:txBody>
          <a:bodyPr vert="horz" wrap="square" lIns="0" tIns="47625" rIns="0" bIns="0" rtlCol="0">
            <a:spAutoFit/>
          </a:bodyPr>
          <a:lstStyle/>
          <a:p>
            <a:pPr marL="316230" marR="354965" indent="-316230" algn="just">
              <a:lnSpc>
                <a:spcPts val="2160"/>
              </a:lnSpc>
              <a:spcBef>
                <a:spcPts val="375"/>
              </a:spcBef>
              <a:buAutoNum type="arabicPeriod" startAt="6"/>
              <a:tabLst>
                <a:tab pos="316230" algn="l"/>
              </a:tabLst>
            </a:pPr>
            <a:r>
              <a:rPr sz="2000" spc="-5" dirty="0">
                <a:latin typeface="Trebuchet MS"/>
                <a:cs typeface="Trebuchet MS"/>
              </a:rPr>
              <a:t>Demographic changes </a:t>
            </a:r>
            <a:r>
              <a:rPr sz="2000" dirty="0">
                <a:latin typeface="Trebuchet MS"/>
                <a:cs typeface="Trebuchet MS"/>
              </a:rPr>
              <a:t>have made it vital for health and</a:t>
            </a:r>
            <a:r>
              <a:rPr sz="2000" spc="-245" dirty="0">
                <a:latin typeface="Trebuchet MS"/>
                <a:cs typeface="Trebuchet MS"/>
              </a:rPr>
              <a:t> </a:t>
            </a:r>
            <a:r>
              <a:rPr sz="2000" dirty="0">
                <a:latin typeface="Trebuchet MS"/>
                <a:cs typeface="Trebuchet MS"/>
              </a:rPr>
              <a:t>human  services providers </a:t>
            </a:r>
            <a:r>
              <a:rPr sz="2000" spc="-5" dirty="0">
                <a:latin typeface="Trebuchet MS"/>
                <a:cs typeface="Trebuchet MS"/>
              </a:rPr>
              <a:t>to recognize, understand </a:t>
            </a:r>
            <a:r>
              <a:rPr sz="2000" dirty="0">
                <a:latin typeface="Trebuchet MS"/>
                <a:cs typeface="Trebuchet MS"/>
              </a:rPr>
              <a:t>and respect</a:t>
            </a:r>
            <a:r>
              <a:rPr sz="2000" spc="-200" dirty="0">
                <a:latin typeface="Trebuchet MS"/>
                <a:cs typeface="Trebuchet MS"/>
              </a:rPr>
              <a:t> </a:t>
            </a:r>
            <a:r>
              <a:rPr sz="2000" spc="-5" dirty="0">
                <a:latin typeface="Trebuchet MS"/>
                <a:cs typeface="Trebuchet MS"/>
              </a:rPr>
              <a:t>the  </a:t>
            </a:r>
            <a:r>
              <a:rPr sz="2000" dirty="0">
                <a:latin typeface="Trebuchet MS"/>
                <a:cs typeface="Trebuchet MS"/>
              </a:rPr>
              <a:t>diversity found among </a:t>
            </a:r>
            <a:r>
              <a:rPr sz="2000" spc="-5" dirty="0">
                <a:latin typeface="Trebuchet MS"/>
                <a:cs typeface="Trebuchet MS"/>
              </a:rPr>
              <a:t>cultural </a:t>
            </a:r>
            <a:r>
              <a:rPr sz="2000" dirty="0">
                <a:latin typeface="Trebuchet MS"/>
                <a:cs typeface="Trebuchet MS"/>
              </a:rPr>
              <a:t>groups and</a:t>
            </a:r>
            <a:r>
              <a:rPr sz="2000" spc="-204" dirty="0">
                <a:latin typeface="Trebuchet MS"/>
                <a:cs typeface="Trebuchet MS"/>
              </a:rPr>
              <a:t> </a:t>
            </a:r>
            <a:r>
              <a:rPr sz="2000" dirty="0">
                <a:latin typeface="Trebuchet MS"/>
                <a:cs typeface="Trebuchet MS"/>
              </a:rPr>
              <a:t>subgroups.</a:t>
            </a:r>
            <a:endParaRPr sz="2000">
              <a:latin typeface="Trebuchet MS"/>
              <a:cs typeface="Trebuchet MS"/>
            </a:endParaRPr>
          </a:p>
          <a:p>
            <a:pPr marL="1840864">
              <a:lnSpc>
                <a:spcPct val="100000"/>
              </a:lnSpc>
              <a:spcBef>
                <a:spcPts val="204"/>
              </a:spcBef>
              <a:tabLst>
                <a:tab pos="3054985" algn="l"/>
              </a:tabLst>
            </a:pPr>
            <a:r>
              <a:rPr sz="2000" b="1" spc="-5" dirty="0">
                <a:latin typeface="Trebuchet MS"/>
                <a:cs typeface="Trebuchet MS"/>
              </a:rPr>
              <a:t>T</a:t>
            </a:r>
            <a:r>
              <a:rPr sz="2000" spc="-5" dirty="0">
                <a:latin typeface="Trebuchet MS"/>
                <a:cs typeface="Trebuchet MS"/>
              </a:rPr>
              <a:t>RUE	</a:t>
            </a:r>
            <a:r>
              <a:rPr sz="2000" dirty="0">
                <a:latin typeface="Trebuchet MS"/>
                <a:cs typeface="Trebuchet MS"/>
              </a:rPr>
              <a:t>FALSE</a:t>
            </a:r>
            <a:endParaRPr sz="2000">
              <a:latin typeface="Trebuchet MS"/>
              <a:cs typeface="Trebuchet MS"/>
            </a:endParaRPr>
          </a:p>
          <a:p>
            <a:pPr marL="316230" marR="368935" indent="-316230">
              <a:lnSpc>
                <a:spcPts val="2160"/>
              </a:lnSpc>
              <a:spcBef>
                <a:spcPts val="515"/>
              </a:spcBef>
              <a:buAutoNum type="arabicPeriod" startAt="7"/>
              <a:tabLst>
                <a:tab pos="316230" algn="l"/>
              </a:tabLst>
            </a:pPr>
            <a:r>
              <a:rPr sz="2000" spc="-5" dirty="0">
                <a:latin typeface="Trebuchet MS"/>
                <a:cs typeface="Trebuchet MS"/>
              </a:rPr>
              <a:t>Cultural Awareness </a:t>
            </a:r>
            <a:r>
              <a:rPr sz="2000" dirty="0">
                <a:latin typeface="Trebuchet MS"/>
                <a:cs typeface="Trebuchet MS"/>
              </a:rPr>
              <a:t>is </a:t>
            </a:r>
            <a:r>
              <a:rPr sz="2000" spc="-5" dirty="0">
                <a:latin typeface="Trebuchet MS"/>
                <a:cs typeface="Trebuchet MS"/>
              </a:rPr>
              <a:t>the ability to empathize </a:t>
            </a:r>
            <a:r>
              <a:rPr sz="2000" dirty="0">
                <a:latin typeface="Trebuchet MS"/>
                <a:cs typeface="Trebuchet MS"/>
              </a:rPr>
              <a:t>with and  </a:t>
            </a:r>
            <a:r>
              <a:rPr sz="2000" spc="-5" dirty="0">
                <a:latin typeface="Trebuchet MS"/>
                <a:cs typeface="Trebuchet MS"/>
              </a:rPr>
              <a:t>understand the needs </a:t>
            </a:r>
            <a:r>
              <a:rPr sz="2000" dirty="0">
                <a:latin typeface="Trebuchet MS"/>
                <a:cs typeface="Trebuchet MS"/>
              </a:rPr>
              <a:t>and emotions of persons’ various  </a:t>
            </a:r>
            <a:r>
              <a:rPr sz="2000" spc="-5" dirty="0">
                <a:latin typeface="Trebuchet MS"/>
                <a:cs typeface="Trebuchet MS"/>
              </a:rPr>
              <a:t>cultures, </a:t>
            </a:r>
            <a:r>
              <a:rPr sz="2000" dirty="0">
                <a:latin typeface="Trebuchet MS"/>
                <a:cs typeface="Trebuchet MS"/>
              </a:rPr>
              <a:t>as </a:t>
            </a:r>
            <a:r>
              <a:rPr sz="2000" spc="-5" dirty="0">
                <a:latin typeface="Trebuchet MS"/>
                <a:cs typeface="Trebuchet MS"/>
              </a:rPr>
              <a:t>well </a:t>
            </a:r>
            <a:r>
              <a:rPr sz="2000" dirty="0">
                <a:latin typeface="Trebuchet MS"/>
                <a:cs typeface="Trebuchet MS"/>
              </a:rPr>
              <a:t>as </a:t>
            </a:r>
            <a:r>
              <a:rPr sz="2000" spc="-5" dirty="0">
                <a:latin typeface="Trebuchet MS"/>
                <a:cs typeface="Trebuchet MS"/>
              </a:rPr>
              <a:t>identify with </a:t>
            </a:r>
            <a:r>
              <a:rPr sz="2000" dirty="0">
                <a:latin typeface="Trebuchet MS"/>
                <a:cs typeface="Trebuchet MS"/>
              </a:rPr>
              <a:t>emotional expressions</a:t>
            </a:r>
            <a:r>
              <a:rPr sz="2000" spc="-140" dirty="0">
                <a:latin typeface="Trebuchet MS"/>
                <a:cs typeface="Trebuchet MS"/>
              </a:rPr>
              <a:t> </a:t>
            </a:r>
            <a:r>
              <a:rPr sz="2000" dirty="0">
                <a:latin typeface="Trebuchet MS"/>
                <a:cs typeface="Trebuchet MS"/>
              </a:rPr>
              <a:t>and  problems of </a:t>
            </a:r>
            <a:r>
              <a:rPr sz="2000" spc="-5" dirty="0">
                <a:latin typeface="Trebuchet MS"/>
                <a:cs typeface="Trebuchet MS"/>
              </a:rPr>
              <a:t>other</a:t>
            </a:r>
            <a:r>
              <a:rPr sz="2000" spc="-70" dirty="0">
                <a:latin typeface="Trebuchet MS"/>
                <a:cs typeface="Trebuchet MS"/>
              </a:rPr>
              <a:t> </a:t>
            </a:r>
            <a:r>
              <a:rPr sz="2000" spc="-5" dirty="0">
                <a:latin typeface="Trebuchet MS"/>
                <a:cs typeface="Trebuchet MS"/>
              </a:rPr>
              <a:t>cultures.</a:t>
            </a:r>
            <a:endParaRPr sz="2000">
              <a:latin typeface="Trebuchet MS"/>
              <a:cs typeface="Trebuchet MS"/>
            </a:endParaRPr>
          </a:p>
          <a:p>
            <a:pPr marL="1840864">
              <a:lnSpc>
                <a:spcPct val="100000"/>
              </a:lnSpc>
              <a:spcBef>
                <a:spcPts val="204"/>
              </a:spcBef>
              <a:tabLst>
                <a:tab pos="3048000" algn="l"/>
              </a:tabLst>
            </a:pPr>
            <a:r>
              <a:rPr sz="2000" spc="-5" dirty="0">
                <a:latin typeface="Trebuchet MS"/>
                <a:cs typeface="Trebuchet MS"/>
              </a:rPr>
              <a:t>TRUE	</a:t>
            </a:r>
            <a:r>
              <a:rPr sz="2000" b="1" dirty="0">
                <a:latin typeface="Trebuchet MS"/>
                <a:cs typeface="Trebuchet MS"/>
              </a:rPr>
              <a:t>F</a:t>
            </a:r>
            <a:r>
              <a:rPr sz="2000" dirty="0">
                <a:latin typeface="Trebuchet MS"/>
                <a:cs typeface="Trebuchet MS"/>
              </a:rPr>
              <a:t>ALSE</a:t>
            </a:r>
            <a:endParaRPr sz="2000">
              <a:latin typeface="Trebuchet MS"/>
              <a:cs typeface="Trebuchet MS"/>
            </a:endParaRPr>
          </a:p>
          <a:p>
            <a:pPr marL="316230" marR="127000" indent="-316230">
              <a:lnSpc>
                <a:spcPts val="2160"/>
              </a:lnSpc>
              <a:spcBef>
                <a:spcPts val="515"/>
              </a:spcBef>
              <a:buAutoNum type="arabicPeriod" startAt="8"/>
              <a:tabLst>
                <a:tab pos="316230" algn="l"/>
              </a:tabLst>
            </a:pPr>
            <a:r>
              <a:rPr sz="2000" spc="-5" dirty="0">
                <a:latin typeface="Trebuchet MS"/>
                <a:cs typeface="Trebuchet MS"/>
              </a:rPr>
              <a:t>Culturally competent organizations </a:t>
            </a:r>
            <a:r>
              <a:rPr sz="2000" dirty="0">
                <a:latin typeface="Trebuchet MS"/>
                <a:cs typeface="Trebuchet MS"/>
              </a:rPr>
              <a:t>accept and respect </a:t>
            </a:r>
            <a:r>
              <a:rPr sz="2000" spc="-5" dirty="0">
                <a:latin typeface="Trebuchet MS"/>
                <a:cs typeface="Trebuchet MS"/>
              </a:rPr>
              <a:t>cultural  differences, participate </a:t>
            </a:r>
            <a:r>
              <a:rPr sz="2000" dirty="0">
                <a:latin typeface="Trebuchet MS"/>
                <a:cs typeface="Trebuchet MS"/>
              </a:rPr>
              <a:t>in on-going self-assessment</a:t>
            </a:r>
            <a:r>
              <a:rPr sz="2000" spc="-155" dirty="0">
                <a:latin typeface="Trebuchet MS"/>
                <a:cs typeface="Trebuchet MS"/>
              </a:rPr>
              <a:t> </a:t>
            </a:r>
            <a:r>
              <a:rPr sz="2000" dirty="0">
                <a:latin typeface="Trebuchet MS"/>
                <a:cs typeface="Trebuchet MS"/>
              </a:rPr>
              <a:t>regarding  </a:t>
            </a:r>
            <a:r>
              <a:rPr sz="2000" spc="-5" dirty="0">
                <a:latin typeface="Trebuchet MS"/>
                <a:cs typeface="Trebuchet MS"/>
              </a:rPr>
              <a:t>culture, expand their knowledge </a:t>
            </a:r>
            <a:r>
              <a:rPr sz="2000" dirty="0">
                <a:latin typeface="Trebuchet MS"/>
                <a:cs typeface="Trebuchet MS"/>
              </a:rPr>
              <a:t>and resources, and strive </a:t>
            </a:r>
            <a:r>
              <a:rPr sz="2000" spc="-5" dirty="0">
                <a:latin typeface="Trebuchet MS"/>
                <a:cs typeface="Trebuchet MS"/>
              </a:rPr>
              <a:t>to  </a:t>
            </a:r>
            <a:r>
              <a:rPr sz="2000" dirty="0">
                <a:latin typeface="Trebuchet MS"/>
                <a:cs typeface="Trebuchet MS"/>
              </a:rPr>
              <a:t>hire unbiased</a:t>
            </a:r>
            <a:r>
              <a:rPr sz="2000" spc="-65" dirty="0">
                <a:latin typeface="Trebuchet MS"/>
                <a:cs typeface="Trebuchet MS"/>
              </a:rPr>
              <a:t> </a:t>
            </a:r>
            <a:r>
              <a:rPr sz="2000" dirty="0">
                <a:latin typeface="Trebuchet MS"/>
                <a:cs typeface="Trebuchet MS"/>
              </a:rPr>
              <a:t>employees.</a:t>
            </a:r>
            <a:endParaRPr sz="2000">
              <a:latin typeface="Trebuchet MS"/>
              <a:cs typeface="Trebuchet MS"/>
            </a:endParaRPr>
          </a:p>
          <a:p>
            <a:pPr marL="1840864">
              <a:lnSpc>
                <a:spcPct val="100000"/>
              </a:lnSpc>
              <a:spcBef>
                <a:spcPts val="204"/>
              </a:spcBef>
              <a:tabLst>
                <a:tab pos="3054985" algn="l"/>
              </a:tabLst>
            </a:pPr>
            <a:r>
              <a:rPr sz="2000" b="1" spc="-5" dirty="0">
                <a:latin typeface="Trebuchet MS"/>
                <a:cs typeface="Trebuchet MS"/>
              </a:rPr>
              <a:t>T</a:t>
            </a:r>
            <a:r>
              <a:rPr sz="2000" spc="-5" dirty="0">
                <a:latin typeface="Trebuchet MS"/>
                <a:cs typeface="Trebuchet MS"/>
              </a:rPr>
              <a:t>RUE	</a:t>
            </a:r>
            <a:r>
              <a:rPr sz="2000" dirty="0">
                <a:latin typeface="Trebuchet MS"/>
                <a:cs typeface="Trebuchet MS"/>
              </a:rPr>
              <a:t>FALSE</a:t>
            </a:r>
            <a:endParaRPr sz="2000">
              <a:latin typeface="Trebuchet MS"/>
              <a:cs typeface="Trebuchet MS"/>
            </a:endParaRPr>
          </a:p>
          <a:p>
            <a:pPr marL="316230" marR="5080" indent="-316230">
              <a:lnSpc>
                <a:spcPts val="2160"/>
              </a:lnSpc>
              <a:spcBef>
                <a:spcPts val="509"/>
              </a:spcBef>
              <a:buAutoNum type="arabicPeriod" startAt="9"/>
              <a:tabLst>
                <a:tab pos="316230" algn="l"/>
              </a:tabLst>
            </a:pPr>
            <a:r>
              <a:rPr sz="2000" spc="-5" dirty="0">
                <a:latin typeface="Trebuchet MS"/>
                <a:cs typeface="Trebuchet MS"/>
              </a:rPr>
              <a:t>Achieving cultural proficiency </a:t>
            </a:r>
            <a:r>
              <a:rPr sz="2000" dirty="0">
                <a:latin typeface="Trebuchet MS"/>
                <a:cs typeface="Trebuchet MS"/>
              </a:rPr>
              <a:t>is </a:t>
            </a:r>
            <a:r>
              <a:rPr sz="2000" spc="-5" dirty="0">
                <a:latin typeface="Trebuchet MS"/>
                <a:cs typeface="Trebuchet MS"/>
              </a:rPr>
              <a:t>the ultimate </a:t>
            </a:r>
            <a:r>
              <a:rPr sz="2000" spc="5" dirty="0">
                <a:latin typeface="Trebuchet MS"/>
                <a:cs typeface="Trebuchet MS"/>
              </a:rPr>
              <a:t>goal </a:t>
            </a:r>
            <a:r>
              <a:rPr sz="2000" dirty="0">
                <a:latin typeface="Trebuchet MS"/>
                <a:cs typeface="Trebuchet MS"/>
              </a:rPr>
              <a:t>on </a:t>
            </a:r>
            <a:r>
              <a:rPr sz="2000" spc="-5" dirty="0">
                <a:latin typeface="Trebuchet MS"/>
                <a:cs typeface="Trebuchet MS"/>
              </a:rPr>
              <a:t>the Cultural  </a:t>
            </a:r>
            <a:r>
              <a:rPr sz="2000" dirty="0">
                <a:latin typeface="Trebuchet MS"/>
                <a:cs typeface="Trebuchet MS"/>
              </a:rPr>
              <a:t>Competence</a:t>
            </a:r>
            <a:r>
              <a:rPr sz="2000" spc="-60" dirty="0">
                <a:latin typeface="Trebuchet MS"/>
                <a:cs typeface="Trebuchet MS"/>
              </a:rPr>
              <a:t> </a:t>
            </a:r>
            <a:r>
              <a:rPr sz="2000" dirty="0">
                <a:latin typeface="Trebuchet MS"/>
                <a:cs typeface="Trebuchet MS"/>
              </a:rPr>
              <a:t>Continuum.</a:t>
            </a:r>
            <a:endParaRPr sz="2000">
              <a:latin typeface="Trebuchet MS"/>
              <a:cs typeface="Trebuchet MS"/>
            </a:endParaRPr>
          </a:p>
          <a:p>
            <a:pPr marL="1840864">
              <a:lnSpc>
                <a:spcPct val="100000"/>
              </a:lnSpc>
              <a:spcBef>
                <a:spcPts val="210"/>
              </a:spcBef>
              <a:tabLst>
                <a:tab pos="3048000" algn="l"/>
              </a:tabLst>
            </a:pPr>
            <a:r>
              <a:rPr sz="2000" spc="-5" dirty="0">
                <a:latin typeface="Trebuchet MS"/>
                <a:cs typeface="Trebuchet MS"/>
              </a:rPr>
              <a:t>TRUE	</a:t>
            </a:r>
            <a:r>
              <a:rPr sz="2000" b="1" dirty="0">
                <a:latin typeface="Trebuchet MS"/>
                <a:cs typeface="Trebuchet MS"/>
              </a:rPr>
              <a:t>F</a:t>
            </a:r>
            <a:r>
              <a:rPr sz="2000" dirty="0">
                <a:latin typeface="Trebuchet MS"/>
                <a:cs typeface="Trebuchet MS"/>
              </a:rPr>
              <a:t>ALSE</a:t>
            </a:r>
            <a:endParaRPr sz="2000">
              <a:latin typeface="Trebuchet MS"/>
              <a:cs typeface="Trebuchet MS"/>
            </a:endParaRPr>
          </a:p>
          <a:p>
            <a:pPr marL="621665" marR="108585">
              <a:lnSpc>
                <a:spcPts val="2160"/>
              </a:lnSpc>
              <a:spcBef>
                <a:spcPts val="509"/>
              </a:spcBef>
              <a:buAutoNum type="arabicPeriod" startAt="10"/>
              <a:tabLst>
                <a:tab pos="1057910" algn="l"/>
              </a:tabLst>
            </a:pPr>
            <a:r>
              <a:rPr sz="2000" spc="-5" dirty="0">
                <a:latin typeface="Trebuchet MS"/>
                <a:cs typeface="Trebuchet MS"/>
              </a:rPr>
              <a:t>People </a:t>
            </a:r>
            <a:r>
              <a:rPr sz="2000" dirty="0">
                <a:latin typeface="Trebuchet MS"/>
                <a:cs typeface="Trebuchet MS"/>
              </a:rPr>
              <a:t>from </a:t>
            </a:r>
            <a:r>
              <a:rPr sz="2000" spc="-5" dirty="0">
                <a:latin typeface="Trebuchet MS"/>
                <a:cs typeface="Trebuchet MS"/>
              </a:rPr>
              <a:t>different cultures </a:t>
            </a:r>
            <a:r>
              <a:rPr sz="2000" dirty="0">
                <a:latin typeface="Trebuchet MS"/>
                <a:cs typeface="Trebuchet MS"/>
              </a:rPr>
              <a:t>have a </a:t>
            </a:r>
            <a:r>
              <a:rPr sz="2000" spc="-5" dirty="0">
                <a:latin typeface="Trebuchet MS"/>
                <a:cs typeface="Trebuchet MS"/>
              </a:rPr>
              <a:t>different  interpretation </a:t>
            </a:r>
            <a:r>
              <a:rPr sz="2000" dirty="0">
                <a:latin typeface="Trebuchet MS"/>
                <a:cs typeface="Trebuchet MS"/>
              </a:rPr>
              <a:t>of </a:t>
            </a:r>
            <a:r>
              <a:rPr sz="2000" spc="-5" dirty="0">
                <a:latin typeface="Trebuchet MS"/>
                <a:cs typeface="Trebuchet MS"/>
              </a:rPr>
              <a:t>the </a:t>
            </a:r>
            <a:r>
              <a:rPr sz="2000" dirty="0">
                <a:latin typeface="Trebuchet MS"/>
                <a:cs typeface="Trebuchet MS"/>
              </a:rPr>
              <a:t>overall concept of time </a:t>
            </a:r>
            <a:r>
              <a:rPr sz="1200" dirty="0">
                <a:latin typeface="Trebuchet MS"/>
                <a:cs typeface="Trebuchet MS"/>
              </a:rPr>
              <a:t>(Ex. </a:t>
            </a:r>
            <a:r>
              <a:rPr sz="1200" spc="-5" dirty="0">
                <a:latin typeface="Trebuchet MS"/>
                <a:cs typeface="Trebuchet MS"/>
              </a:rPr>
              <a:t>clock/social </a:t>
            </a:r>
            <a:r>
              <a:rPr sz="1200" dirty="0">
                <a:latin typeface="Trebuchet MS"/>
                <a:cs typeface="Trebuchet MS"/>
              </a:rPr>
              <a:t>time).</a:t>
            </a:r>
            <a:r>
              <a:rPr sz="1200" spc="-85" dirty="0">
                <a:latin typeface="Trebuchet MS"/>
                <a:cs typeface="Trebuchet MS"/>
              </a:rPr>
              <a:t> </a:t>
            </a:r>
            <a:r>
              <a:rPr sz="2100" spc="-7" baseline="-3968" dirty="0">
                <a:latin typeface="Comic Sans MS"/>
                <a:cs typeface="Comic Sans MS"/>
              </a:rPr>
              <a:t>36</a:t>
            </a:r>
            <a:endParaRPr sz="2100" baseline="-3968">
              <a:latin typeface="Comic Sans MS"/>
              <a:cs typeface="Comic Sans MS"/>
            </a:endParaRPr>
          </a:p>
          <a:p>
            <a:pPr marL="1840864">
              <a:lnSpc>
                <a:spcPct val="100000"/>
              </a:lnSpc>
              <a:spcBef>
                <a:spcPts val="210"/>
              </a:spcBef>
              <a:tabLst>
                <a:tab pos="3048000" algn="l"/>
              </a:tabLst>
            </a:pPr>
            <a:r>
              <a:rPr sz="2000" spc="-5" dirty="0">
                <a:latin typeface="Trebuchet MS"/>
                <a:cs typeface="Trebuchet MS"/>
              </a:rPr>
              <a:t>TRUE	</a:t>
            </a:r>
            <a:r>
              <a:rPr sz="2000" b="1" dirty="0">
                <a:latin typeface="Trebuchet MS"/>
                <a:cs typeface="Trebuchet MS"/>
              </a:rPr>
              <a:t>F</a:t>
            </a:r>
            <a:r>
              <a:rPr sz="2000" dirty="0">
                <a:latin typeface="Trebuchet MS"/>
                <a:cs typeface="Trebuchet MS"/>
              </a:rPr>
              <a:t>ALSE</a:t>
            </a:r>
            <a:endParaRPr sz="2000">
              <a:latin typeface="Trebuchet MS"/>
              <a:cs typeface="Trebuchet MS"/>
            </a:endParaRPr>
          </a:p>
        </p:txBody>
      </p:sp>
      <p:sp>
        <p:nvSpPr>
          <p:cNvPr id="4" name="object 4"/>
          <p:cNvSpPr/>
          <p:nvPr/>
        </p:nvSpPr>
        <p:spPr>
          <a:xfrm>
            <a:off x="2866918" y="2114123"/>
            <a:ext cx="248396" cy="252968"/>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4044879" y="2133935"/>
            <a:ext cx="224012" cy="228584"/>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4032687" y="2121743"/>
            <a:ext cx="250190" cy="254635"/>
          </a:xfrm>
          <a:custGeom>
            <a:avLst/>
            <a:gdLst/>
            <a:ahLst/>
            <a:cxnLst/>
            <a:rect l="l" t="t" r="r" b="b"/>
            <a:pathLst>
              <a:path w="250189" h="254635">
                <a:moveTo>
                  <a:pt x="249920" y="248396"/>
                </a:moveTo>
                <a:lnTo>
                  <a:pt x="249920" y="6096"/>
                </a:lnTo>
                <a:lnTo>
                  <a:pt x="243824" y="0"/>
                </a:lnTo>
                <a:lnTo>
                  <a:pt x="6096" y="0"/>
                </a:lnTo>
                <a:lnTo>
                  <a:pt x="0" y="6096"/>
                </a:lnTo>
                <a:lnTo>
                  <a:pt x="0" y="248396"/>
                </a:lnTo>
                <a:lnTo>
                  <a:pt x="4572" y="252968"/>
                </a:lnTo>
                <a:lnTo>
                  <a:pt x="4572" y="21336"/>
                </a:lnTo>
                <a:lnTo>
                  <a:pt x="21336" y="3048"/>
                </a:lnTo>
                <a:lnTo>
                  <a:pt x="44196" y="25908"/>
                </a:lnTo>
                <a:lnTo>
                  <a:pt x="205403" y="25908"/>
                </a:lnTo>
                <a:lnTo>
                  <a:pt x="227060" y="3048"/>
                </a:lnTo>
                <a:lnTo>
                  <a:pt x="245348" y="21336"/>
                </a:lnTo>
                <a:lnTo>
                  <a:pt x="245348" y="252968"/>
                </a:lnTo>
                <a:lnTo>
                  <a:pt x="249920" y="248396"/>
                </a:lnTo>
                <a:close/>
              </a:path>
              <a:path w="250189" h="254635">
                <a:moveTo>
                  <a:pt x="44196" y="25908"/>
                </a:moveTo>
                <a:lnTo>
                  <a:pt x="21336" y="3048"/>
                </a:lnTo>
                <a:lnTo>
                  <a:pt x="4572" y="21336"/>
                </a:lnTo>
                <a:lnTo>
                  <a:pt x="12192" y="29379"/>
                </a:lnTo>
                <a:lnTo>
                  <a:pt x="12192" y="25908"/>
                </a:lnTo>
                <a:lnTo>
                  <a:pt x="25908" y="12192"/>
                </a:lnTo>
                <a:lnTo>
                  <a:pt x="25908" y="25908"/>
                </a:lnTo>
                <a:lnTo>
                  <a:pt x="44196" y="25908"/>
                </a:lnTo>
                <a:close/>
              </a:path>
              <a:path w="250189" h="254635">
                <a:moveTo>
                  <a:pt x="25908" y="210296"/>
                </a:moveTo>
                <a:lnTo>
                  <a:pt x="25908" y="43857"/>
                </a:lnTo>
                <a:lnTo>
                  <a:pt x="4572" y="21336"/>
                </a:lnTo>
                <a:lnTo>
                  <a:pt x="4572" y="231632"/>
                </a:lnTo>
                <a:lnTo>
                  <a:pt x="25908" y="210296"/>
                </a:lnTo>
                <a:close/>
              </a:path>
              <a:path w="250189" h="254635">
                <a:moveTo>
                  <a:pt x="50292" y="222488"/>
                </a:moveTo>
                <a:lnTo>
                  <a:pt x="32004" y="204200"/>
                </a:lnTo>
                <a:lnTo>
                  <a:pt x="4572" y="231632"/>
                </a:lnTo>
                <a:lnTo>
                  <a:pt x="12192" y="239945"/>
                </a:lnTo>
                <a:lnTo>
                  <a:pt x="12192" y="228584"/>
                </a:lnTo>
                <a:lnTo>
                  <a:pt x="27432" y="228584"/>
                </a:lnTo>
                <a:lnTo>
                  <a:pt x="27432" y="220964"/>
                </a:lnTo>
                <a:lnTo>
                  <a:pt x="33528" y="225536"/>
                </a:lnTo>
                <a:lnTo>
                  <a:pt x="47074" y="225536"/>
                </a:lnTo>
                <a:lnTo>
                  <a:pt x="50292" y="222488"/>
                </a:lnTo>
                <a:close/>
              </a:path>
              <a:path w="250189" h="254635">
                <a:moveTo>
                  <a:pt x="245348" y="252968"/>
                </a:moveTo>
                <a:lnTo>
                  <a:pt x="245348" y="231632"/>
                </a:lnTo>
                <a:lnTo>
                  <a:pt x="227060" y="249920"/>
                </a:lnTo>
                <a:lnTo>
                  <a:pt x="205724" y="228584"/>
                </a:lnTo>
                <a:lnTo>
                  <a:pt x="43857" y="228584"/>
                </a:lnTo>
                <a:lnTo>
                  <a:pt x="21336" y="249920"/>
                </a:lnTo>
                <a:lnTo>
                  <a:pt x="4572" y="231632"/>
                </a:lnTo>
                <a:lnTo>
                  <a:pt x="4572" y="252968"/>
                </a:lnTo>
                <a:lnTo>
                  <a:pt x="6096" y="254492"/>
                </a:lnTo>
                <a:lnTo>
                  <a:pt x="243824" y="254492"/>
                </a:lnTo>
                <a:lnTo>
                  <a:pt x="245348" y="252968"/>
                </a:lnTo>
                <a:close/>
              </a:path>
              <a:path w="250189" h="254635">
                <a:moveTo>
                  <a:pt x="25908" y="25908"/>
                </a:moveTo>
                <a:lnTo>
                  <a:pt x="25908" y="12192"/>
                </a:lnTo>
                <a:lnTo>
                  <a:pt x="12192" y="25908"/>
                </a:lnTo>
                <a:lnTo>
                  <a:pt x="25908" y="25908"/>
                </a:lnTo>
                <a:close/>
              </a:path>
              <a:path w="250189" h="254635">
                <a:moveTo>
                  <a:pt x="45720" y="27432"/>
                </a:moveTo>
                <a:lnTo>
                  <a:pt x="44196" y="25908"/>
                </a:lnTo>
                <a:lnTo>
                  <a:pt x="12192" y="25908"/>
                </a:lnTo>
                <a:lnTo>
                  <a:pt x="12192" y="29379"/>
                </a:lnTo>
                <a:lnTo>
                  <a:pt x="27432" y="45466"/>
                </a:lnTo>
                <a:lnTo>
                  <a:pt x="27432" y="33528"/>
                </a:lnTo>
                <a:lnTo>
                  <a:pt x="33528" y="27432"/>
                </a:lnTo>
                <a:lnTo>
                  <a:pt x="45720" y="27432"/>
                </a:lnTo>
                <a:close/>
              </a:path>
              <a:path w="250189" h="254635">
                <a:moveTo>
                  <a:pt x="43857" y="228584"/>
                </a:moveTo>
                <a:lnTo>
                  <a:pt x="12192" y="228584"/>
                </a:lnTo>
                <a:lnTo>
                  <a:pt x="25908" y="240776"/>
                </a:lnTo>
                <a:lnTo>
                  <a:pt x="25908" y="245589"/>
                </a:lnTo>
                <a:lnTo>
                  <a:pt x="43857" y="228584"/>
                </a:lnTo>
                <a:close/>
              </a:path>
              <a:path w="250189" h="254635">
                <a:moveTo>
                  <a:pt x="25908" y="245589"/>
                </a:moveTo>
                <a:lnTo>
                  <a:pt x="25908" y="240776"/>
                </a:lnTo>
                <a:lnTo>
                  <a:pt x="12192" y="228584"/>
                </a:lnTo>
                <a:lnTo>
                  <a:pt x="12192" y="239945"/>
                </a:lnTo>
                <a:lnTo>
                  <a:pt x="21336" y="249920"/>
                </a:lnTo>
                <a:lnTo>
                  <a:pt x="25908" y="245589"/>
                </a:lnTo>
                <a:close/>
              </a:path>
              <a:path w="250189" h="254635">
                <a:moveTo>
                  <a:pt x="50292" y="32004"/>
                </a:moveTo>
                <a:lnTo>
                  <a:pt x="45720" y="27432"/>
                </a:lnTo>
                <a:lnTo>
                  <a:pt x="33528" y="27432"/>
                </a:lnTo>
                <a:lnTo>
                  <a:pt x="27432" y="33528"/>
                </a:lnTo>
                <a:lnTo>
                  <a:pt x="27432" y="45466"/>
                </a:lnTo>
                <a:lnTo>
                  <a:pt x="32004" y="50292"/>
                </a:lnTo>
                <a:lnTo>
                  <a:pt x="50292" y="32004"/>
                </a:lnTo>
                <a:close/>
              </a:path>
              <a:path w="250189" h="254635">
                <a:moveTo>
                  <a:pt x="50292" y="44196"/>
                </a:moveTo>
                <a:lnTo>
                  <a:pt x="50292" y="32004"/>
                </a:lnTo>
                <a:lnTo>
                  <a:pt x="32004" y="50292"/>
                </a:lnTo>
                <a:lnTo>
                  <a:pt x="27432" y="45466"/>
                </a:lnTo>
                <a:lnTo>
                  <a:pt x="27432" y="208772"/>
                </a:lnTo>
                <a:lnTo>
                  <a:pt x="32004" y="204200"/>
                </a:lnTo>
                <a:lnTo>
                  <a:pt x="41148" y="213344"/>
                </a:lnTo>
                <a:lnTo>
                  <a:pt x="41148" y="53340"/>
                </a:lnTo>
                <a:lnTo>
                  <a:pt x="50292" y="44196"/>
                </a:lnTo>
                <a:close/>
              </a:path>
              <a:path w="250189" h="254635">
                <a:moveTo>
                  <a:pt x="47074" y="225536"/>
                </a:moveTo>
                <a:lnTo>
                  <a:pt x="33528" y="225536"/>
                </a:lnTo>
                <a:lnTo>
                  <a:pt x="27432" y="220964"/>
                </a:lnTo>
                <a:lnTo>
                  <a:pt x="27432" y="228584"/>
                </a:lnTo>
                <a:lnTo>
                  <a:pt x="43857" y="228584"/>
                </a:lnTo>
                <a:lnTo>
                  <a:pt x="47074" y="225536"/>
                </a:lnTo>
                <a:close/>
              </a:path>
              <a:path w="250189" h="254635">
                <a:moveTo>
                  <a:pt x="53340" y="53340"/>
                </a:moveTo>
                <a:lnTo>
                  <a:pt x="53340" y="41148"/>
                </a:lnTo>
                <a:lnTo>
                  <a:pt x="41148" y="53340"/>
                </a:lnTo>
                <a:lnTo>
                  <a:pt x="53340" y="53340"/>
                </a:lnTo>
                <a:close/>
              </a:path>
              <a:path w="250189" h="254635">
                <a:moveTo>
                  <a:pt x="53340" y="201152"/>
                </a:moveTo>
                <a:lnTo>
                  <a:pt x="53340" y="53340"/>
                </a:lnTo>
                <a:lnTo>
                  <a:pt x="41148" y="53340"/>
                </a:lnTo>
                <a:lnTo>
                  <a:pt x="41148" y="201152"/>
                </a:lnTo>
                <a:lnTo>
                  <a:pt x="53340" y="201152"/>
                </a:lnTo>
                <a:close/>
              </a:path>
              <a:path w="250189" h="254635">
                <a:moveTo>
                  <a:pt x="208772" y="201152"/>
                </a:moveTo>
                <a:lnTo>
                  <a:pt x="41148" y="201152"/>
                </a:lnTo>
                <a:lnTo>
                  <a:pt x="53340" y="213344"/>
                </a:lnTo>
                <a:lnTo>
                  <a:pt x="53340" y="225536"/>
                </a:lnTo>
                <a:lnTo>
                  <a:pt x="196580" y="225536"/>
                </a:lnTo>
                <a:lnTo>
                  <a:pt x="196580" y="213344"/>
                </a:lnTo>
                <a:lnTo>
                  <a:pt x="208772" y="201152"/>
                </a:lnTo>
                <a:close/>
              </a:path>
              <a:path w="250189" h="254635">
                <a:moveTo>
                  <a:pt x="53340" y="225536"/>
                </a:moveTo>
                <a:lnTo>
                  <a:pt x="53340" y="213344"/>
                </a:lnTo>
                <a:lnTo>
                  <a:pt x="41148" y="201152"/>
                </a:lnTo>
                <a:lnTo>
                  <a:pt x="41148" y="213344"/>
                </a:lnTo>
                <a:lnTo>
                  <a:pt x="50292" y="222488"/>
                </a:lnTo>
                <a:lnTo>
                  <a:pt x="50292" y="225536"/>
                </a:lnTo>
                <a:lnTo>
                  <a:pt x="53340" y="225536"/>
                </a:lnTo>
                <a:close/>
              </a:path>
              <a:path w="250189" h="254635">
                <a:moveTo>
                  <a:pt x="203960" y="27432"/>
                </a:moveTo>
                <a:lnTo>
                  <a:pt x="45720" y="27432"/>
                </a:lnTo>
                <a:lnTo>
                  <a:pt x="50292" y="32004"/>
                </a:lnTo>
                <a:lnTo>
                  <a:pt x="50292" y="44196"/>
                </a:lnTo>
                <a:lnTo>
                  <a:pt x="53340" y="41148"/>
                </a:lnTo>
                <a:lnTo>
                  <a:pt x="53340" y="53340"/>
                </a:lnTo>
                <a:lnTo>
                  <a:pt x="196580" y="53340"/>
                </a:lnTo>
                <a:lnTo>
                  <a:pt x="196580" y="41148"/>
                </a:lnTo>
                <a:lnTo>
                  <a:pt x="199628" y="44196"/>
                </a:lnTo>
                <a:lnTo>
                  <a:pt x="199628" y="32004"/>
                </a:lnTo>
                <a:lnTo>
                  <a:pt x="203960" y="27432"/>
                </a:lnTo>
                <a:close/>
              </a:path>
              <a:path w="250189" h="254635">
                <a:moveTo>
                  <a:pt x="50292" y="225536"/>
                </a:moveTo>
                <a:lnTo>
                  <a:pt x="50292" y="222488"/>
                </a:lnTo>
                <a:lnTo>
                  <a:pt x="47074" y="225536"/>
                </a:lnTo>
                <a:lnTo>
                  <a:pt x="50292" y="225536"/>
                </a:lnTo>
                <a:close/>
              </a:path>
              <a:path w="250189" h="254635">
                <a:moveTo>
                  <a:pt x="208772" y="53340"/>
                </a:moveTo>
                <a:lnTo>
                  <a:pt x="196580" y="41148"/>
                </a:lnTo>
                <a:lnTo>
                  <a:pt x="196580" y="53340"/>
                </a:lnTo>
                <a:lnTo>
                  <a:pt x="208772" y="53340"/>
                </a:lnTo>
                <a:close/>
              </a:path>
              <a:path w="250189" h="254635">
                <a:moveTo>
                  <a:pt x="208772" y="201152"/>
                </a:moveTo>
                <a:lnTo>
                  <a:pt x="208772" y="53340"/>
                </a:lnTo>
                <a:lnTo>
                  <a:pt x="196580" y="53340"/>
                </a:lnTo>
                <a:lnTo>
                  <a:pt x="196580" y="201152"/>
                </a:lnTo>
                <a:lnTo>
                  <a:pt x="208772" y="201152"/>
                </a:lnTo>
                <a:close/>
              </a:path>
              <a:path w="250189" h="254635">
                <a:moveTo>
                  <a:pt x="208772" y="213344"/>
                </a:moveTo>
                <a:lnTo>
                  <a:pt x="208772" y="201152"/>
                </a:lnTo>
                <a:lnTo>
                  <a:pt x="196580" y="213344"/>
                </a:lnTo>
                <a:lnTo>
                  <a:pt x="196580" y="225536"/>
                </a:lnTo>
                <a:lnTo>
                  <a:pt x="199628" y="225536"/>
                </a:lnTo>
                <a:lnTo>
                  <a:pt x="199628" y="222488"/>
                </a:lnTo>
                <a:lnTo>
                  <a:pt x="208772" y="213344"/>
                </a:lnTo>
                <a:close/>
              </a:path>
              <a:path w="250189" h="254635">
                <a:moveTo>
                  <a:pt x="220964" y="47074"/>
                </a:moveTo>
                <a:lnTo>
                  <a:pt x="220964" y="33528"/>
                </a:lnTo>
                <a:lnTo>
                  <a:pt x="216392" y="27432"/>
                </a:lnTo>
                <a:lnTo>
                  <a:pt x="203960" y="27432"/>
                </a:lnTo>
                <a:lnTo>
                  <a:pt x="199628" y="32004"/>
                </a:lnTo>
                <a:lnTo>
                  <a:pt x="217916" y="50292"/>
                </a:lnTo>
                <a:lnTo>
                  <a:pt x="220964" y="47074"/>
                </a:lnTo>
                <a:close/>
              </a:path>
              <a:path w="250189" h="254635">
                <a:moveTo>
                  <a:pt x="220964" y="207248"/>
                </a:moveTo>
                <a:lnTo>
                  <a:pt x="220964" y="47074"/>
                </a:lnTo>
                <a:lnTo>
                  <a:pt x="217916" y="50292"/>
                </a:lnTo>
                <a:lnTo>
                  <a:pt x="199628" y="32004"/>
                </a:lnTo>
                <a:lnTo>
                  <a:pt x="199628" y="44196"/>
                </a:lnTo>
                <a:lnTo>
                  <a:pt x="208772" y="53340"/>
                </a:lnTo>
                <a:lnTo>
                  <a:pt x="208772" y="213344"/>
                </a:lnTo>
                <a:lnTo>
                  <a:pt x="217916" y="204200"/>
                </a:lnTo>
                <a:lnTo>
                  <a:pt x="220964" y="207248"/>
                </a:lnTo>
                <a:close/>
              </a:path>
              <a:path w="250189" h="254635">
                <a:moveTo>
                  <a:pt x="245348" y="231632"/>
                </a:moveTo>
                <a:lnTo>
                  <a:pt x="217916" y="204200"/>
                </a:lnTo>
                <a:lnTo>
                  <a:pt x="199628" y="222488"/>
                </a:lnTo>
                <a:lnTo>
                  <a:pt x="202676" y="225536"/>
                </a:lnTo>
                <a:lnTo>
                  <a:pt x="216392" y="225536"/>
                </a:lnTo>
                <a:lnTo>
                  <a:pt x="220964" y="220964"/>
                </a:lnTo>
                <a:lnTo>
                  <a:pt x="220964" y="228584"/>
                </a:lnTo>
                <a:lnTo>
                  <a:pt x="236204" y="228584"/>
                </a:lnTo>
                <a:lnTo>
                  <a:pt x="236204" y="240776"/>
                </a:lnTo>
                <a:lnTo>
                  <a:pt x="245348" y="231632"/>
                </a:lnTo>
                <a:close/>
              </a:path>
              <a:path w="250189" h="254635">
                <a:moveTo>
                  <a:pt x="202676" y="225536"/>
                </a:moveTo>
                <a:lnTo>
                  <a:pt x="199628" y="222488"/>
                </a:lnTo>
                <a:lnTo>
                  <a:pt x="199628" y="225536"/>
                </a:lnTo>
                <a:lnTo>
                  <a:pt x="202676" y="225536"/>
                </a:lnTo>
                <a:close/>
              </a:path>
              <a:path w="250189" h="254635">
                <a:moveTo>
                  <a:pt x="220964" y="228584"/>
                </a:moveTo>
                <a:lnTo>
                  <a:pt x="220964" y="220964"/>
                </a:lnTo>
                <a:lnTo>
                  <a:pt x="216392" y="225536"/>
                </a:lnTo>
                <a:lnTo>
                  <a:pt x="202676" y="225536"/>
                </a:lnTo>
                <a:lnTo>
                  <a:pt x="205724" y="228584"/>
                </a:lnTo>
                <a:lnTo>
                  <a:pt x="220964" y="228584"/>
                </a:lnTo>
                <a:close/>
              </a:path>
              <a:path w="250189" h="254635">
                <a:moveTo>
                  <a:pt x="236204" y="30988"/>
                </a:moveTo>
                <a:lnTo>
                  <a:pt x="236204" y="25908"/>
                </a:lnTo>
                <a:lnTo>
                  <a:pt x="205403" y="25908"/>
                </a:lnTo>
                <a:lnTo>
                  <a:pt x="203960" y="27432"/>
                </a:lnTo>
                <a:lnTo>
                  <a:pt x="216392" y="27432"/>
                </a:lnTo>
                <a:lnTo>
                  <a:pt x="220964" y="33528"/>
                </a:lnTo>
                <a:lnTo>
                  <a:pt x="220964" y="47074"/>
                </a:lnTo>
                <a:lnTo>
                  <a:pt x="236204" y="30988"/>
                </a:lnTo>
                <a:close/>
              </a:path>
              <a:path w="250189" h="254635">
                <a:moveTo>
                  <a:pt x="245348" y="21336"/>
                </a:moveTo>
                <a:lnTo>
                  <a:pt x="227060" y="3048"/>
                </a:lnTo>
                <a:lnTo>
                  <a:pt x="205403" y="25908"/>
                </a:lnTo>
                <a:lnTo>
                  <a:pt x="224012" y="25908"/>
                </a:lnTo>
                <a:lnTo>
                  <a:pt x="224012" y="12192"/>
                </a:lnTo>
                <a:lnTo>
                  <a:pt x="236204" y="25908"/>
                </a:lnTo>
                <a:lnTo>
                  <a:pt x="236204" y="30988"/>
                </a:lnTo>
                <a:lnTo>
                  <a:pt x="245348" y="21336"/>
                </a:lnTo>
                <a:close/>
              </a:path>
              <a:path w="250189" h="254635">
                <a:moveTo>
                  <a:pt x="236204" y="228584"/>
                </a:moveTo>
                <a:lnTo>
                  <a:pt x="205724" y="228584"/>
                </a:lnTo>
                <a:lnTo>
                  <a:pt x="224012" y="246872"/>
                </a:lnTo>
                <a:lnTo>
                  <a:pt x="224012" y="240776"/>
                </a:lnTo>
                <a:lnTo>
                  <a:pt x="236204" y="228584"/>
                </a:lnTo>
                <a:close/>
              </a:path>
              <a:path w="250189" h="254635">
                <a:moveTo>
                  <a:pt x="236204" y="25908"/>
                </a:moveTo>
                <a:lnTo>
                  <a:pt x="224012" y="12192"/>
                </a:lnTo>
                <a:lnTo>
                  <a:pt x="224012" y="25908"/>
                </a:lnTo>
                <a:lnTo>
                  <a:pt x="236204" y="25908"/>
                </a:lnTo>
                <a:close/>
              </a:path>
              <a:path w="250189" h="254635">
                <a:moveTo>
                  <a:pt x="245348" y="231632"/>
                </a:moveTo>
                <a:lnTo>
                  <a:pt x="245348" y="21336"/>
                </a:lnTo>
                <a:lnTo>
                  <a:pt x="224012" y="43857"/>
                </a:lnTo>
                <a:lnTo>
                  <a:pt x="224012" y="210296"/>
                </a:lnTo>
                <a:lnTo>
                  <a:pt x="245348" y="231632"/>
                </a:lnTo>
                <a:close/>
              </a:path>
              <a:path w="250189" h="254635">
                <a:moveTo>
                  <a:pt x="236204" y="240776"/>
                </a:moveTo>
                <a:lnTo>
                  <a:pt x="236204" y="228584"/>
                </a:lnTo>
                <a:lnTo>
                  <a:pt x="224012" y="240776"/>
                </a:lnTo>
                <a:lnTo>
                  <a:pt x="224012" y="246872"/>
                </a:lnTo>
                <a:lnTo>
                  <a:pt x="227060" y="249920"/>
                </a:lnTo>
                <a:lnTo>
                  <a:pt x="236204" y="240776"/>
                </a:lnTo>
                <a:close/>
              </a:path>
            </a:pathLst>
          </a:custGeom>
          <a:solidFill>
            <a:srgbClr val="000000"/>
          </a:solidFill>
        </p:spPr>
        <p:txBody>
          <a:bodyPr wrap="square" lIns="0" tIns="0" rIns="0" bIns="0" rtlCol="0"/>
          <a:lstStyle/>
          <a:p>
            <a:endParaRPr/>
          </a:p>
        </p:txBody>
      </p:sp>
      <p:sp>
        <p:nvSpPr>
          <p:cNvPr id="7" name="object 7"/>
          <p:cNvSpPr/>
          <p:nvPr/>
        </p:nvSpPr>
        <p:spPr>
          <a:xfrm>
            <a:off x="4037258" y="3673053"/>
            <a:ext cx="249920" cy="252968"/>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2866918" y="3639525"/>
            <a:ext cx="248396" cy="252968"/>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2879110" y="5105491"/>
            <a:ext cx="224012" cy="228584"/>
          </a:xfrm>
          <a:prstGeom prst="rect">
            <a:avLst/>
          </a:prstGeom>
          <a:blipFill>
            <a:blip r:embed="rId6" cstate="print"/>
            <a:stretch>
              <a:fillRect/>
            </a:stretch>
          </a:blipFill>
        </p:spPr>
        <p:txBody>
          <a:bodyPr wrap="square" lIns="0" tIns="0" rIns="0" bIns="0" rtlCol="0"/>
          <a:lstStyle/>
          <a:p>
            <a:endParaRPr/>
          </a:p>
        </p:txBody>
      </p:sp>
      <p:sp>
        <p:nvSpPr>
          <p:cNvPr id="10" name="object 10"/>
          <p:cNvSpPr/>
          <p:nvPr/>
        </p:nvSpPr>
        <p:spPr>
          <a:xfrm>
            <a:off x="2866918" y="5093299"/>
            <a:ext cx="248920" cy="254635"/>
          </a:xfrm>
          <a:custGeom>
            <a:avLst/>
            <a:gdLst/>
            <a:ahLst/>
            <a:cxnLst/>
            <a:rect l="l" t="t" r="r" b="b"/>
            <a:pathLst>
              <a:path w="248919" h="254635">
                <a:moveTo>
                  <a:pt x="248396" y="248396"/>
                </a:moveTo>
                <a:lnTo>
                  <a:pt x="248396" y="6096"/>
                </a:lnTo>
                <a:lnTo>
                  <a:pt x="242300" y="0"/>
                </a:lnTo>
                <a:lnTo>
                  <a:pt x="4572" y="0"/>
                </a:lnTo>
                <a:lnTo>
                  <a:pt x="0" y="6096"/>
                </a:lnTo>
                <a:lnTo>
                  <a:pt x="0" y="248396"/>
                </a:lnTo>
                <a:lnTo>
                  <a:pt x="3048" y="252460"/>
                </a:lnTo>
                <a:lnTo>
                  <a:pt x="3048" y="21336"/>
                </a:lnTo>
                <a:lnTo>
                  <a:pt x="21336" y="3048"/>
                </a:lnTo>
                <a:lnTo>
                  <a:pt x="42992" y="25908"/>
                </a:lnTo>
                <a:lnTo>
                  <a:pt x="204200" y="25908"/>
                </a:lnTo>
                <a:lnTo>
                  <a:pt x="227060" y="3048"/>
                </a:lnTo>
                <a:lnTo>
                  <a:pt x="245348" y="21336"/>
                </a:lnTo>
                <a:lnTo>
                  <a:pt x="245348" y="251444"/>
                </a:lnTo>
                <a:lnTo>
                  <a:pt x="248396" y="248396"/>
                </a:lnTo>
                <a:close/>
              </a:path>
              <a:path w="248919" h="254635">
                <a:moveTo>
                  <a:pt x="42992" y="25908"/>
                </a:moveTo>
                <a:lnTo>
                  <a:pt x="21336" y="3048"/>
                </a:lnTo>
                <a:lnTo>
                  <a:pt x="3048" y="21336"/>
                </a:lnTo>
                <a:lnTo>
                  <a:pt x="12192" y="30988"/>
                </a:lnTo>
                <a:lnTo>
                  <a:pt x="12192" y="25908"/>
                </a:lnTo>
                <a:lnTo>
                  <a:pt x="24384" y="12192"/>
                </a:lnTo>
                <a:lnTo>
                  <a:pt x="24384" y="25908"/>
                </a:lnTo>
                <a:lnTo>
                  <a:pt x="42992" y="25908"/>
                </a:lnTo>
                <a:close/>
              </a:path>
              <a:path w="248919" h="254635">
                <a:moveTo>
                  <a:pt x="24384" y="210296"/>
                </a:moveTo>
                <a:lnTo>
                  <a:pt x="24384" y="43857"/>
                </a:lnTo>
                <a:lnTo>
                  <a:pt x="3048" y="21336"/>
                </a:lnTo>
                <a:lnTo>
                  <a:pt x="3048" y="231632"/>
                </a:lnTo>
                <a:lnTo>
                  <a:pt x="24384" y="210296"/>
                </a:lnTo>
                <a:close/>
              </a:path>
              <a:path w="248919" h="254635">
                <a:moveTo>
                  <a:pt x="48768" y="222488"/>
                </a:moveTo>
                <a:lnTo>
                  <a:pt x="30480" y="204200"/>
                </a:lnTo>
                <a:lnTo>
                  <a:pt x="3048" y="231632"/>
                </a:lnTo>
                <a:lnTo>
                  <a:pt x="12192" y="240776"/>
                </a:lnTo>
                <a:lnTo>
                  <a:pt x="12192" y="228584"/>
                </a:lnTo>
                <a:lnTo>
                  <a:pt x="27432" y="228584"/>
                </a:lnTo>
                <a:lnTo>
                  <a:pt x="27432" y="220964"/>
                </a:lnTo>
                <a:lnTo>
                  <a:pt x="33528" y="225536"/>
                </a:lnTo>
                <a:lnTo>
                  <a:pt x="45720" y="225536"/>
                </a:lnTo>
                <a:lnTo>
                  <a:pt x="48768" y="222488"/>
                </a:lnTo>
                <a:close/>
              </a:path>
              <a:path w="248919" h="254635">
                <a:moveTo>
                  <a:pt x="245348" y="251444"/>
                </a:moveTo>
                <a:lnTo>
                  <a:pt x="245348" y="231632"/>
                </a:lnTo>
                <a:lnTo>
                  <a:pt x="227060" y="249920"/>
                </a:lnTo>
                <a:lnTo>
                  <a:pt x="204539" y="228584"/>
                </a:lnTo>
                <a:lnTo>
                  <a:pt x="42672" y="228584"/>
                </a:lnTo>
                <a:lnTo>
                  <a:pt x="21336" y="249920"/>
                </a:lnTo>
                <a:lnTo>
                  <a:pt x="3048" y="231632"/>
                </a:lnTo>
                <a:lnTo>
                  <a:pt x="3048" y="252460"/>
                </a:lnTo>
                <a:lnTo>
                  <a:pt x="4572" y="254492"/>
                </a:lnTo>
                <a:lnTo>
                  <a:pt x="242300" y="254492"/>
                </a:lnTo>
                <a:lnTo>
                  <a:pt x="245348" y="251444"/>
                </a:lnTo>
                <a:close/>
              </a:path>
              <a:path w="248919" h="254635">
                <a:moveTo>
                  <a:pt x="24384" y="25908"/>
                </a:moveTo>
                <a:lnTo>
                  <a:pt x="24384" y="12192"/>
                </a:lnTo>
                <a:lnTo>
                  <a:pt x="12192" y="25908"/>
                </a:lnTo>
                <a:lnTo>
                  <a:pt x="24384" y="25908"/>
                </a:lnTo>
                <a:close/>
              </a:path>
              <a:path w="248919" h="254635">
                <a:moveTo>
                  <a:pt x="44436" y="27432"/>
                </a:moveTo>
                <a:lnTo>
                  <a:pt x="42992" y="25908"/>
                </a:lnTo>
                <a:lnTo>
                  <a:pt x="12192" y="25908"/>
                </a:lnTo>
                <a:lnTo>
                  <a:pt x="12192" y="30988"/>
                </a:lnTo>
                <a:lnTo>
                  <a:pt x="27432" y="47074"/>
                </a:lnTo>
                <a:lnTo>
                  <a:pt x="27432" y="33528"/>
                </a:lnTo>
                <a:lnTo>
                  <a:pt x="33528" y="27432"/>
                </a:lnTo>
                <a:lnTo>
                  <a:pt x="44436" y="27432"/>
                </a:lnTo>
                <a:close/>
              </a:path>
              <a:path w="248919" h="254635">
                <a:moveTo>
                  <a:pt x="42672" y="228584"/>
                </a:moveTo>
                <a:lnTo>
                  <a:pt x="12192" y="228584"/>
                </a:lnTo>
                <a:lnTo>
                  <a:pt x="24384" y="240776"/>
                </a:lnTo>
                <a:lnTo>
                  <a:pt x="24384" y="246872"/>
                </a:lnTo>
                <a:lnTo>
                  <a:pt x="42672" y="228584"/>
                </a:lnTo>
                <a:close/>
              </a:path>
              <a:path w="248919" h="254635">
                <a:moveTo>
                  <a:pt x="24384" y="246872"/>
                </a:moveTo>
                <a:lnTo>
                  <a:pt x="24384" y="240776"/>
                </a:lnTo>
                <a:lnTo>
                  <a:pt x="12192" y="228584"/>
                </a:lnTo>
                <a:lnTo>
                  <a:pt x="12192" y="240776"/>
                </a:lnTo>
                <a:lnTo>
                  <a:pt x="21336" y="249920"/>
                </a:lnTo>
                <a:lnTo>
                  <a:pt x="24384" y="246872"/>
                </a:lnTo>
                <a:close/>
              </a:path>
              <a:path w="248919" h="254635">
                <a:moveTo>
                  <a:pt x="48768" y="32004"/>
                </a:moveTo>
                <a:lnTo>
                  <a:pt x="44436" y="27432"/>
                </a:lnTo>
                <a:lnTo>
                  <a:pt x="33528" y="27432"/>
                </a:lnTo>
                <a:lnTo>
                  <a:pt x="27432" y="33528"/>
                </a:lnTo>
                <a:lnTo>
                  <a:pt x="27432" y="47074"/>
                </a:lnTo>
                <a:lnTo>
                  <a:pt x="30480" y="50292"/>
                </a:lnTo>
                <a:lnTo>
                  <a:pt x="48768" y="32004"/>
                </a:lnTo>
                <a:close/>
              </a:path>
              <a:path w="248919" h="254635">
                <a:moveTo>
                  <a:pt x="48768" y="45212"/>
                </a:moveTo>
                <a:lnTo>
                  <a:pt x="48768" y="32004"/>
                </a:lnTo>
                <a:lnTo>
                  <a:pt x="30480" y="50292"/>
                </a:lnTo>
                <a:lnTo>
                  <a:pt x="27432" y="47074"/>
                </a:lnTo>
                <a:lnTo>
                  <a:pt x="27432" y="207248"/>
                </a:lnTo>
                <a:lnTo>
                  <a:pt x="30480" y="204200"/>
                </a:lnTo>
                <a:lnTo>
                  <a:pt x="39624" y="213344"/>
                </a:lnTo>
                <a:lnTo>
                  <a:pt x="39624" y="53340"/>
                </a:lnTo>
                <a:lnTo>
                  <a:pt x="48768" y="45212"/>
                </a:lnTo>
                <a:close/>
              </a:path>
              <a:path w="248919" h="254635">
                <a:moveTo>
                  <a:pt x="45720" y="225536"/>
                </a:moveTo>
                <a:lnTo>
                  <a:pt x="33528" y="225536"/>
                </a:lnTo>
                <a:lnTo>
                  <a:pt x="27432" y="220964"/>
                </a:lnTo>
                <a:lnTo>
                  <a:pt x="27432" y="228584"/>
                </a:lnTo>
                <a:lnTo>
                  <a:pt x="42672" y="228584"/>
                </a:lnTo>
                <a:lnTo>
                  <a:pt x="45720" y="225536"/>
                </a:lnTo>
                <a:close/>
              </a:path>
              <a:path w="248919" h="254635">
                <a:moveTo>
                  <a:pt x="53340" y="53340"/>
                </a:moveTo>
                <a:lnTo>
                  <a:pt x="53340" y="41148"/>
                </a:lnTo>
                <a:lnTo>
                  <a:pt x="39624" y="53340"/>
                </a:lnTo>
                <a:lnTo>
                  <a:pt x="53340" y="53340"/>
                </a:lnTo>
                <a:close/>
              </a:path>
              <a:path w="248919" h="254635">
                <a:moveTo>
                  <a:pt x="53340" y="201152"/>
                </a:moveTo>
                <a:lnTo>
                  <a:pt x="53340" y="53340"/>
                </a:lnTo>
                <a:lnTo>
                  <a:pt x="39624" y="53340"/>
                </a:lnTo>
                <a:lnTo>
                  <a:pt x="39624" y="201152"/>
                </a:lnTo>
                <a:lnTo>
                  <a:pt x="53340" y="201152"/>
                </a:lnTo>
                <a:close/>
              </a:path>
              <a:path w="248919" h="254635">
                <a:moveTo>
                  <a:pt x="207248" y="201152"/>
                </a:moveTo>
                <a:lnTo>
                  <a:pt x="39624" y="201152"/>
                </a:lnTo>
                <a:lnTo>
                  <a:pt x="53340" y="213344"/>
                </a:lnTo>
                <a:lnTo>
                  <a:pt x="53340" y="225536"/>
                </a:lnTo>
                <a:lnTo>
                  <a:pt x="195056" y="225536"/>
                </a:lnTo>
                <a:lnTo>
                  <a:pt x="195056" y="213344"/>
                </a:lnTo>
                <a:lnTo>
                  <a:pt x="207248" y="201152"/>
                </a:lnTo>
                <a:close/>
              </a:path>
              <a:path w="248919" h="254635">
                <a:moveTo>
                  <a:pt x="53340" y="225536"/>
                </a:moveTo>
                <a:lnTo>
                  <a:pt x="53340" y="213344"/>
                </a:lnTo>
                <a:lnTo>
                  <a:pt x="39624" y="201152"/>
                </a:lnTo>
                <a:lnTo>
                  <a:pt x="39624" y="213344"/>
                </a:lnTo>
                <a:lnTo>
                  <a:pt x="48768" y="222488"/>
                </a:lnTo>
                <a:lnTo>
                  <a:pt x="48768" y="225536"/>
                </a:lnTo>
                <a:lnTo>
                  <a:pt x="53340" y="225536"/>
                </a:lnTo>
                <a:close/>
              </a:path>
              <a:path w="248919" h="254635">
                <a:moveTo>
                  <a:pt x="202676" y="27432"/>
                </a:moveTo>
                <a:lnTo>
                  <a:pt x="44436" y="27432"/>
                </a:lnTo>
                <a:lnTo>
                  <a:pt x="48768" y="32004"/>
                </a:lnTo>
                <a:lnTo>
                  <a:pt x="48768" y="45212"/>
                </a:lnTo>
                <a:lnTo>
                  <a:pt x="53340" y="41148"/>
                </a:lnTo>
                <a:lnTo>
                  <a:pt x="53340" y="53340"/>
                </a:lnTo>
                <a:lnTo>
                  <a:pt x="195056" y="53340"/>
                </a:lnTo>
                <a:lnTo>
                  <a:pt x="195056" y="41148"/>
                </a:lnTo>
                <a:lnTo>
                  <a:pt x="198104" y="44196"/>
                </a:lnTo>
                <a:lnTo>
                  <a:pt x="198104" y="32004"/>
                </a:lnTo>
                <a:lnTo>
                  <a:pt x="202676" y="27432"/>
                </a:lnTo>
                <a:close/>
              </a:path>
              <a:path w="248919" h="254635">
                <a:moveTo>
                  <a:pt x="48768" y="225536"/>
                </a:moveTo>
                <a:lnTo>
                  <a:pt x="48768" y="222488"/>
                </a:lnTo>
                <a:lnTo>
                  <a:pt x="45720" y="225536"/>
                </a:lnTo>
                <a:lnTo>
                  <a:pt x="48768" y="225536"/>
                </a:lnTo>
                <a:close/>
              </a:path>
              <a:path w="248919" h="254635">
                <a:moveTo>
                  <a:pt x="207248" y="53340"/>
                </a:moveTo>
                <a:lnTo>
                  <a:pt x="195056" y="41148"/>
                </a:lnTo>
                <a:lnTo>
                  <a:pt x="195056" y="53340"/>
                </a:lnTo>
                <a:lnTo>
                  <a:pt x="207248" y="53340"/>
                </a:lnTo>
                <a:close/>
              </a:path>
              <a:path w="248919" h="254635">
                <a:moveTo>
                  <a:pt x="207248" y="201152"/>
                </a:moveTo>
                <a:lnTo>
                  <a:pt x="207248" y="53340"/>
                </a:lnTo>
                <a:lnTo>
                  <a:pt x="195056" y="53340"/>
                </a:lnTo>
                <a:lnTo>
                  <a:pt x="195056" y="201152"/>
                </a:lnTo>
                <a:lnTo>
                  <a:pt x="207248" y="201152"/>
                </a:lnTo>
                <a:close/>
              </a:path>
              <a:path w="248919" h="254635">
                <a:moveTo>
                  <a:pt x="207248" y="213344"/>
                </a:moveTo>
                <a:lnTo>
                  <a:pt x="207248" y="201152"/>
                </a:lnTo>
                <a:lnTo>
                  <a:pt x="195056" y="213344"/>
                </a:lnTo>
                <a:lnTo>
                  <a:pt x="195056" y="225536"/>
                </a:lnTo>
                <a:lnTo>
                  <a:pt x="198104" y="225536"/>
                </a:lnTo>
                <a:lnTo>
                  <a:pt x="198104" y="222488"/>
                </a:lnTo>
                <a:lnTo>
                  <a:pt x="207248" y="213344"/>
                </a:lnTo>
                <a:close/>
              </a:path>
              <a:path w="248919" h="254635">
                <a:moveTo>
                  <a:pt x="220964" y="45720"/>
                </a:moveTo>
                <a:lnTo>
                  <a:pt x="220964" y="33528"/>
                </a:lnTo>
                <a:lnTo>
                  <a:pt x="214868" y="27432"/>
                </a:lnTo>
                <a:lnTo>
                  <a:pt x="202676" y="27432"/>
                </a:lnTo>
                <a:lnTo>
                  <a:pt x="198104" y="32004"/>
                </a:lnTo>
                <a:lnTo>
                  <a:pt x="216392" y="50292"/>
                </a:lnTo>
                <a:lnTo>
                  <a:pt x="220964" y="45720"/>
                </a:lnTo>
                <a:close/>
              </a:path>
              <a:path w="248919" h="254635">
                <a:moveTo>
                  <a:pt x="220964" y="208532"/>
                </a:moveTo>
                <a:lnTo>
                  <a:pt x="220964" y="45720"/>
                </a:lnTo>
                <a:lnTo>
                  <a:pt x="216392" y="50292"/>
                </a:lnTo>
                <a:lnTo>
                  <a:pt x="198104" y="32004"/>
                </a:lnTo>
                <a:lnTo>
                  <a:pt x="198104" y="44196"/>
                </a:lnTo>
                <a:lnTo>
                  <a:pt x="207248" y="53340"/>
                </a:lnTo>
                <a:lnTo>
                  <a:pt x="207248" y="213344"/>
                </a:lnTo>
                <a:lnTo>
                  <a:pt x="216392" y="204200"/>
                </a:lnTo>
                <a:lnTo>
                  <a:pt x="220964" y="208532"/>
                </a:lnTo>
                <a:close/>
              </a:path>
              <a:path w="248919" h="254635">
                <a:moveTo>
                  <a:pt x="245348" y="231632"/>
                </a:moveTo>
                <a:lnTo>
                  <a:pt x="216392" y="204200"/>
                </a:lnTo>
                <a:lnTo>
                  <a:pt x="198104" y="222488"/>
                </a:lnTo>
                <a:lnTo>
                  <a:pt x="201322" y="225536"/>
                </a:lnTo>
                <a:lnTo>
                  <a:pt x="214868" y="225536"/>
                </a:lnTo>
                <a:lnTo>
                  <a:pt x="220964" y="220964"/>
                </a:lnTo>
                <a:lnTo>
                  <a:pt x="220964" y="228584"/>
                </a:lnTo>
                <a:lnTo>
                  <a:pt x="236204" y="228584"/>
                </a:lnTo>
                <a:lnTo>
                  <a:pt x="236204" y="240776"/>
                </a:lnTo>
                <a:lnTo>
                  <a:pt x="245348" y="231632"/>
                </a:lnTo>
                <a:close/>
              </a:path>
              <a:path w="248919" h="254635">
                <a:moveTo>
                  <a:pt x="201322" y="225536"/>
                </a:moveTo>
                <a:lnTo>
                  <a:pt x="198104" y="222488"/>
                </a:lnTo>
                <a:lnTo>
                  <a:pt x="198104" y="225536"/>
                </a:lnTo>
                <a:lnTo>
                  <a:pt x="201322" y="225536"/>
                </a:lnTo>
                <a:close/>
              </a:path>
              <a:path w="248919" h="254635">
                <a:moveTo>
                  <a:pt x="220964" y="228584"/>
                </a:moveTo>
                <a:lnTo>
                  <a:pt x="220964" y="220964"/>
                </a:lnTo>
                <a:lnTo>
                  <a:pt x="214868" y="225536"/>
                </a:lnTo>
                <a:lnTo>
                  <a:pt x="201322" y="225536"/>
                </a:lnTo>
                <a:lnTo>
                  <a:pt x="204539" y="228584"/>
                </a:lnTo>
                <a:lnTo>
                  <a:pt x="220964" y="228584"/>
                </a:lnTo>
                <a:close/>
              </a:path>
              <a:path w="248919" h="254635">
                <a:moveTo>
                  <a:pt x="236204" y="30480"/>
                </a:moveTo>
                <a:lnTo>
                  <a:pt x="236204" y="25908"/>
                </a:lnTo>
                <a:lnTo>
                  <a:pt x="204200" y="25908"/>
                </a:lnTo>
                <a:lnTo>
                  <a:pt x="202676" y="27432"/>
                </a:lnTo>
                <a:lnTo>
                  <a:pt x="214868" y="27432"/>
                </a:lnTo>
                <a:lnTo>
                  <a:pt x="220964" y="33528"/>
                </a:lnTo>
                <a:lnTo>
                  <a:pt x="220964" y="45720"/>
                </a:lnTo>
                <a:lnTo>
                  <a:pt x="236204" y="30480"/>
                </a:lnTo>
                <a:close/>
              </a:path>
              <a:path w="248919" h="254635">
                <a:moveTo>
                  <a:pt x="245348" y="21336"/>
                </a:moveTo>
                <a:lnTo>
                  <a:pt x="227060" y="3048"/>
                </a:lnTo>
                <a:lnTo>
                  <a:pt x="204200" y="25908"/>
                </a:lnTo>
                <a:lnTo>
                  <a:pt x="222488" y="25908"/>
                </a:lnTo>
                <a:lnTo>
                  <a:pt x="222488" y="12192"/>
                </a:lnTo>
                <a:lnTo>
                  <a:pt x="236204" y="25908"/>
                </a:lnTo>
                <a:lnTo>
                  <a:pt x="236204" y="30480"/>
                </a:lnTo>
                <a:lnTo>
                  <a:pt x="245348" y="21336"/>
                </a:lnTo>
                <a:close/>
              </a:path>
              <a:path w="248919" h="254635">
                <a:moveTo>
                  <a:pt x="236204" y="228584"/>
                </a:moveTo>
                <a:lnTo>
                  <a:pt x="204539" y="228584"/>
                </a:lnTo>
                <a:lnTo>
                  <a:pt x="222488" y="245589"/>
                </a:lnTo>
                <a:lnTo>
                  <a:pt x="222488" y="240776"/>
                </a:lnTo>
                <a:lnTo>
                  <a:pt x="236204" y="228584"/>
                </a:lnTo>
                <a:close/>
              </a:path>
              <a:path w="248919" h="254635">
                <a:moveTo>
                  <a:pt x="236204" y="25908"/>
                </a:moveTo>
                <a:lnTo>
                  <a:pt x="222488" y="12192"/>
                </a:lnTo>
                <a:lnTo>
                  <a:pt x="222488" y="25908"/>
                </a:lnTo>
                <a:lnTo>
                  <a:pt x="236204" y="25908"/>
                </a:lnTo>
                <a:close/>
              </a:path>
              <a:path w="248919" h="254635">
                <a:moveTo>
                  <a:pt x="245348" y="231632"/>
                </a:moveTo>
                <a:lnTo>
                  <a:pt x="245348" y="21336"/>
                </a:lnTo>
                <a:lnTo>
                  <a:pt x="222488" y="44196"/>
                </a:lnTo>
                <a:lnTo>
                  <a:pt x="222488" y="209975"/>
                </a:lnTo>
                <a:lnTo>
                  <a:pt x="245348" y="231632"/>
                </a:lnTo>
                <a:close/>
              </a:path>
              <a:path w="248919" h="254635">
                <a:moveTo>
                  <a:pt x="236204" y="240776"/>
                </a:moveTo>
                <a:lnTo>
                  <a:pt x="236204" y="228584"/>
                </a:lnTo>
                <a:lnTo>
                  <a:pt x="222488" y="240776"/>
                </a:lnTo>
                <a:lnTo>
                  <a:pt x="222488" y="245589"/>
                </a:lnTo>
                <a:lnTo>
                  <a:pt x="227060" y="249920"/>
                </a:lnTo>
                <a:lnTo>
                  <a:pt x="236204" y="240776"/>
                </a:lnTo>
                <a:close/>
              </a:path>
            </a:pathLst>
          </a:custGeom>
          <a:solidFill>
            <a:srgbClr val="000000"/>
          </a:solidFill>
        </p:spPr>
        <p:txBody>
          <a:bodyPr wrap="square" lIns="0" tIns="0" rIns="0" bIns="0" rtlCol="0"/>
          <a:lstStyle/>
          <a:p>
            <a:endParaRPr/>
          </a:p>
        </p:txBody>
      </p:sp>
      <p:sp>
        <p:nvSpPr>
          <p:cNvPr id="11" name="object 11"/>
          <p:cNvSpPr/>
          <p:nvPr/>
        </p:nvSpPr>
        <p:spPr>
          <a:xfrm>
            <a:off x="4066214" y="5149687"/>
            <a:ext cx="224012" cy="228569"/>
          </a:xfrm>
          <a:prstGeom prst="rect">
            <a:avLst/>
          </a:prstGeom>
          <a:blipFill>
            <a:blip r:embed="rId7" cstate="print"/>
            <a:stretch>
              <a:fillRect/>
            </a:stretch>
          </a:blipFill>
        </p:spPr>
        <p:txBody>
          <a:bodyPr wrap="square" lIns="0" tIns="0" rIns="0" bIns="0" rtlCol="0"/>
          <a:lstStyle/>
          <a:p>
            <a:endParaRPr/>
          </a:p>
        </p:txBody>
      </p:sp>
      <p:sp>
        <p:nvSpPr>
          <p:cNvPr id="12" name="object 12"/>
          <p:cNvSpPr/>
          <p:nvPr/>
        </p:nvSpPr>
        <p:spPr>
          <a:xfrm>
            <a:off x="4054023" y="5137495"/>
            <a:ext cx="248920" cy="254635"/>
          </a:xfrm>
          <a:custGeom>
            <a:avLst/>
            <a:gdLst/>
            <a:ahLst/>
            <a:cxnLst/>
            <a:rect l="l" t="t" r="r" b="b"/>
            <a:pathLst>
              <a:path w="248920" h="254635">
                <a:moveTo>
                  <a:pt x="248396" y="248381"/>
                </a:moveTo>
                <a:lnTo>
                  <a:pt x="248396" y="6096"/>
                </a:lnTo>
                <a:lnTo>
                  <a:pt x="242300" y="0"/>
                </a:lnTo>
                <a:lnTo>
                  <a:pt x="4572" y="0"/>
                </a:lnTo>
                <a:lnTo>
                  <a:pt x="0" y="6096"/>
                </a:lnTo>
                <a:lnTo>
                  <a:pt x="0" y="248381"/>
                </a:lnTo>
                <a:lnTo>
                  <a:pt x="3048" y="252445"/>
                </a:lnTo>
                <a:lnTo>
                  <a:pt x="3048" y="21336"/>
                </a:lnTo>
                <a:lnTo>
                  <a:pt x="21336" y="4572"/>
                </a:lnTo>
                <a:lnTo>
                  <a:pt x="42656" y="25892"/>
                </a:lnTo>
                <a:lnTo>
                  <a:pt x="205728" y="25892"/>
                </a:lnTo>
                <a:lnTo>
                  <a:pt x="227060" y="4572"/>
                </a:lnTo>
                <a:lnTo>
                  <a:pt x="245348" y="21336"/>
                </a:lnTo>
                <a:lnTo>
                  <a:pt x="245348" y="251429"/>
                </a:lnTo>
                <a:lnTo>
                  <a:pt x="248396" y="248381"/>
                </a:lnTo>
                <a:close/>
              </a:path>
              <a:path w="248920" h="254635">
                <a:moveTo>
                  <a:pt x="42672" y="25908"/>
                </a:moveTo>
                <a:lnTo>
                  <a:pt x="21336" y="4572"/>
                </a:lnTo>
                <a:lnTo>
                  <a:pt x="3048" y="21336"/>
                </a:lnTo>
                <a:lnTo>
                  <a:pt x="12192" y="30982"/>
                </a:lnTo>
                <a:lnTo>
                  <a:pt x="12192" y="25908"/>
                </a:lnTo>
                <a:lnTo>
                  <a:pt x="24384" y="12192"/>
                </a:lnTo>
                <a:lnTo>
                  <a:pt x="24384" y="25908"/>
                </a:lnTo>
                <a:lnTo>
                  <a:pt x="42672" y="25908"/>
                </a:lnTo>
                <a:close/>
              </a:path>
              <a:path w="248920" h="254635">
                <a:moveTo>
                  <a:pt x="24384" y="210635"/>
                </a:moveTo>
                <a:lnTo>
                  <a:pt x="24384" y="43845"/>
                </a:lnTo>
                <a:lnTo>
                  <a:pt x="3048" y="21336"/>
                </a:lnTo>
                <a:lnTo>
                  <a:pt x="3048" y="233156"/>
                </a:lnTo>
                <a:lnTo>
                  <a:pt x="24384" y="210635"/>
                </a:lnTo>
                <a:close/>
              </a:path>
              <a:path w="248920" h="254635">
                <a:moveTo>
                  <a:pt x="48752" y="222488"/>
                </a:moveTo>
                <a:lnTo>
                  <a:pt x="30480" y="204200"/>
                </a:lnTo>
                <a:lnTo>
                  <a:pt x="3048" y="233156"/>
                </a:lnTo>
                <a:lnTo>
                  <a:pt x="12192" y="241531"/>
                </a:lnTo>
                <a:lnTo>
                  <a:pt x="12192" y="228584"/>
                </a:lnTo>
                <a:lnTo>
                  <a:pt x="27432" y="228584"/>
                </a:lnTo>
                <a:lnTo>
                  <a:pt x="27432" y="220964"/>
                </a:lnTo>
                <a:lnTo>
                  <a:pt x="33528" y="225536"/>
                </a:lnTo>
                <a:lnTo>
                  <a:pt x="45704" y="225536"/>
                </a:lnTo>
                <a:lnTo>
                  <a:pt x="48752" y="222488"/>
                </a:lnTo>
                <a:close/>
              </a:path>
              <a:path w="248920" h="254635">
                <a:moveTo>
                  <a:pt x="245348" y="251429"/>
                </a:moveTo>
                <a:lnTo>
                  <a:pt x="245348" y="233156"/>
                </a:lnTo>
                <a:lnTo>
                  <a:pt x="227060" y="249905"/>
                </a:lnTo>
                <a:lnTo>
                  <a:pt x="205728" y="228584"/>
                </a:lnTo>
                <a:lnTo>
                  <a:pt x="42656" y="228584"/>
                </a:lnTo>
                <a:lnTo>
                  <a:pt x="21336" y="249905"/>
                </a:lnTo>
                <a:lnTo>
                  <a:pt x="3048" y="233156"/>
                </a:lnTo>
                <a:lnTo>
                  <a:pt x="3048" y="252445"/>
                </a:lnTo>
                <a:lnTo>
                  <a:pt x="4572" y="254477"/>
                </a:lnTo>
                <a:lnTo>
                  <a:pt x="242300" y="254477"/>
                </a:lnTo>
                <a:lnTo>
                  <a:pt x="245348" y="251429"/>
                </a:lnTo>
                <a:close/>
              </a:path>
              <a:path w="248920" h="254635">
                <a:moveTo>
                  <a:pt x="24384" y="25908"/>
                </a:moveTo>
                <a:lnTo>
                  <a:pt x="24384" y="12192"/>
                </a:lnTo>
                <a:lnTo>
                  <a:pt x="12192" y="25908"/>
                </a:lnTo>
                <a:lnTo>
                  <a:pt x="24384" y="25908"/>
                </a:lnTo>
                <a:close/>
              </a:path>
              <a:path w="248920" h="254635">
                <a:moveTo>
                  <a:pt x="44180" y="27416"/>
                </a:moveTo>
                <a:lnTo>
                  <a:pt x="42672" y="25908"/>
                </a:lnTo>
                <a:lnTo>
                  <a:pt x="12192" y="25908"/>
                </a:lnTo>
                <a:lnTo>
                  <a:pt x="12192" y="30982"/>
                </a:lnTo>
                <a:lnTo>
                  <a:pt x="27432" y="47061"/>
                </a:lnTo>
                <a:lnTo>
                  <a:pt x="27432" y="33512"/>
                </a:lnTo>
                <a:lnTo>
                  <a:pt x="33528" y="27416"/>
                </a:lnTo>
                <a:lnTo>
                  <a:pt x="44180" y="27416"/>
                </a:lnTo>
                <a:close/>
              </a:path>
              <a:path w="248920" h="254635">
                <a:moveTo>
                  <a:pt x="42656" y="228584"/>
                </a:moveTo>
                <a:lnTo>
                  <a:pt x="12192" y="228584"/>
                </a:lnTo>
                <a:lnTo>
                  <a:pt x="24384" y="240761"/>
                </a:lnTo>
                <a:lnTo>
                  <a:pt x="24384" y="246857"/>
                </a:lnTo>
                <a:lnTo>
                  <a:pt x="42656" y="228584"/>
                </a:lnTo>
                <a:close/>
              </a:path>
              <a:path w="248920" h="254635">
                <a:moveTo>
                  <a:pt x="24384" y="246857"/>
                </a:moveTo>
                <a:lnTo>
                  <a:pt x="24384" y="240761"/>
                </a:lnTo>
                <a:lnTo>
                  <a:pt x="12192" y="228584"/>
                </a:lnTo>
                <a:lnTo>
                  <a:pt x="12192" y="241531"/>
                </a:lnTo>
                <a:lnTo>
                  <a:pt x="21336" y="249905"/>
                </a:lnTo>
                <a:lnTo>
                  <a:pt x="24384" y="246857"/>
                </a:lnTo>
                <a:close/>
              </a:path>
              <a:path w="248920" h="254635">
                <a:moveTo>
                  <a:pt x="48752" y="31988"/>
                </a:moveTo>
                <a:lnTo>
                  <a:pt x="44180" y="27416"/>
                </a:lnTo>
                <a:lnTo>
                  <a:pt x="33528" y="27416"/>
                </a:lnTo>
                <a:lnTo>
                  <a:pt x="27432" y="33512"/>
                </a:lnTo>
                <a:lnTo>
                  <a:pt x="27432" y="47061"/>
                </a:lnTo>
                <a:lnTo>
                  <a:pt x="30480" y="50276"/>
                </a:lnTo>
                <a:lnTo>
                  <a:pt x="48752" y="31988"/>
                </a:lnTo>
                <a:close/>
              </a:path>
              <a:path w="248920" h="254635">
                <a:moveTo>
                  <a:pt x="48752" y="45196"/>
                </a:moveTo>
                <a:lnTo>
                  <a:pt x="48752" y="31988"/>
                </a:lnTo>
                <a:lnTo>
                  <a:pt x="30480" y="50276"/>
                </a:lnTo>
                <a:lnTo>
                  <a:pt x="27432" y="47061"/>
                </a:lnTo>
                <a:lnTo>
                  <a:pt x="27432" y="207418"/>
                </a:lnTo>
                <a:lnTo>
                  <a:pt x="30480" y="204200"/>
                </a:lnTo>
                <a:lnTo>
                  <a:pt x="39608" y="213337"/>
                </a:lnTo>
                <a:lnTo>
                  <a:pt x="39608" y="53324"/>
                </a:lnTo>
                <a:lnTo>
                  <a:pt x="48752" y="45196"/>
                </a:lnTo>
                <a:close/>
              </a:path>
              <a:path w="248920" h="254635">
                <a:moveTo>
                  <a:pt x="45704" y="225536"/>
                </a:moveTo>
                <a:lnTo>
                  <a:pt x="33528" y="225536"/>
                </a:lnTo>
                <a:lnTo>
                  <a:pt x="27432" y="220964"/>
                </a:lnTo>
                <a:lnTo>
                  <a:pt x="27432" y="228584"/>
                </a:lnTo>
                <a:lnTo>
                  <a:pt x="42672" y="228569"/>
                </a:lnTo>
                <a:lnTo>
                  <a:pt x="45704" y="225536"/>
                </a:lnTo>
                <a:close/>
              </a:path>
              <a:path w="248920" h="254635">
                <a:moveTo>
                  <a:pt x="53324" y="53324"/>
                </a:moveTo>
                <a:lnTo>
                  <a:pt x="53324" y="41132"/>
                </a:lnTo>
                <a:lnTo>
                  <a:pt x="39608" y="53324"/>
                </a:lnTo>
                <a:lnTo>
                  <a:pt x="53324" y="53324"/>
                </a:lnTo>
                <a:close/>
              </a:path>
              <a:path w="248920" h="254635">
                <a:moveTo>
                  <a:pt x="53324" y="201152"/>
                </a:moveTo>
                <a:lnTo>
                  <a:pt x="53324" y="53324"/>
                </a:lnTo>
                <a:lnTo>
                  <a:pt x="39608" y="53324"/>
                </a:lnTo>
                <a:lnTo>
                  <a:pt x="39608" y="201152"/>
                </a:lnTo>
                <a:lnTo>
                  <a:pt x="53324" y="201152"/>
                </a:lnTo>
                <a:close/>
              </a:path>
              <a:path w="248920" h="254635">
                <a:moveTo>
                  <a:pt x="208772" y="201152"/>
                </a:moveTo>
                <a:lnTo>
                  <a:pt x="39608" y="201152"/>
                </a:lnTo>
                <a:lnTo>
                  <a:pt x="53324" y="213344"/>
                </a:lnTo>
                <a:lnTo>
                  <a:pt x="53324" y="225536"/>
                </a:lnTo>
                <a:lnTo>
                  <a:pt x="195056" y="225536"/>
                </a:lnTo>
                <a:lnTo>
                  <a:pt x="195056" y="213344"/>
                </a:lnTo>
                <a:lnTo>
                  <a:pt x="208772" y="201152"/>
                </a:lnTo>
                <a:close/>
              </a:path>
              <a:path w="248920" h="254635">
                <a:moveTo>
                  <a:pt x="53324" y="225536"/>
                </a:moveTo>
                <a:lnTo>
                  <a:pt x="53324" y="213344"/>
                </a:lnTo>
                <a:lnTo>
                  <a:pt x="39608" y="201152"/>
                </a:lnTo>
                <a:lnTo>
                  <a:pt x="39608" y="213337"/>
                </a:lnTo>
                <a:lnTo>
                  <a:pt x="48752" y="222488"/>
                </a:lnTo>
                <a:lnTo>
                  <a:pt x="48752" y="225536"/>
                </a:lnTo>
                <a:lnTo>
                  <a:pt x="53324" y="225536"/>
                </a:lnTo>
                <a:close/>
              </a:path>
              <a:path w="248920" h="254635">
                <a:moveTo>
                  <a:pt x="204203" y="27416"/>
                </a:moveTo>
                <a:lnTo>
                  <a:pt x="44180" y="27416"/>
                </a:lnTo>
                <a:lnTo>
                  <a:pt x="48752" y="31988"/>
                </a:lnTo>
                <a:lnTo>
                  <a:pt x="48752" y="45196"/>
                </a:lnTo>
                <a:lnTo>
                  <a:pt x="53324" y="41132"/>
                </a:lnTo>
                <a:lnTo>
                  <a:pt x="53324" y="53324"/>
                </a:lnTo>
                <a:lnTo>
                  <a:pt x="195056" y="53324"/>
                </a:lnTo>
                <a:lnTo>
                  <a:pt x="195056" y="41132"/>
                </a:lnTo>
                <a:lnTo>
                  <a:pt x="199628" y="45196"/>
                </a:lnTo>
                <a:lnTo>
                  <a:pt x="199628" y="31988"/>
                </a:lnTo>
                <a:lnTo>
                  <a:pt x="204203" y="27416"/>
                </a:lnTo>
                <a:close/>
              </a:path>
              <a:path w="248920" h="254635">
                <a:moveTo>
                  <a:pt x="48752" y="225536"/>
                </a:moveTo>
                <a:lnTo>
                  <a:pt x="48752" y="222488"/>
                </a:lnTo>
                <a:lnTo>
                  <a:pt x="45704" y="225536"/>
                </a:lnTo>
                <a:lnTo>
                  <a:pt x="48752" y="225536"/>
                </a:lnTo>
                <a:close/>
              </a:path>
              <a:path w="248920" h="254635">
                <a:moveTo>
                  <a:pt x="208772" y="53324"/>
                </a:moveTo>
                <a:lnTo>
                  <a:pt x="195056" y="41132"/>
                </a:lnTo>
                <a:lnTo>
                  <a:pt x="195056" y="53324"/>
                </a:lnTo>
                <a:lnTo>
                  <a:pt x="208772" y="53324"/>
                </a:lnTo>
                <a:close/>
              </a:path>
              <a:path w="248920" h="254635">
                <a:moveTo>
                  <a:pt x="208772" y="201152"/>
                </a:moveTo>
                <a:lnTo>
                  <a:pt x="208772" y="53324"/>
                </a:lnTo>
                <a:lnTo>
                  <a:pt x="195056" y="53324"/>
                </a:lnTo>
                <a:lnTo>
                  <a:pt x="195056" y="201152"/>
                </a:lnTo>
                <a:lnTo>
                  <a:pt x="208772" y="201152"/>
                </a:lnTo>
                <a:close/>
              </a:path>
              <a:path w="248920" h="254635">
                <a:moveTo>
                  <a:pt x="208772" y="212513"/>
                </a:moveTo>
                <a:lnTo>
                  <a:pt x="208772" y="201152"/>
                </a:lnTo>
                <a:lnTo>
                  <a:pt x="195056" y="213344"/>
                </a:lnTo>
                <a:lnTo>
                  <a:pt x="195056" y="225536"/>
                </a:lnTo>
                <a:lnTo>
                  <a:pt x="199628" y="225536"/>
                </a:lnTo>
                <a:lnTo>
                  <a:pt x="199628" y="222488"/>
                </a:lnTo>
                <a:lnTo>
                  <a:pt x="208772" y="212513"/>
                </a:lnTo>
                <a:close/>
              </a:path>
              <a:path w="248920" h="254635">
                <a:moveTo>
                  <a:pt x="220964" y="45707"/>
                </a:moveTo>
                <a:lnTo>
                  <a:pt x="220964" y="33512"/>
                </a:lnTo>
                <a:lnTo>
                  <a:pt x="214868" y="27416"/>
                </a:lnTo>
                <a:lnTo>
                  <a:pt x="204203" y="27416"/>
                </a:lnTo>
                <a:lnTo>
                  <a:pt x="199628" y="31988"/>
                </a:lnTo>
                <a:lnTo>
                  <a:pt x="216392" y="50276"/>
                </a:lnTo>
                <a:lnTo>
                  <a:pt x="220964" y="45707"/>
                </a:lnTo>
                <a:close/>
              </a:path>
              <a:path w="248920" h="254635">
                <a:moveTo>
                  <a:pt x="220964" y="208772"/>
                </a:moveTo>
                <a:lnTo>
                  <a:pt x="220964" y="45707"/>
                </a:lnTo>
                <a:lnTo>
                  <a:pt x="216392" y="50276"/>
                </a:lnTo>
                <a:lnTo>
                  <a:pt x="199628" y="31988"/>
                </a:lnTo>
                <a:lnTo>
                  <a:pt x="199628" y="45196"/>
                </a:lnTo>
                <a:lnTo>
                  <a:pt x="208772" y="53324"/>
                </a:lnTo>
                <a:lnTo>
                  <a:pt x="208772" y="212513"/>
                </a:lnTo>
                <a:lnTo>
                  <a:pt x="216392" y="204200"/>
                </a:lnTo>
                <a:lnTo>
                  <a:pt x="220964" y="208772"/>
                </a:lnTo>
                <a:close/>
              </a:path>
              <a:path w="248920" h="254635">
                <a:moveTo>
                  <a:pt x="245348" y="233156"/>
                </a:moveTo>
                <a:lnTo>
                  <a:pt x="216392" y="204200"/>
                </a:lnTo>
                <a:lnTo>
                  <a:pt x="199628" y="222488"/>
                </a:lnTo>
                <a:lnTo>
                  <a:pt x="202678" y="225536"/>
                </a:lnTo>
                <a:lnTo>
                  <a:pt x="214868" y="225536"/>
                </a:lnTo>
                <a:lnTo>
                  <a:pt x="220964" y="220964"/>
                </a:lnTo>
                <a:lnTo>
                  <a:pt x="220964" y="228584"/>
                </a:lnTo>
                <a:lnTo>
                  <a:pt x="236204" y="228584"/>
                </a:lnTo>
                <a:lnTo>
                  <a:pt x="236204" y="241531"/>
                </a:lnTo>
                <a:lnTo>
                  <a:pt x="245348" y="233156"/>
                </a:lnTo>
                <a:close/>
              </a:path>
              <a:path w="248920" h="254635">
                <a:moveTo>
                  <a:pt x="202678" y="225536"/>
                </a:moveTo>
                <a:lnTo>
                  <a:pt x="199628" y="222488"/>
                </a:lnTo>
                <a:lnTo>
                  <a:pt x="199628" y="225536"/>
                </a:lnTo>
                <a:lnTo>
                  <a:pt x="202678" y="225536"/>
                </a:lnTo>
                <a:close/>
              </a:path>
              <a:path w="248920" h="254635">
                <a:moveTo>
                  <a:pt x="220964" y="228584"/>
                </a:moveTo>
                <a:lnTo>
                  <a:pt x="220964" y="220964"/>
                </a:lnTo>
                <a:lnTo>
                  <a:pt x="214868" y="225536"/>
                </a:lnTo>
                <a:lnTo>
                  <a:pt x="202678" y="225536"/>
                </a:lnTo>
                <a:lnTo>
                  <a:pt x="205712" y="228569"/>
                </a:lnTo>
                <a:lnTo>
                  <a:pt x="220964" y="228584"/>
                </a:lnTo>
                <a:close/>
              </a:path>
              <a:path w="248920" h="254635">
                <a:moveTo>
                  <a:pt x="236204" y="30475"/>
                </a:moveTo>
                <a:lnTo>
                  <a:pt x="236204" y="25908"/>
                </a:lnTo>
                <a:lnTo>
                  <a:pt x="205712" y="25908"/>
                </a:lnTo>
                <a:lnTo>
                  <a:pt x="204203" y="27416"/>
                </a:lnTo>
                <a:lnTo>
                  <a:pt x="214868" y="27416"/>
                </a:lnTo>
                <a:lnTo>
                  <a:pt x="220964" y="33512"/>
                </a:lnTo>
                <a:lnTo>
                  <a:pt x="220964" y="45707"/>
                </a:lnTo>
                <a:lnTo>
                  <a:pt x="236204" y="30475"/>
                </a:lnTo>
                <a:close/>
              </a:path>
              <a:path w="248920" h="254635">
                <a:moveTo>
                  <a:pt x="245348" y="21336"/>
                </a:moveTo>
                <a:lnTo>
                  <a:pt x="227060" y="4572"/>
                </a:lnTo>
                <a:lnTo>
                  <a:pt x="205712" y="25908"/>
                </a:lnTo>
                <a:lnTo>
                  <a:pt x="224012" y="25908"/>
                </a:lnTo>
                <a:lnTo>
                  <a:pt x="224012" y="12192"/>
                </a:lnTo>
                <a:lnTo>
                  <a:pt x="236204" y="25908"/>
                </a:lnTo>
                <a:lnTo>
                  <a:pt x="236204" y="30475"/>
                </a:lnTo>
                <a:lnTo>
                  <a:pt x="245348" y="21336"/>
                </a:lnTo>
                <a:close/>
              </a:path>
              <a:path w="248920" h="254635">
                <a:moveTo>
                  <a:pt x="236204" y="228584"/>
                </a:moveTo>
                <a:lnTo>
                  <a:pt x="205728" y="228584"/>
                </a:lnTo>
                <a:lnTo>
                  <a:pt x="224012" y="246859"/>
                </a:lnTo>
                <a:lnTo>
                  <a:pt x="224012" y="240761"/>
                </a:lnTo>
                <a:lnTo>
                  <a:pt x="236204" y="228584"/>
                </a:lnTo>
                <a:close/>
              </a:path>
              <a:path w="248920" h="254635">
                <a:moveTo>
                  <a:pt x="236204" y="25908"/>
                </a:moveTo>
                <a:lnTo>
                  <a:pt x="224012" y="12192"/>
                </a:lnTo>
                <a:lnTo>
                  <a:pt x="224012" y="25908"/>
                </a:lnTo>
                <a:lnTo>
                  <a:pt x="236204" y="25908"/>
                </a:lnTo>
                <a:close/>
              </a:path>
              <a:path w="248920" h="254635">
                <a:moveTo>
                  <a:pt x="245348" y="233156"/>
                </a:moveTo>
                <a:lnTo>
                  <a:pt x="245348" y="21336"/>
                </a:lnTo>
                <a:lnTo>
                  <a:pt x="224012" y="42660"/>
                </a:lnTo>
                <a:lnTo>
                  <a:pt x="224012" y="211820"/>
                </a:lnTo>
                <a:lnTo>
                  <a:pt x="245348" y="233156"/>
                </a:lnTo>
                <a:close/>
              </a:path>
              <a:path w="248920" h="254635">
                <a:moveTo>
                  <a:pt x="236204" y="241531"/>
                </a:moveTo>
                <a:lnTo>
                  <a:pt x="236204" y="228584"/>
                </a:lnTo>
                <a:lnTo>
                  <a:pt x="224012" y="240761"/>
                </a:lnTo>
                <a:lnTo>
                  <a:pt x="224012" y="246859"/>
                </a:lnTo>
                <a:lnTo>
                  <a:pt x="227060" y="249905"/>
                </a:lnTo>
                <a:lnTo>
                  <a:pt x="236204" y="241531"/>
                </a:lnTo>
                <a:close/>
              </a:path>
            </a:pathLst>
          </a:custGeom>
          <a:solidFill>
            <a:srgbClr val="000000"/>
          </a:solidFill>
        </p:spPr>
        <p:txBody>
          <a:bodyPr wrap="square" lIns="0" tIns="0" rIns="0" bIns="0" rtlCol="0"/>
          <a:lstStyle/>
          <a:p>
            <a:endParaRPr/>
          </a:p>
        </p:txBody>
      </p:sp>
      <p:sp>
        <p:nvSpPr>
          <p:cNvPr id="13" name="object 13"/>
          <p:cNvSpPr/>
          <p:nvPr/>
        </p:nvSpPr>
        <p:spPr>
          <a:xfrm>
            <a:off x="2880634" y="6106668"/>
            <a:ext cx="248396" cy="252968"/>
          </a:xfrm>
          <a:prstGeom prst="rect">
            <a:avLst/>
          </a:prstGeom>
          <a:blipFill>
            <a:blip r:embed="rId8" cstate="print"/>
            <a:stretch>
              <a:fillRect/>
            </a:stretch>
          </a:blipFill>
        </p:spPr>
        <p:txBody>
          <a:bodyPr wrap="square" lIns="0" tIns="0" rIns="0" bIns="0" rtlCol="0"/>
          <a:lstStyle/>
          <a:p>
            <a:endParaRPr/>
          </a:p>
        </p:txBody>
      </p:sp>
      <p:sp>
        <p:nvSpPr>
          <p:cNvPr id="14" name="object 14"/>
          <p:cNvSpPr/>
          <p:nvPr/>
        </p:nvSpPr>
        <p:spPr>
          <a:xfrm>
            <a:off x="4066214" y="6060963"/>
            <a:ext cx="224012" cy="228584"/>
          </a:xfrm>
          <a:prstGeom prst="rect">
            <a:avLst/>
          </a:prstGeom>
          <a:blipFill>
            <a:blip r:embed="rId9" cstate="print"/>
            <a:stretch>
              <a:fillRect/>
            </a:stretch>
          </a:blipFill>
        </p:spPr>
        <p:txBody>
          <a:bodyPr wrap="square" lIns="0" tIns="0" rIns="0" bIns="0" rtlCol="0"/>
          <a:lstStyle/>
          <a:p>
            <a:endParaRPr/>
          </a:p>
        </p:txBody>
      </p:sp>
      <p:sp>
        <p:nvSpPr>
          <p:cNvPr id="15" name="object 15"/>
          <p:cNvSpPr/>
          <p:nvPr/>
        </p:nvSpPr>
        <p:spPr>
          <a:xfrm>
            <a:off x="4054023" y="6048771"/>
            <a:ext cx="248920" cy="254635"/>
          </a:xfrm>
          <a:custGeom>
            <a:avLst/>
            <a:gdLst/>
            <a:ahLst/>
            <a:cxnLst/>
            <a:rect l="l" t="t" r="r" b="b"/>
            <a:pathLst>
              <a:path w="248920" h="254635">
                <a:moveTo>
                  <a:pt x="248396" y="248396"/>
                </a:moveTo>
                <a:lnTo>
                  <a:pt x="248396" y="6096"/>
                </a:lnTo>
                <a:lnTo>
                  <a:pt x="242300" y="0"/>
                </a:lnTo>
                <a:lnTo>
                  <a:pt x="4572" y="0"/>
                </a:lnTo>
                <a:lnTo>
                  <a:pt x="0" y="6096"/>
                </a:lnTo>
                <a:lnTo>
                  <a:pt x="0" y="248396"/>
                </a:lnTo>
                <a:lnTo>
                  <a:pt x="3048" y="252460"/>
                </a:lnTo>
                <a:lnTo>
                  <a:pt x="3048" y="21336"/>
                </a:lnTo>
                <a:lnTo>
                  <a:pt x="21336" y="3048"/>
                </a:lnTo>
                <a:lnTo>
                  <a:pt x="42980" y="25908"/>
                </a:lnTo>
                <a:lnTo>
                  <a:pt x="205403" y="25908"/>
                </a:lnTo>
                <a:lnTo>
                  <a:pt x="227060" y="3048"/>
                </a:lnTo>
                <a:lnTo>
                  <a:pt x="245348" y="21336"/>
                </a:lnTo>
                <a:lnTo>
                  <a:pt x="245348" y="251444"/>
                </a:lnTo>
                <a:lnTo>
                  <a:pt x="248396" y="248396"/>
                </a:lnTo>
                <a:close/>
              </a:path>
              <a:path w="248920" h="254635">
                <a:moveTo>
                  <a:pt x="42980" y="25908"/>
                </a:moveTo>
                <a:lnTo>
                  <a:pt x="21336" y="3048"/>
                </a:lnTo>
                <a:lnTo>
                  <a:pt x="3048" y="21336"/>
                </a:lnTo>
                <a:lnTo>
                  <a:pt x="12192" y="30982"/>
                </a:lnTo>
                <a:lnTo>
                  <a:pt x="12192" y="25908"/>
                </a:lnTo>
                <a:lnTo>
                  <a:pt x="24384" y="12192"/>
                </a:lnTo>
                <a:lnTo>
                  <a:pt x="24384" y="25908"/>
                </a:lnTo>
                <a:lnTo>
                  <a:pt x="42980" y="25908"/>
                </a:lnTo>
                <a:close/>
              </a:path>
              <a:path w="248920" h="254635">
                <a:moveTo>
                  <a:pt x="24384" y="210296"/>
                </a:moveTo>
                <a:lnTo>
                  <a:pt x="24384" y="43845"/>
                </a:lnTo>
                <a:lnTo>
                  <a:pt x="3048" y="21336"/>
                </a:lnTo>
                <a:lnTo>
                  <a:pt x="3048" y="231632"/>
                </a:lnTo>
                <a:lnTo>
                  <a:pt x="24384" y="210296"/>
                </a:lnTo>
                <a:close/>
              </a:path>
              <a:path w="248920" h="254635">
                <a:moveTo>
                  <a:pt x="48752" y="222488"/>
                </a:moveTo>
                <a:lnTo>
                  <a:pt x="30480" y="204200"/>
                </a:lnTo>
                <a:lnTo>
                  <a:pt x="3048" y="231632"/>
                </a:lnTo>
                <a:lnTo>
                  <a:pt x="12192" y="240776"/>
                </a:lnTo>
                <a:lnTo>
                  <a:pt x="12192" y="228584"/>
                </a:lnTo>
                <a:lnTo>
                  <a:pt x="27432" y="228584"/>
                </a:lnTo>
                <a:lnTo>
                  <a:pt x="27432" y="220964"/>
                </a:lnTo>
                <a:lnTo>
                  <a:pt x="33528" y="225536"/>
                </a:lnTo>
                <a:lnTo>
                  <a:pt x="45706" y="225536"/>
                </a:lnTo>
                <a:lnTo>
                  <a:pt x="48752" y="222488"/>
                </a:lnTo>
                <a:close/>
              </a:path>
              <a:path w="248920" h="254635">
                <a:moveTo>
                  <a:pt x="245348" y="251444"/>
                </a:moveTo>
                <a:lnTo>
                  <a:pt x="245348" y="231632"/>
                </a:lnTo>
                <a:lnTo>
                  <a:pt x="227060" y="249920"/>
                </a:lnTo>
                <a:lnTo>
                  <a:pt x="205724" y="228584"/>
                </a:lnTo>
                <a:lnTo>
                  <a:pt x="42660" y="228584"/>
                </a:lnTo>
                <a:lnTo>
                  <a:pt x="21336" y="249920"/>
                </a:lnTo>
                <a:lnTo>
                  <a:pt x="3048" y="231632"/>
                </a:lnTo>
                <a:lnTo>
                  <a:pt x="3048" y="252460"/>
                </a:lnTo>
                <a:lnTo>
                  <a:pt x="4572" y="254492"/>
                </a:lnTo>
                <a:lnTo>
                  <a:pt x="242300" y="254492"/>
                </a:lnTo>
                <a:lnTo>
                  <a:pt x="245348" y="251444"/>
                </a:lnTo>
                <a:close/>
              </a:path>
              <a:path w="248920" h="254635">
                <a:moveTo>
                  <a:pt x="24384" y="25908"/>
                </a:moveTo>
                <a:lnTo>
                  <a:pt x="24384" y="12192"/>
                </a:lnTo>
                <a:lnTo>
                  <a:pt x="12192" y="25908"/>
                </a:lnTo>
                <a:lnTo>
                  <a:pt x="24384" y="25908"/>
                </a:lnTo>
                <a:close/>
              </a:path>
              <a:path w="248920" h="254635">
                <a:moveTo>
                  <a:pt x="44423" y="27432"/>
                </a:moveTo>
                <a:lnTo>
                  <a:pt x="42980" y="25908"/>
                </a:lnTo>
                <a:lnTo>
                  <a:pt x="12192" y="25908"/>
                </a:lnTo>
                <a:lnTo>
                  <a:pt x="12192" y="30982"/>
                </a:lnTo>
                <a:lnTo>
                  <a:pt x="27432" y="47061"/>
                </a:lnTo>
                <a:lnTo>
                  <a:pt x="27432" y="33528"/>
                </a:lnTo>
                <a:lnTo>
                  <a:pt x="33528" y="27432"/>
                </a:lnTo>
                <a:lnTo>
                  <a:pt x="44423" y="27432"/>
                </a:lnTo>
                <a:close/>
              </a:path>
              <a:path w="248920" h="254635">
                <a:moveTo>
                  <a:pt x="42660" y="228584"/>
                </a:moveTo>
                <a:lnTo>
                  <a:pt x="12192" y="228584"/>
                </a:lnTo>
                <a:lnTo>
                  <a:pt x="24384" y="240776"/>
                </a:lnTo>
                <a:lnTo>
                  <a:pt x="24384" y="246871"/>
                </a:lnTo>
                <a:lnTo>
                  <a:pt x="42660" y="228584"/>
                </a:lnTo>
                <a:close/>
              </a:path>
              <a:path w="248920" h="254635">
                <a:moveTo>
                  <a:pt x="24384" y="246871"/>
                </a:moveTo>
                <a:lnTo>
                  <a:pt x="24384" y="240776"/>
                </a:lnTo>
                <a:lnTo>
                  <a:pt x="12192" y="228584"/>
                </a:lnTo>
                <a:lnTo>
                  <a:pt x="12192" y="240776"/>
                </a:lnTo>
                <a:lnTo>
                  <a:pt x="21336" y="249920"/>
                </a:lnTo>
                <a:lnTo>
                  <a:pt x="24384" y="246871"/>
                </a:lnTo>
                <a:close/>
              </a:path>
              <a:path w="248920" h="254635">
                <a:moveTo>
                  <a:pt x="48752" y="32004"/>
                </a:moveTo>
                <a:lnTo>
                  <a:pt x="44423" y="27432"/>
                </a:lnTo>
                <a:lnTo>
                  <a:pt x="33528" y="27432"/>
                </a:lnTo>
                <a:lnTo>
                  <a:pt x="27432" y="33528"/>
                </a:lnTo>
                <a:lnTo>
                  <a:pt x="27432" y="47061"/>
                </a:lnTo>
                <a:lnTo>
                  <a:pt x="30480" y="50276"/>
                </a:lnTo>
                <a:lnTo>
                  <a:pt x="48752" y="32004"/>
                </a:lnTo>
                <a:close/>
              </a:path>
              <a:path w="248920" h="254635">
                <a:moveTo>
                  <a:pt x="48752" y="45206"/>
                </a:moveTo>
                <a:lnTo>
                  <a:pt x="48752" y="32004"/>
                </a:lnTo>
                <a:lnTo>
                  <a:pt x="30480" y="50276"/>
                </a:lnTo>
                <a:lnTo>
                  <a:pt x="27432" y="47061"/>
                </a:lnTo>
                <a:lnTo>
                  <a:pt x="27432" y="207248"/>
                </a:lnTo>
                <a:lnTo>
                  <a:pt x="30480" y="204200"/>
                </a:lnTo>
                <a:lnTo>
                  <a:pt x="39608" y="213337"/>
                </a:lnTo>
                <a:lnTo>
                  <a:pt x="39608" y="53324"/>
                </a:lnTo>
                <a:lnTo>
                  <a:pt x="48752" y="45206"/>
                </a:lnTo>
                <a:close/>
              </a:path>
              <a:path w="248920" h="254635">
                <a:moveTo>
                  <a:pt x="45706" y="225536"/>
                </a:moveTo>
                <a:lnTo>
                  <a:pt x="33528" y="225536"/>
                </a:lnTo>
                <a:lnTo>
                  <a:pt x="27432" y="220964"/>
                </a:lnTo>
                <a:lnTo>
                  <a:pt x="27432" y="228584"/>
                </a:lnTo>
                <a:lnTo>
                  <a:pt x="42660" y="228584"/>
                </a:lnTo>
                <a:lnTo>
                  <a:pt x="45706" y="225536"/>
                </a:lnTo>
                <a:close/>
              </a:path>
              <a:path w="248920" h="254635">
                <a:moveTo>
                  <a:pt x="53324" y="53324"/>
                </a:moveTo>
                <a:lnTo>
                  <a:pt x="53324" y="41148"/>
                </a:lnTo>
                <a:lnTo>
                  <a:pt x="39608" y="53324"/>
                </a:lnTo>
                <a:lnTo>
                  <a:pt x="53324" y="53324"/>
                </a:lnTo>
                <a:close/>
              </a:path>
              <a:path w="248920" h="254635">
                <a:moveTo>
                  <a:pt x="53324" y="201152"/>
                </a:moveTo>
                <a:lnTo>
                  <a:pt x="53324" y="53324"/>
                </a:lnTo>
                <a:lnTo>
                  <a:pt x="39608" y="53324"/>
                </a:lnTo>
                <a:lnTo>
                  <a:pt x="39608" y="201152"/>
                </a:lnTo>
                <a:lnTo>
                  <a:pt x="53324" y="201152"/>
                </a:lnTo>
                <a:close/>
              </a:path>
              <a:path w="248920" h="254635">
                <a:moveTo>
                  <a:pt x="208772" y="201152"/>
                </a:moveTo>
                <a:lnTo>
                  <a:pt x="39608" y="201152"/>
                </a:lnTo>
                <a:lnTo>
                  <a:pt x="53324" y="213344"/>
                </a:lnTo>
                <a:lnTo>
                  <a:pt x="53324" y="225536"/>
                </a:lnTo>
                <a:lnTo>
                  <a:pt x="195056" y="225536"/>
                </a:lnTo>
                <a:lnTo>
                  <a:pt x="195056" y="213344"/>
                </a:lnTo>
                <a:lnTo>
                  <a:pt x="208772" y="201152"/>
                </a:lnTo>
                <a:close/>
              </a:path>
              <a:path w="248920" h="254635">
                <a:moveTo>
                  <a:pt x="53324" y="225536"/>
                </a:moveTo>
                <a:lnTo>
                  <a:pt x="53324" y="213344"/>
                </a:lnTo>
                <a:lnTo>
                  <a:pt x="39608" y="201152"/>
                </a:lnTo>
                <a:lnTo>
                  <a:pt x="39608" y="213337"/>
                </a:lnTo>
                <a:lnTo>
                  <a:pt x="48752" y="222488"/>
                </a:lnTo>
                <a:lnTo>
                  <a:pt x="48752" y="225536"/>
                </a:lnTo>
                <a:lnTo>
                  <a:pt x="53324" y="225536"/>
                </a:lnTo>
                <a:close/>
              </a:path>
              <a:path w="248920" h="254635">
                <a:moveTo>
                  <a:pt x="203960" y="27432"/>
                </a:moveTo>
                <a:lnTo>
                  <a:pt x="44423" y="27432"/>
                </a:lnTo>
                <a:lnTo>
                  <a:pt x="48752" y="32004"/>
                </a:lnTo>
                <a:lnTo>
                  <a:pt x="48752" y="45206"/>
                </a:lnTo>
                <a:lnTo>
                  <a:pt x="53324" y="41148"/>
                </a:lnTo>
                <a:lnTo>
                  <a:pt x="53324" y="53324"/>
                </a:lnTo>
                <a:lnTo>
                  <a:pt x="195056" y="53324"/>
                </a:lnTo>
                <a:lnTo>
                  <a:pt x="195056" y="41148"/>
                </a:lnTo>
                <a:lnTo>
                  <a:pt x="199628" y="45206"/>
                </a:lnTo>
                <a:lnTo>
                  <a:pt x="199628" y="32004"/>
                </a:lnTo>
                <a:lnTo>
                  <a:pt x="203960" y="27432"/>
                </a:lnTo>
                <a:close/>
              </a:path>
              <a:path w="248920" h="254635">
                <a:moveTo>
                  <a:pt x="48752" y="225536"/>
                </a:moveTo>
                <a:lnTo>
                  <a:pt x="48752" y="222488"/>
                </a:lnTo>
                <a:lnTo>
                  <a:pt x="45706" y="225536"/>
                </a:lnTo>
                <a:lnTo>
                  <a:pt x="48752" y="225536"/>
                </a:lnTo>
                <a:close/>
              </a:path>
              <a:path w="248920" h="254635">
                <a:moveTo>
                  <a:pt x="208772" y="53324"/>
                </a:moveTo>
                <a:lnTo>
                  <a:pt x="195056" y="41148"/>
                </a:lnTo>
                <a:lnTo>
                  <a:pt x="195056" y="53324"/>
                </a:lnTo>
                <a:lnTo>
                  <a:pt x="208772" y="53324"/>
                </a:lnTo>
                <a:close/>
              </a:path>
              <a:path w="248920" h="254635">
                <a:moveTo>
                  <a:pt x="208772" y="201152"/>
                </a:moveTo>
                <a:lnTo>
                  <a:pt x="208772" y="53324"/>
                </a:lnTo>
                <a:lnTo>
                  <a:pt x="195056" y="53324"/>
                </a:lnTo>
                <a:lnTo>
                  <a:pt x="195056" y="201152"/>
                </a:lnTo>
                <a:lnTo>
                  <a:pt x="208772" y="201152"/>
                </a:lnTo>
                <a:close/>
              </a:path>
              <a:path w="248920" h="254635">
                <a:moveTo>
                  <a:pt x="208772" y="212513"/>
                </a:moveTo>
                <a:lnTo>
                  <a:pt x="208772" y="201152"/>
                </a:lnTo>
                <a:lnTo>
                  <a:pt x="195056" y="213344"/>
                </a:lnTo>
                <a:lnTo>
                  <a:pt x="195056" y="225536"/>
                </a:lnTo>
                <a:lnTo>
                  <a:pt x="199628" y="225536"/>
                </a:lnTo>
                <a:lnTo>
                  <a:pt x="199628" y="222488"/>
                </a:lnTo>
                <a:lnTo>
                  <a:pt x="208772" y="212513"/>
                </a:lnTo>
                <a:close/>
              </a:path>
              <a:path w="248920" h="254635">
                <a:moveTo>
                  <a:pt x="220964" y="45707"/>
                </a:moveTo>
                <a:lnTo>
                  <a:pt x="220964" y="33528"/>
                </a:lnTo>
                <a:lnTo>
                  <a:pt x="214868" y="27432"/>
                </a:lnTo>
                <a:lnTo>
                  <a:pt x="203960" y="27432"/>
                </a:lnTo>
                <a:lnTo>
                  <a:pt x="199628" y="32004"/>
                </a:lnTo>
                <a:lnTo>
                  <a:pt x="216392" y="50276"/>
                </a:lnTo>
                <a:lnTo>
                  <a:pt x="220964" y="45707"/>
                </a:lnTo>
                <a:close/>
              </a:path>
              <a:path w="248920" h="254635">
                <a:moveTo>
                  <a:pt x="220964" y="208532"/>
                </a:moveTo>
                <a:lnTo>
                  <a:pt x="220964" y="45707"/>
                </a:lnTo>
                <a:lnTo>
                  <a:pt x="216392" y="50276"/>
                </a:lnTo>
                <a:lnTo>
                  <a:pt x="199628" y="32004"/>
                </a:lnTo>
                <a:lnTo>
                  <a:pt x="199628" y="45206"/>
                </a:lnTo>
                <a:lnTo>
                  <a:pt x="208772" y="53324"/>
                </a:lnTo>
                <a:lnTo>
                  <a:pt x="208772" y="212513"/>
                </a:lnTo>
                <a:lnTo>
                  <a:pt x="216392" y="204200"/>
                </a:lnTo>
                <a:lnTo>
                  <a:pt x="220964" y="208532"/>
                </a:lnTo>
                <a:close/>
              </a:path>
              <a:path w="248920" h="254635">
                <a:moveTo>
                  <a:pt x="245348" y="231632"/>
                </a:moveTo>
                <a:lnTo>
                  <a:pt x="216392" y="204200"/>
                </a:lnTo>
                <a:lnTo>
                  <a:pt x="199628" y="222488"/>
                </a:lnTo>
                <a:lnTo>
                  <a:pt x="202676" y="225536"/>
                </a:lnTo>
                <a:lnTo>
                  <a:pt x="214868" y="225536"/>
                </a:lnTo>
                <a:lnTo>
                  <a:pt x="220964" y="220964"/>
                </a:lnTo>
                <a:lnTo>
                  <a:pt x="220964" y="228584"/>
                </a:lnTo>
                <a:lnTo>
                  <a:pt x="236204" y="228584"/>
                </a:lnTo>
                <a:lnTo>
                  <a:pt x="236204" y="240776"/>
                </a:lnTo>
                <a:lnTo>
                  <a:pt x="245348" y="231632"/>
                </a:lnTo>
                <a:close/>
              </a:path>
              <a:path w="248920" h="254635">
                <a:moveTo>
                  <a:pt x="202676" y="225536"/>
                </a:moveTo>
                <a:lnTo>
                  <a:pt x="199628" y="222488"/>
                </a:lnTo>
                <a:lnTo>
                  <a:pt x="199628" y="225536"/>
                </a:lnTo>
                <a:lnTo>
                  <a:pt x="202676" y="225536"/>
                </a:lnTo>
                <a:close/>
              </a:path>
              <a:path w="248920" h="254635">
                <a:moveTo>
                  <a:pt x="220964" y="228584"/>
                </a:moveTo>
                <a:lnTo>
                  <a:pt x="220964" y="220964"/>
                </a:lnTo>
                <a:lnTo>
                  <a:pt x="214868" y="225536"/>
                </a:lnTo>
                <a:lnTo>
                  <a:pt x="202676" y="225536"/>
                </a:lnTo>
                <a:lnTo>
                  <a:pt x="205724" y="228584"/>
                </a:lnTo>
                <a:lnTo>
                  <a:pt x="220964" y="228584"/>
                </a:lnTo>
                <a:close/>
              </a:path>
              <a:path w="248920" h="254635">
                <a:moveTo>
                  <a:pt x="236204" y="30475"/>
                </a:moveTo>
                <a:lnTo>
                  <a:pt x="236204" y="25908"/>
                </a:lnTo>
                <a:lnTo>
                  <a:pt x="205403" y="25908"/>
                </a:lnTo>
                <a:lnTo>
                  <a:pt x="203960" y="27432"/>
                </a:lnTo>
                <a:lnTo>
                  <a:pt x="214868" y="27432"/>
                </a:lnTo>
                <a:lnTo>
                  <a:pt x="220964" y="33528"/>
                </a:lnTo>
                <a:lnTo>
                  <a:pt x="220964" y="45707"/>
                </a:lnTo>
                <a:lnTo>
                  <a:pt x="236204" y="30475"/>
                </a:lnTo>
                <a:close/>
              </a:path>
              <a:path w="248920" h="254635">
                <a:moveTo>
                  <a:pt x="245348" y="21336"/>
                </a:moveTo>
                <a:lnTo>
                  <a:pt x="227060" y="3048"/>
                </a:lnTo>
                <a:lnTo>
                  <a:pt x="205403" y="25908"/>
                </a:lnTo>
                <a:lnTo>
                  <a:pt x="224012" y="25908"/>
                </a:lnTo>
                <a:lnTo>
                  <a:pt x="224012" y="12192"/>
                </a:lnTo>
                <a:lnTo>
                  <a:pt x="236204" y="25908"/>
                </a:lnTo>
                <a:lnTo>
                  <a:pt x="236204" y="30475"/>
                </a:lnTo>
                <a:lnTo>
                  <a:pt x="245348" y="21336"/>
                </a:lnTo>
                <a:close/>
              </a:path>
              <a:path w="248920" h="254635">
                <a:moveTo>
                  <a:pt x="236204" y="228584"/>
                </a:moveTo>
                <a:lnTo>
                  <a:pt x="205724" y="228584"/>
                </a:lnTo>
                <a:lnTo>
                  <a:pt x="224012" y="246872"/>
                </a:lnTo>
                <a:lnTo>
                  <a:pt x="224012" y="240776"/>
                </a:lnTo>
                <a:lnTo>
                  <a:pt x="236204" y="228584"/>
                </a:lnTo>
                <a:close/>
              </a:path>
              <a:path w="248920" h="254635">
                <a:moveTo>
                  <a:pt x="236204" y="25908"/>
                </a:moveTo>
                <a:lnTo>
                  <a:pt x="224012" y="12192"/>
                </a:lnTo>
                <a:lnTo>
                  <a:pt x="224012" y="25908"/>
                </a:lnTo>
                <a:lnTo>
                  <a:pt x="236204" y="25908"/>
                </a:lnTo>
                <a:close/>
              </a:path>
              <a:path w="248920" h="254635">
                <a:moveTo>
                  <a:pt x="245348" y="231632"/>
                </a:moveTo>
                <a:lnTo>
                  <a:pt x="245348" y="21336"/>
                </a:lnTo>
                <a:lnTo>
                  <a:pt x="224012" y="42660"/>
                </a:lnTo>
                <a:lnTo>
                  <a:pt x="224012" y="211419"/>
                </a:lnTo>
                <a:lnTo>
                  <a:pt x="245348" y="231632"/>
                </a:lnTo>
                <a:close/>
              </a:path>
              <a:path w="248920" h="254635">
                <a:moveTo>
                  <a:pt x="236204" y="240776"/>
                </a:moveTo>
                <a:lnTo>
                  <a:pt x="236204" y="228584"/>
                </a:lnTo>
                <a:lnTo>
                  <a:pt x="224012" y="240776"/>
                </a:lnTo>
                <a:lnTo>
                  <a:pt x="224012" y="246872"/>
                </a:lnTo>
                <a:lnTo>
                  <a:pt x="227060" y="249920"/>
                </a:lnTo>
                <a:lnTo>
                  <a:pt x="236204" y="240776"/>
                </a:lnTo>
                <a:close/>
              </a:path>
            </a:pathLst>
          </a:custGeom>
          <a:solidFill>
            <a:srgbClr val="000000"/>
          </a:solidFill>
        </p:spPr>
        <p:txBody>
          <a:bodyPr wrap="square" lIns="0" tIns="0" rIns="0" bIns="0" rtlCol="0"/>
          <a:lstStyle/>
          <a:p>
            <a:endParaRPr/>
          </a:p>
        </p:txBody>
      </p:sp>
      <p:sp>
        <p:nvSpPr>
          <p:cNvPr id="16" name="object 16"/>
          <p:cNvSpPr/>
          <p:nvPr/>
        </p:nvSpPr>
        <p:spPr>
          <a:xfrm>
            <a:off x="2839486" y="7016435"/>
            <a:ext cx="224012" cy="228569"/>
          </a:xfrm>
          <a:prstGeom prst="rect">
            <a:avLst/>
          </a:prstGeom>
          <a:blipFill>
            <a:blip r:embed="rId10" cstate="print"/>
            <a:stretch>
              <a:fillRect/>
            </a:stretch>
          </a:blipFill>
        </p:spPr>
        <p:txBody>
          <a:bodyPr wrap="square" lIns="0" tIns="0" rIns="0" bIns="0" rtlCol="0"/>
          <a:lstStyle/>
          <a:p>
            <a:endParaRPr/>
          </a:p>
        </p:txBody>
      </p:sp>
      <p:sp>
        <p:nvSpPr>
          <p:cNvPr id="17" name="object 17"/>
          <p:cNvSpPr/>
          <p:nvPr/>
        </p:nvSpPr>
        <p:spPr>
          <a:xfrm>
            <a:off x="2825770" y="7004243"/>
            <a:ext cx="250190" cy="254635"/>
          </a:xfrm>
          <a:custGeom>
            <a:avLst/>
            <a:gdLst/>
            <a:ahLst/>
            <a:cxnLst/>
            <a:rect l="l" t="t" r="r" b="b"/>
            <a:pathLst>
              <a:path w="250189" h="254634">
                <a:moveTo>
                  <a:pt x="249920" y="248381"/>
                </a:moveTo>
                <a:lnTo>
                  <a:pt x="249920" y="6096"/>
                </a:lnTo>
                <a:lnTo>
                  <a:pt x="243824" y="0"/>
                </a:lnTo>
                <a:lnTo>
                  <a:pt x="6096" y="0"/>
                </a:lnTo>
                <a:lnTo>
                  <a:pt x="0" y="6096"/>
                </a:lnTo>
                <a:lnTo>
                  <a:pt x="0" y="248381"/>
                </a:lnTo>
                <a:lnTo>
                  <a:pt x="4572" y="252953"/>
                </a:lnTo>
                <a:lnTo>
                  <a:pt x="4572" y="21320"/>
                </a:lnTo>
                <a:lnTo>
                  <a:pt x="22860" y="4572"/>
                </a:lnTo>
                <a:lnTo>
                  <a:pt x="44192" y="25892"/>
                </a:lnTo>
                <a:lnTo>
                  <a:pt x="206067" y="25892"/>
                </a:lnTo>
                <a:lnTo>
                  <a:pt x="228584" y="4572"/>
                </a:lnTo>
                <a:lnTo>
                  <a:pt x="246872" y="21320"/>
                </a:lnTo>
                <a:lnTo>
                  <a:pt x="246872" y="251429"/>
                </a:lnTo>
                <a:lnTo>
                  <a:pt x="249920" y="248381"/>
                </a:lnTo>
                <a:close/>
              </a:path>
              <a:path w="250189" h="254634">
                <a:moveTo>
                  <a:pt x="44192" y="25892"/>
                </a:moveTo>
                <a:lnTo>
                  <a:pt x="22860" y="4572"/>
                </a:lnTo>
                <a:lnTo>
                  <a:pt x="4572" y="21320"/>
                </a:lnTo>
                <a:lnTo>
                  <a:pt x="13716" y="30972"/>
                </a:lnTo>
                <a:lnTo>
                  <a:pt x="13716" y="25892"/>
                </a:lnTo>
                <a:lnTo>
                  <a:pt x="25908" y="12192"/>
                </a:lnTo>
                <a:lnTo>
                  <a:pt x="25908" y="25892"/>
                </a:lnTo>
                <a:lnTo>
                  <a:pt x="44192" y="25892"/>
                </a:lnTo>
                <a:close/>
              </a:path>
              <a:path w="250189" h="254634">
                <a:moveTo>
                  <a:pt x="25908" y="210632"/>
                </a:moveTo>
                <a:lnTo>
                  <a:pt x="25908" y="43842"/>
                </a:lnTo>
                <a:lnTo>
                  <a:pt x="4572" y="21320"/>
                </a:lnTo>
                <a:lnTo>
                  <a:pt x="4572" y="233141"/>
                </a:lnTo>
                <a:lnTo>
                  <a:pt x="25908" y="210632"/>
                </a:lnTo>
                <a:close/>
              </a:path>
              <a:path w="250189" h="254634">
                <a:moveTo>
                  <a:pt x="50292" y="222488"/>
                </a:moveTo>
                <a:lnTo>
                  <a:pt x="32004" y="204200"/>
                </a:lnTo>
                <a:lnTo>
                  <a:pt x="4572" y="233141"/>
                </a:lnTo>
                <a:lnTo>
                  <a:pt x="13716" y="241523"/>
                </a:lnTo>
                <a:lnTo>
                  <a:pt x="13716" y="228584"/>
                </a:lnTo>
                <a:lnTo>
                  <a:pt x="28956" y="228584"/>
                </a:lnTo>
                <a:lnTo>
                  <a:pt x="28956" y="220964"/>
                </a:lnTo>
                <a:lnTo>
                  <a:pt x="35052" y="225536"/>
                </a:lnTo>
                <a:lnTo>
                  <a:pt x="47242" y="225536"/>
                </a:lnTo>
                <a:lnTo>
                  <a:pt x="50292" y="222488"/>
                </a:lnTo>
                <a:close/>
              </a:path>
              <a:path w="250189" h="254634">
                <a:moveTo>
                  <a:pt x="246872" y="251429"/>
                </a:moveTo>
                <a:lnTo>
                  <a:pt x="246872" y="233141"/>
                </a:lnTo>
                <a:lnTo>
                  <a:pt x="228584" y="249905"/>
                </a:lnTo>
                <a:lnTo>
                  <a:pt x="206067" y="228584"/>
                </a:lnTo>
                <a:lnTo>
                  <a:pt x="44192" y="228584"/>
                </a:lnTo>
                <a:lnTo>
                  <a:pt x="22860" y="249905"/>
                </a:lnTo>
                <a:lnTo>
                  <a:pt x="4572" y="233141"/>
                </a:lnTo>
                <a:lnTo>
                  <a:pt x="4572" y="252953"/>
                </a:lnTo>
                <a:lnTo>
                  <a:pt x="6096" y="254477"/>
                </a:lnTo>
                <a:lnTo>
                  <a:pt x="243824" y="254477"/>
                </a:lnTo>
                <a:lnTo>
                  <a:pt x="246872" y="251429"/>
                </a:lnTo>
                <a:close/>
              </a:path>
              <a:path w="250189" h="254634">
                <a:moveTo>
                  <a:pt x="25908" y="25892"/>
                </a:moveTo>
                <a:lnTo>
                  <a:pt x="25908" y="12192"/>
                </a:lnTo>
                <a:lnTo>
                  <a:pt x="13716" y="25892"/>
                </a:lnTo>
                <a:lnTo>
                  <a:pt x="25908" y="25892"/>
                </a:lnTo>
                <a:close/>
              </a:path>
              <a:path w="250189" h="254634">
                <a:moveTo>
                  <a:pt x="45717" y="27416"/>
                </a:moveTo>
                <a:lnTo>
                  <a:pt x="44192" y="25892"/>
                </a:lnTo>
                <a:lnTo>
                  <a:pt x="13716" y="25892"/>
                </a:lnTo>
                <a:lnTo>
                  <a:pt x="13716" y="30972"/>
                </a:lnTo>
                <a:lnTo>
                  <a:pt x="28956" y="47059"/>
                </a:lnTo>
                <a:lnTo>
                  <a:pt x="28956" y="33512"/>
                </a:lnTo>
                <a:lnTo>
                  <a:pt x="35052" y="27416"/>
                </a:lnTo>
                <a:lnTo>
                  <a:pt x="45717" y="27416"/>
                </a:lnTo>
                <a:close/>
              </a:path>
              <a:path w="250189" h="254634">
                <a:moveTo>
                  <a:pt x="44192" y="228584"/>
                </a:moveTo>
                <a:lnTo>
                  <a:pt x="13716" y="228584"/>
                </a:lnTo>
                <a:lnTo>
                  <a:pt x="25908" y="240761"/>
                </a:lnTo>
                <a:lnTo>
                  <a:pt x="25908" y="246859"/>
                </a:lnTo>
                <a:lnTo>
                  <a:pt x="44192" y="228584"/>
                </a:lnTo>
                <a:close/>
              </a:path>
              <a:path w="250189" h="254634">
                <a:moveTo>
                  <a:pt x="25908" y="246859"/>
                </a:moveTo>
                <a:lnTo>
                  <a:pt x="25908" y="240761"/>
                </a:lnTo>
                <a:lnTo>
                  <a:pt x="13716" y="228584"/>
                </a:lnTo>
                <a:lnTo>
                  <a:pt x="13716" y="241523"/>
                </a:lnTo>
                <a:lnTo>
                  <a:pt x="22860" y="249905"/>
                </a:lnTo>
                <a:lnTo>
                  <a:pt x="25908" y="246859"/>
                </a:lnTo>
                <a:close/>
              </a:path>
              <a:path w="250189" h="254634">
                <a:moveTo>
                  <a:pt x="50292" y="31988"/>
                </a:moveTo>
                <a:lnTo>
                  <a:pt x="45717" y="27416"/>
                </a:lnTo>
                <a:lnTo>
                  <a:pt x="35052" y="27416"/>
                </a:lnTo>
                <a:lnTo>
                  <a:pt x="28956" y="33512"/>
                </a:lnTo>
                <a:lnTo>
                  <a:pt x="28956" y="47059"/>
                </a:lnTo>
                <a:lnTo>
                  <a:pt x="32004" y="50276"/>
                </a:lnTo>
                <a:lnTo>
                  <a:pt x="50292" y="31988"/>
                </a:lnTo>
                <a:close/>
              </a:path>
              <a:path w="250189" h="254634">
                <a:moveTo>
                  <a:pt x="50292" y="44180"/>
                </a:moveTo>
                <a:lnTo>
                  <a:pt x="50292" y="31988"/>
                </a:lnTo>
                <a:lnTo>
                  <a:pt x="32004" y="50276"/>
                </a:lnTo>
                <a:lnTo>
                  <a:pt x="28956" y="47059"/>
                </a:lnTo>
                <a:lnTo>
                  <a:pt x="28956" y="207416"/>
                </a:lnTo>
                <a:lnTo>
                  <a:pt x="32004" y="204200"/>
                </a:lnTo>
                <a:lnTo>
                  <a:pt x="41148" y="213344"/>
                </a:lnTo>
                <a:lnTo>
                  <a:pt x="41148" y="53324"/>
                </a:lnTo>
                <a:lnTo>
                  <a:pt x="50292" y="44180"/>
                </a:lnTo>
                <a:close/>
              </a:path>
              <a:path w="250189" h="254634">
                <a:moveTo>
                  <a:pt x="47242" y="225536"/>
                </a:moveTo>
                <a:lnTo>
                  <a:pt x="35052" y="225536"/>
                </a:lnTo>
                <a:lnTo>
                  <a:pt x="28956" y="220964"/>
                </a:lnTo>
                <a:lnTo>
                  <a:pt x="28956" y="228584"/>
                </a:lnTo>
                <a:lnTo>
                  <a:pt x="44192" y="228584"/>
                </a:lnTo>
                <a:lnTo>
                  <a:pt x="47242" y="225536"/>
                </a:lnTo>
                <a:close/>
              </a:path>
              <a:path w="250189" h="254634">
                <a:moveTo>
                  <a:pt x="53340" y="53324"/>
                </a:moveTo>
                <a:lnTo>
                  <a:pt x="53340" y="41132"/>
                </a:lnTo>
                <a:lnTo>
                  <a:pt x="41148" y="53324"/>
                </a:lnTo>
                <a:lnTo>
                  <a:pt x="53340" y="53324"/>
                </a:lnTo>
                <a:close/>
              </a:path>
              <a:path w="250189" h="254634">
                <a:moveTo>
                  <a:pt x="53340" y="201152"/>
                </a:moveTo>
                <a:lnTo>
                  <a:pt x="53340" y="53324"/>
                </a:lnTo>
                <a:lnTo>
                  <a:pt x="41148" y="53324"/>
                </a:lnTo>
                <a:lnTo>
                  <a:pt x="41148" y="201152"/>
                </a:lnTo>
                <a:lnTo>
                  <a:pt x="53340" y="201152"/>
                </a:lnTo>
                <a:close/>
              </a:path>
              <a:path w="250189" h="254634">
                <a:moveTo>
                  <a:pt x="208772" y="201152"/>
                </a:moveTo>
                <a:lnTo>
                  <a:pt x="41148" y="201152"/>
                </a:lnTo>
                <a:lnTo>
                  <a:pt x="53340" y="213344"/>
                </a:lnTo>
                <a:lnTo>
                  <a:pt x="53340" y="225536"/>
                </a:lnTo>
                <a:lnTo>
                  <a:pt x="196580" y="225536"/>
                </a:lnTo>
                <a:lnTo>
                  <a:pt x="196580" y="213344"/>
                </a:lnTo>
                <a:lnTo>
                  <a:pt x="208772" y="201152"/>
                </a:lnTo>
                <a:close/>
              </a:path>
              <a:path w="250189" h="254634">
                <a:moveTo>
                  <a:pt x="53340" y="225536"/>
                </a:moveTo>
                <a:lnTo>
                  <a:pt x="53340" y="213344"/>
                </a:lnTo>
                <a:lnTo>
                  <a:pt x="41148" y="201152"/>
                </a:lnTo>
                <a:lnTo>
                  <a:pt x="41148" y="213344"/>
                </a:lnTo>
                <a:lnTo>
                  <a:pt x="50292" y="222488"/>
                </a:lnTo>
                <a:lnTo>
                  <a:pt x="50292" y="225536"/>
                </a:lnTo>
                <a:lnTo>
                  <a:pt x="53340" y="225536"/>
                </a:lnTo>
                <a:close/>
              </a:path>
              <a:path w="250189" h="254634">
                <a:moveTo>
                  <a:pt x="204457" y="27416"/>
                </a:moveTo>
                <a:lnTo>
                  <a:pt x="45717" y="27416"/>
                </a:lnTo>
                <a:lnTo>
                  <a:pt x="50292" y="31988"/>
                </a:lnTo>
                <a:lnTo>
                  <a:pt x="50292" y="44180"/>
                </a:lnTo>
                <a:lnTo>
                  <a:pt x="53340" y="41132"/>
                </a:lnTo>
                <a:lnTo>
                  <a:pt x="53340" y="53324"/>
                </a:lnTo>
                <a:lnTo>
                  <a:pt x="196580" y="53324"/>
                </a:lnTo>
                <a:lnTo>
                  <a:pt x="196580" y="41132"/>
                </a:lnTo>
                <a:lnTo>
                  <a:pt x="199628" y="44180"/>
                </a:lnTo>
                <a:lnTo>
                  <a:pt x="199628" y="31988"/>
                </a:lnTo>
                <a:lnTo>
                  <a:pt x="204457" y="27416"/>
                </a:lnTo>
                <a:close/>
              </a:path>
              <a:path w="250189" h="254634">
                <a:moveTo>
                  <a:pt x="50292" y="225536"/>
                </a:moveTo>
                <a:lnTo>
                  <a:pt x="50292" y="222488"/>
                </a:lnTo>
                <a:lnTo>
                  <a:pt x="47242" y="225536"/>
                </a:lnTo>
                <a:lnTo>
                  <a:pt x="50292" y="225536"/>
                </a:lnTo>
                <a:close/>
              </a:path>
              <a:path w="250189" h="254634">
                <a:moveTo>
                  <a:pt x="208772" y="53324"/>
                </a:moveTo>
                <a:lnTo>
                  <a:pt x="196580" y="41132"/>
                </a:lnTo>
                <a:lnTo>
                  <a:pt x="196580" y="53324"/>
                </a:lnTo>
                <a:lnTo>
                  <a:pt x="208772" y="53324"/>
                </a:lnTo>
                <a:close/>
              </a:path>
              <a:path w="250189" h="254634">
                <a:moveTo>
                  <a:pt x="208772" y="201152"/>
                </a:moveTo>
                <a:lnTo>
                  <a:pt x="208772" y="53324"/>
                </a:lnTo>
                <a:lnTo>
                  <a:pt x="196580" y="53324"/>
                </a:lnTo>
                <a:lnTo>
                  <a:pt x="196580" y="201152"/>
                </a:lnTo>
                <a:lnTo>
                  <a:pt x="208772" y="201152"/>
                </a:lnTo>
                <a:close/>
              </a:path>
              <a:path w="250189" h="254634">
                <a:moveTo>
                  <a:pt x="208772" y="213344"/>
                </a:moveTo>
                <a:lnTo>
                  <a:pt x="208772" y="201152"/>
                </a:lnTo>
                <a:lnTo>
                  <a:pt x="196580" y="213344"/>
                </a:lnTo>
                <a:lnTo>
                  <a:pt x="196580" y="225536"/>
                </a:lnTo>
                <a:lnTo>
                  <a:pt x="199628" y="225536"/>
                </a:lnTo>
                <a:lnTo>
                  <a:pt x="199628" y="222488"/>
                </a:lnTo>
                <a:lnTo>
                  <a:pt x="208772" y="213344"/>
                </a:lnTo>
                <a:close/>
              </a:path>
              <a:path w="250189" h="254634">
                <a:moveTo>
                  <a:pt x="222488" y="45704"/>
                </a:moveTo>
                <a:lnTo>
                  <a:pt x="222488" y="33512"/>
                </a:lnTo>
                <a:lnTo>
                  <a:pt x="216392" y="27416"/>
                </a:lnTo>
                <a:lnTo>
                  <a:pt x="204457" y="27416"/>
                </a:lnTo>
                <a:lnTo>
                  <a:pt x="199628" y="31988"/>
                </a:lnTo>
                <a:lnTo>
                  <a:pt x="217916" y="50276"/>
                </a:lnTo>
                <a:lnTo>
                  <a:pt x="222488" y="45704"/>
                </a:lnTo>
                <a:close/>
              </a:path>
              <a:path w="250189" h="254634">
                <a:moveTo>
                  <a:pt x="222488" y="208770"/>
                </a:moveTo>
                <a:lnTo>
                  <a:pt x="222488" y="45704"/>
                </a:lnTo>
                <a:lnTo>
                  <a:pt x="217916" y="50276"/>
                </a:lnTo>
                <a:lnTo>
                  <a:pt x="199628" y="31988"/>
                </a:lnTo>
                <a:lnTo>
                  <a:pt x="199628" y="44180"/>
                </a:lnTo>
                <a:lnTo>
                  <a:pt x="208772" y="53324"/>
                </a:lnTo>
                <a:lnTo>
                  <a:pt x="208772" y="213344"/>
                </a:lnTo>
                <a:lnTo>
                  <a:pt x="217916" y="204200"/>
                </a:lnTo>
                <a:lnTo>
                  <a:pt x="222488" y="208770"/>
                </a:lnTo>
                <a:close/>
              </a:path>
              <a:path w="250189" h="254634">
                <a:moveTo>
                  <a:pt x="246872" y="233141"/>
                </a:moveTo>
                <a:lnTo>
                  <a:pt x="217916" y="204200"/>
                </a:lnTo>
                <a:lnTo>
                  <a:pt x="199628" y="222488"/>
                </a:lnTo>
                <a:lnTo>
                  <a:pt x="202847" y="225536"/>
                </a:lnTo>
                <a:lnTo>
                  <a:pt x="216392" y="225536"/>
                </a:lnTo>
                <a:lnTo>
                  <a:pt x="222488" y="220964"/>
                </a:lnTo>
                <a:lnTo>
                  <a:pt x="222488" y="228584"/>
                </a:lnTo>
                <a:lnTo>
                  <a:pt x="237728" y="228584"/>
                </a:lnTo>
                <a:lnTo>
                  <a:pt x="237728" y="241523"/>
                </a:lnTo>
                <a:lnTo>
                  <a:pt x="246872" y="233141"/>
                </a:lnTo>
                <a:close/>
              </a:path>
              <a:path w="250189" h="254634">
                <a:moveTo>
                  <a:pt x="202847" y="225536"/>
                </a:moveTo>
                <a:lnTo>
                  <a:pt x="199628" y="222488"/>
                </a:lnTo>
                <a:lnTo>
                  <a:pt x="199628" y="225536"/>
                </a:lnTo>
                <a:lnTo>
                  <a:pt x="202847" y="225536"/>
                </a:lnTo>
                <a:close/>
              </a:path>
              <a:path w="250189" h="254634">
                <a:moveTo>
                  <a:pt x="222488" y="228584"/>
                </a:moveTo>
                <a:lnTo>
                  <a:pt x="222488" y="220964"/>
                </a:lnTo>
                <a:lnTo>
                  <a:pt x="216392" y="225536"/>
                </a:lnTo>
                <a:lnTo>
                  <a:pt x="202847" y="225536"/>
                </a:lnTo>
                <a:lnTo>
                  <a:pt x="206067" y="228584"/>
                </a:lnTo>
                <a:lnTo>
                  <a:pt x="222488" y="228584"/>
                </a:lnTo>
                <a:close/>
              </a:path>
              <a:path w="250189" h="254634">
                <a:moveTo>
                  <a:pt x="237728" y="30464"/>
                </a:moveTo>
                <a:lnTo>
                  <a:pt x="237728" y="25892"/>
                </a:lnTo>
                <a:lnTo>
                  <a:pt x="206067" y="25892"/>
                </a:lnTo>
                <a:lnTo>
                  <a:pt x="204457" y="27416"/>
                </a:lnTo>
                <a:lnTo>
                  <a:pt x="216392" y="27416"/>
                </a:lnTo>
                <a:lnTo>
                  <a:pt x="222488" y="33512"/>
                </a:lnTo>
                <a:lnTo>
                  <a:pt x="222488" y="45704"/>
                </a:lnTo>
                <a:lnTo>
                  <a:pt x="237728" y="30464"/>
                </a:lnTo>
                <a:close/>
              </a:path>
              <a:path w="250189" h="254634">
                <a:moveTo>
                  <a:pt x="246872" y="21320"/>
                </a:moveTo>
                <a:lnTo>
                  <a:pt x="228584" y="4572"/>
                </a:lnTo>
                <a:lnTo>
                  <a:pt x="206067" y="25892"/>
                </a:lnTo>
                <a:lnTo>
                  <a:pt x="224012" y="25892"/>
                </a:lnTo>
                <a:lnTo>
                  <a:pt x="224012" y="12192"/>
                </a:lnTo>
                <a:lnTo>
                  <a:pt x="237728" y="25892"/>
                </a:lnTo>
                <a:lnTo>
                  <a:pt x="237728" y="30464"/>
                </a:lnTo>
                <a:lnTo>
                  <a:pt x="246872" y="21320"/>
                </a:lnTo>
                <a:close/>
              </a:path>
              <a:path w="250189" h="254634">
                <a:moveTo>
                  <a:pt x="237728" y="228584"/>
                </a:moveTo>
                <a:lnTo>
                  <a:pt x="206067" y="228584"/>
                </a:lnTo>
                <a:lnTo>
                  <a:pt x="224012" y="245576"/>
                </a:lnTo>
                <a:lnTo>
                  <a:pt x="224012" y="240761"/>
                </a:lnTo>
                <a:lnTo>
                  <a:pt x="237728" y="228584"/>
                </a:lnTo>
                <a:close/>
              </a:path>
              <a:path w="250189" h="254634">
                <a:moveTo>
                  <a:pt x="237728" y="25892"/>
                </a:moveTo>
                <a:lnTo>
                  <a:pt x="224012" y="12192"/>
                </a:lnTo>
                <a:lnTo>
                  <a:pt x="224012" y="25892"/>
                </a:lnTo>
                <a:lnTo>
                  <a:pt x="237728" y="25892"/>
                </a:lnTo>
                <a:close/>
              </a:path>
              <a:path w="250189" h="254634">
                <a:moveTo>
                  <a:pt x="246872" y="233141"/>
                </a:moveTo>
                <a:lnTo>
                  <a:pt x="246872" y="21320"/>
                </a:lnTo>
                <a:lnTo>
                  <a:pt x="224012" y="44180"/>
                </a:lnTo>
                <a:lnTo>
                  <a:pt x="224012" y="210293"/>
                </a:lnTo>
                <a:lnTo>
                  <a:pt x="246872" y="233141"/>
                </a:lnTo>
                <a:close/>
              </a:path>
              <a:path w="250189" h="254634">
                <a:moveTo>
                  <a:pt x="237728" y="241523"/>
                </a:moveTo>
                <a:lnTo>
                  <a:pt x="237728" y="228584"/>
                </a:lnTo>
                <a:lnTo>
                  <a:pt x="224012" y="240761"/>
                </a:lnTo>
                <a:lnTo>
                  <a:pt x="224012" y="245576"/>
                </a:lnTo>
                <a:lnTo>
                  <a:pt x="228584" y="249905"/>
                </a:lnTo>
                <a:lnTo>
                  <a:pt x="237728" y="241523"/>
                </a:lnTo>
                <a:close/>
              </a:path>
            </a:pathLst>
          </a:custGeom>
          <a:solidFill>
            <a:srgbClr val="000000"/>
          </a:solidFill>
        </p:spPr>
        <p:txBody>
          <a:bodyPr wrap="square" lIns="0" tIns="0" rIns="0" bIns="0" rtlCol="0"/>
          <a:lstStyle/>
          <a:p>
            <a:endParaRPr/>
          </a:p>
        </p:txBody>
      </p:sp>
      <p:sp>
        <p:nvSpPr>
          <p:cNvPr id="18" name="object 18"/>
          <p:cNvSpPr/>
          <p:nvPr/>
        </p:nvSpPr>
        <p:spPr>
          <a:xfrm>
            <a:off x="4066214" y="7065188"/>
            <a:ext cx="224012" cy="228584"/>
          </a:xfrm>
          <a:prstGeom prst="rect">
            <a:avLst/>
          </a:prstGeom>
          <a:blipFill>
            <a:blip r:embed="rId11" cstate="print"/>
            <a:stretch>
              <a:fillRect/>
            </a:stretch>
          </a:blipFill>
        </p:spPr>
        <p:txBody>
          <a:bodyPr wrap="square" lIns="0" tIns="0" rIns="0" bIns="0" rtlCol="0"/>
          <a:lstStyle/>
          <a:p>
            <a:endParaRPr/>
          </a:p>
        </p:txBody>
      </p:sp>
      <p:sp>
        <p:nvSpPr>
          <p:cNvPr id="19" name="object 19"/>
          <p:cNvSpPr/>
          <p:nvPr/>
        </p:nvSpPr>
        <p:spPr>
          <a:xfrm>
            <a:off x="4054023" y="7051471"/>
            <a:ext cx="248920" cy="254635"/>
          </a:xfrm>
          <a:custGeom>
            <a:avLst/>
            <a:gdLst/>
            <a:ahLst/>
            <a:cxnLst/>
            <a:rect l="l" t="t" r="r" b="b"/>
            <a:pathLst>
              <a:path w="248920" h="254634">
                <a:moveTo>
                  <a:pt x="248396" y="248396"/>
                </a:moveTo>
                <a:lnTo>
                  <a:pt x="248396" y="6096"/>
                </a:lnTo>
                <a:lnTo>
                  <a:pt x="242300" y="0"/>
                </a:lnTo>
                <a:lnTo>
                  <a:pt x="4572" y="0"/>
                </a:lnTo>
                <a:lnTo>
                  <a:pt x="0" y="6096"/>
                </a:lnTo>
                <a:lnTo>
                  <a:pt x="0" y="248396"/>
                </a:lnTo>
                <a:lnTo>
                  <a:pt x="3048" y="252460"/>
                </a:lnTo>
                <a:lnTo>
                  <a:pt x="3048" y="22860"/>
                </a:lnTo>
                <a:lnTo>
                  <a:pt x="21336" y="4572"/>
                </a:lnTo>
                <a:lnTo>
                  <a:pt x="42660" y="25908"/>
                </a:lnTo>
                <a:lnTo>
                  <a:pt x="205724" y="25908"/>
                </a:lnTo>
                <a:lnTo>
                  <a:pt x="227060" y="4572"/>
                </a:lnTo>
                <a:lnTo>
                  <a:pt x="245348" y="22860"/>
                </a:lnTo>
                <a:lnTo>
                  <a:pt x="245348" y="251444"/>
                </a:lnTo>
                <a:lnTo>
                  <a:pt x="248396" y="248396"/>
                </a:lnTo>
                <a:close/>
              </a:path>
              <a:path w="248920" h="254634">
                <a:moveTo>
                  <a:pt x="42660" y="25908"/>
                </a:moveTo>
                <a:lnTo>
                  <a:pt x="21336" y="4572"/>
                </a:lnTo>
                <a:lnTo>
                  <a:pt x="3048" y="22860"/>
                </a:lnTo>
                <a:lnTo>
                  <a:pt x="12192" y="32004"/>
                </a:lnTo>
                <a:lnTo>
                  <a:pt x="12192" y="25908"/>
                </a:lnTo>
                <a:lnTo>
                  <a:pt x="24384" y="13716"/>
                </a:lnTo>
                <a:lnTo>
                  <a:pt x="24384" y="25908"/>
                </a:lnTo>
                <a:lnTo>
                  <a:pt x="42660" y="25908"/>
                </a:lnTo>
                <a:close/>
              </a:path>
              <a:path w="248920" h="254634">
                <a:moveTo>
                  <a:pt x="24384" y="210635"/>
                </a:moveTo>
                <a:lnTo>
                  <a:pt x="24384" y="44196"/>
                </a:lnTo>
                <a:lnTo>
                  <a:pt x="3048" y="22860"/>
                </a:lnTo>
                <a:lnTo>
                  <a:pt x="3048" y="233156"/>
                </a:lnTo>
                <a:lnTo>
                  <a:pt x="24384" y="210635"/>
                </a:lnTo>
                <a:close/>
              </a:path>
              <a:path w="248920" h="254634">
                <a:moveTo>
                  <a:pt x="48752" y="222488"/>
                </a:moveTo>
                <a:lnTo>
                  <a:pt x="30480" y="204200"/>
                </a:lnTo>
                <a:lnTo>
                  <a:pt x="3048" y="233156"/>
                </a:lnTo>
                <a:lnTo>
                  <a:pt x="12192" y="242300"/>
                </a:lnTo>
                <a:lnTo>
                  <a:pt x="12192" y="228584"/>
                </a:lnTo>
                <a:lnTo>
                  <a:pt x="27432" y="228584"/>
                </a:lnTo>
                <a:lnTo>
                  <a:pt x="27432" y="220964"/>
                </a:lnTo>
                <a:lnTo>
                  <a:pt x="33528" y="227060"/>
                </a:lnTo>
                <a:lnTo>
                  <a:pt x="44423" y="227060"/>
                </a:lnTo>
                <a:lnTo>
                  <a:pt x="48752" y="222488"/>
                </a:lnTo>
                <a:close/>
              </a:path>
              <a:path w="248920" h="254634">
                <a:moveTo>
                  <a:pt x="245348" y="251444"/>
                </a:moveTo>
                <a:lnTo>
                  <a:pt x="245348" y="233156"/>
                </a:lnTo>
                <a:lnTo>
                  <a:pt x="227060" y="251444"/>
                </a:lnTo>
                <a:lnTo>
                  <a:pt x="205403" y="228584"/>
                </a:lnTo>
                <a:lnTo>
                  <a:pt x="42980" y="228584"/>
                </a:lnTo>
                <a:lnTo>
                  <a:pt x="21336" y="251444"/>
                </a:lnTo>
                <a:lnTo>
                  <a:pt x="3048" y="233156"/>
                </a:lnTo>
                <a:lnTo>
                  <a:pt x="3048" y="252460"/>
                </a:lnTo>
                <a:lnTo>
                  <a:pt x="4572" y="254492"/>
                </a:lnTo>
                <a:lnTo>
                  <a:pt x="242300" y="254492"/>
                </a:lnTo>
                <a:lnTo>
                  <a:pt x="245348" y="251444"/>
                </a:lnTo>
                <a:close/>
              </a:path>
              <a:path w="248920" h="254634">
                <a:moveTo>
                  <a:pt x="24384" y="25908"/>
                </a:moveTo>
                <a:lnTo>
                  <a:pt x="24384" y="13716"/>
                </a:lnTo>
                <a:lnTo>
                  <a:pt x="12192" y="25908"/>
                </a:lnTo>
                <a:lnTo>
                  <a:pt x="24384" y="25908"/>
                </a:lnTo>
                <a:close/>
              </a:path>
              <a:path w="248920" h="254634">
                <a:moveTo>
                  <a:pt x="45706" y="28956"/>
                </a:moveTo>
                <a:lnTo>
                  <a:pt x="42660" y="25908"/>
                </a:lnTo>
                <a:lnTo>
                  <a:pt x="12192" y="25908"/>
                </a:lnTo>
                <a:lnTo>
                  <a:pt x="12192" y="32004"/>
                </a:lnTo>
                <a:lnTo>
                  <a:pt x="27432" y="47244"/>
                </a:lnTo>
                <a:lnTo>
                  <a:pt x="27432" y="33528"/>
                </a:lnTo>
                <a:lnTo>
                  <a:pt x="33528" y="28956"/>
                </a:lnTo>
                <a:lnTo>
                  <a:pt x="45706" y="28956"/>
                </a:lnTo>
                <a:close/>
              </a:path>
              <a:path w="248920" h="254634">
                <a:moveTo>
                  <a:pt x="42980" y="228584"/>
                </a:moveTo>
                <a:lnTo>
                  <a:pt x="12192" y="228584"/>
                </a:lnTo>
                <a:lnTo>
                  <a:pt x="24384" y="242300"/>
                </a:lnTo>
                <a:lnTo>
                  <a:pt x="24384" y="248225"/>
                </a:lnTo>
                <a:lnTo>
                  <a:pt x="42980" y="228584"/>
                </a:lnTo>
                <a:close/>
              </a:path>
              <a:path w="248920" h="254634">
                <a:moveTo>
                  <a:pt x="24384" y="248225"/>
                </a:moveTo>
                <a:lnTo>
                  <a:pt x="24384" y="242300"/>
                </a:lnTo>
                <a:lnTo>
                  <a:pt x="12192" y="228584"/>
                </a:lnTo>
                <a:lnTo>
                  <a:pt x="12192" y="242300"/>
                </a:lnTo>
                <a:lnTo>
                  <a:pt x="21336" y="251444"/>
                </a:lnTo>
                <a:lnTo>
                  <a:pt x="24384" y="248225"/>
                </a:lnTo>
                <a:close/>
              </a:path>
              <a:path w="248920" h="254634">
                <a:moveTo>
                  <a:pt x="48752" y="32004"/>
                </a:moveTo>
                <a:lnTo>
                  <a:pt x="45706" y="28956"/>
                </a:lnTo>
                <a:lnTo>
                  <a:pt x="33528" y="28956"/>
                </a:lnTo>
                <a:lnTo>
                  <a:pt x="27432" y="33528"/>
                </a:lnTo>
                <a:lnTo>
                  <a:pt x="27432" y="47244"/>
                </a:lnTo>
                <a:lnTo>
                  <a:pt x="30480" y="50292"/>
                </a:lnTo>
                <a:lnTo>
                  <a:pt x="48752" y="32004"/>
                </a:lnTo>
                <a:close/>
              </a:path>
              <a:path w="248920" h="254634">
                <a:moveTo>
                  <a:pt x="48752" y="45212"/>
                </a:moveTo>
                <a:lnTo>
                  <a:pt x="48752" y="32004"/>
                </a:lnTo>
                <a:lnTo>
                  <a:pt x="30480" y="50292"/>
                </a:lnTo>
                <a:lnTo>
                  <a:pt x="27432" y="47244"/>
                </a:lnTo>
                <a:lnTo>
                  <a:pt x="27432" y="207418"/>
                </a:lnTo>
                <a:lnTo>
                  <a:pt x="30480" y="204200"/>
                </a:lnTo>
                <a:lnTo>
                  <a:pt x="39608" y="213337"/>
                </a:lnTo>
                <a:lnTo>
                  <a:pt x="39608" y="53340"/>
                </a:lnTo>
                <a:lnTo>
                  <a:pt x="48752" y="45212"/>
                </a:lnTo>
                <a:close/>
              </a:path>
              <a:path w="248920" h="254634">
                <a:moveTo>
                  <a:pt x="44423" y="227060"/>
                </a:moveTo>
                <a:lnTo>
                  <a:pt x="33528" y="227060"/>
                </a:lnTo>
                <a:lnTo>
                  <a:pt x="27432" y="220964"/>
                </a:lnTo>
                <a:lnTo>
                  <a:pt x="27432" y="228584"/>
                </a:lnTo>
                <a:lnTo>
                  <a:pt x="42980" y="228584"/>
                </a:lnTo>
                <a:lnTo>
                  <a:pt x="44423" y="227060"/>
                </a:lnTo>
                <a:close/>
              </a:path>
              <a:path w="248920" h="254634">
                <a:moveTo>
                  <a:pt x="53324" y="53340"/>
                </a:moveTo>
                <a:lnTo>
                  <a:pt x="53324" y="41148"/>
                </a:lnTo>
                <a:lnTo>
                  <a:pt x="39608" y="53340"/>
                </a:lnTo>
                <a:lnTo>
                  <a:pt x="53324" y="53340"/>
                </a:lnTo>
                <a:close/>
              </a:path>
              <a:path w="248920" h="254634">
                <a:moveTo>
                  <a:pt x="53324" y="201152"/>
                </a:moveTo>
                <a:lnTo>
                  <a:pt x="53324" y="53340"/>
                </a:lnTo>
                <a:lnTo>
                  <a:pt x="39608" y="53340"/>
                </a:lnTo>
                <a:lnTo>
                  <a:pt x="39608" y="201152"/>
                </a:lnTo>
                <a:lnTo>
                  <a:pt x="53324" y="201152"/>
                </a:lnTo>
                <a:close/>
              </a:path>
              <a:path w="248920" h="254634">
                <a:moveTo>
                  <a:pt x="208772" y="201152"/>
                </a:moveTo>
                <a:lnTo>
                  <a:pt x="39608" y="201152"/>
                </a:lnTo>
                <a:lnTo>
                  <a:pt x="53324" y="213344"/>
                </a:lnTo>
                <a:lnTo>
                  <a:pt x="53324" y="227060"/>
                </a:lnTo>
                <a:lnTo>
                  <a:pt x="195056" y="227060"/>
                </a:lnTo>
                <a:lnTo>
                  <a:pt x="195056" y="213344"/>
                </a:lnTo>
                <a:lnTo>
                  <a:pt x="208772" y="201152"/>
                </a:lnTo>
                <a:close/>
              </a:path>
              <a:path w="248920" h="254634">
                <a:moveTo>
                  <a:pt x="53324" y="227060"/>
                </a:moveTo>
                <a:lnTo>
                  <a:pt x="53324" y="213344"/>
                </a:lnTo>
                <a:lnTo>
                  <a:pt x="39608" y="201152"/>
                </a:lnTo>
                <a:lnTo>
                  <a:pt x="39608" y="213337"/>
                </a:lnTo>
                <a:lnTo>
                  <a:pt x="48752" y="222488"/>
                </a:lnTo>
                <a:lnTo>
                  <a:pt x="48752" y="227060"/>
                </a:lnTo>
                <a:lnTo>
                  <a:pt x="53324" y="227060"/>
                </a:lnTo>
                <a:close/>
              </a:path>
              <a:path w="248920" h="254634">
                <a:moveTo>
                  <a:pt x="48752" y="227060"/>
                </a:moveTo>
                <a:lnTo>
                  <a:pt x="48752" y="222488"/>
                </a:lnTo>
                <a:lnTo>
                  <a:pt x="44423" y="227060"/>
                </a:lnTo>
                <a:lnTo>
                  <a:pt x="48752" y="227060"/>
                </a:lnTo>
                <a:close/>
              </a:path>
              <a:path w="248920" h="254634">
                <a:moveTo>
                  <a:pt x="202676" y="28956"/>
                </a:moveTo>
                <a:lnTo>
                  <a:pt x="45706" y="28956"/>
                </a:lnTo>
                <a:lnTo>
                  <a:pt x="48752" y="32004"/>
                </a:lnTo>
                <a:lnTo>
                  <a:pt x="48752" y="45212"/>
                </a:lnTo>
                <a:lnTo>
                  <a:pt x="53324" y="41148"/>
                </a:lnTo>
                <a:lnTo>
                  <a:pt x="53324" y="53340"/>
                </a:lnTo>
                <a:lnTo>
                  <a:pt x="195056" y="53340"/>
                </a:lnTo>
                <a:lnTo>
                  <a:pt x="195056" y="41148"/>
                </a:lnTo>
                <a:lnTo>
                  <a:pt x="199628" y="45212"/>
                </a:lnTo>
                <a:lnTo>
                  <a:pt x="199628" y="32004"/>
                </a:lnTo>
                <a:lnTo>
                  <a:pt x="202676" y="28956"/>
                </a:lnTo>
                <a:close/>
              </a:path>
              <a:path w="248920" h="254634">
                <a:moveTo>
                  <a:pt x="208772" y="53340"/>
                </a:moveTo>
                <a:lnTo>
                  <a:pt x="195056" y="41148"/>
                </a:lnTo>
                <a:lnTo>
                  <a:pt x="195056" y="53340"/>
                </a:lnTo>
                <a:lnTo>
                  <a:pt x="208772" y="53340"/>
                </a:lnTo>
                <a:close/>
              </a:path>
              <a:path w="248920" h="254634">
                <a:moveTo>
                  <a:pt x="208772" y="201152"/>
                </a:moveTo>
                <a:lnTo>
                  <a:pt x="208772" y="53340"/>
                </a:lnTo>
                <a:lnTo>
                  <a:pt x="195056" y="53340"/>
                </a:lnTo>
                <a:lnTo>
                  <a:pt x="195056" y="201152"/>
                </a:lnTo>
                <a:lnTo>
                  <a:pt x="208772" y="201152"/>
                </a:lnTo>
                <a:close/>
              </a:path>
              <a:path w="248920" h="254634">
                <a:moveTo>
                  <a:pt x="208772" y="212513"/>
                </a:moveTo>
                <a:lnTo>
                  <a:pt x="208772" y="201152"/>
                </a:lnTo>
                <a:lnTo>
                  <a:pt x="195056" y="213344"/>
                </a:lnTo>
                <a:lnTo>
                  <a:pt x="195056" y="227060"/>
                </a:lnTo>
                <a:lnTo>
                  <a:pt x="199628" y="227060"/>
                </a:lnTo>
                <a:lnTo>
                  <a:pt x="199628" y="222488"/>
                </a:lnTo>
                <a:lnTo>
                  <a:pt x="208772" y="212513"/>
                </a:lnTo>
                <a:close/>
              </a:path>
              <a:path w="248920" h="254634">
                <a:moveTo>
                  <a:pt x="220964" y="45960"/>
                </a:moveTo>
                <a:lnTo>
                  <a:pt x="220964" y="33528"/>
                </a:lnTo>
                <a:lnTo>
                  <a:pt x="214868" y="28956"/>
                </a:lnTo>
                <a:lnTo>
                  <a:pt x="202676" y="28956"/>
                </a:lnTo>
                <a:lnTo>
                  <a:pt x="199628" y="32004"/>
                </a:lnTo>
                <a:lnTo>
                  <a:pt x="216392" y="50292"/>
                </a:lnTo>
                <a:lnTo>
                  <a:pt x="220964" y="45960"/>
                </a:lnTo>
                <a:close/>
              </a:path>
              <a:path w="248920" h="254634">
                <a:moveTo>
                  <a:pt x="220964" y="208772"/>
                </a:moveTo>
                <a:lnTo>
                  <a:pt x="220964" y="45960"/>
                </a:lnTo>
                <a:lnTo>
                  <a:pt x="216392" y="50292"/>
                </a:lnTo>
                <a:lnTo>
                  <a:pt x="199628" y="32004"/>
                </a:lnTo>
                <a:lnTo>
                  <a:pt x="199628" y="45212"/>
                </a:lnTo>
                <a:lnTo>
                  <a:pt x="208772" y="53340"/>
                </a:lnTo>
                <a:lnTo>
                  <a:pt x="208772" y="212513"/>
                </a:lnTo>
                <a:lnTo>
                  <a:pt x="216392" y="204200"/>
                </a:lnTo>
                <a:lnTo>
                  <a:pt x="220964" y="208772"/>
                </a:lnTo>
                <a:close/>
              </a:path>
              <a:path w="248920" h="254634">
                <a:moveTo>
                  <a:pt x="245348" y="233156"/>
                </a:moveTo>
                <a:lnTo>
                  <a:pt x="216392" y="204200"/>
                </a:lnTo>
                <a:lnTo>
                  <a:pt x="199628" y="222488"/>
                </a:lnTo>
                <a:lnTo>
                  <a:pt x="203960" y="227060"/>
                </a:lnTo>
                <a:lnTo>
                  <a:pt x="214868" y="227060"/>
                </a:lnTo>
                <a:lnTo>
                  <a:pt x="220964" y="220964"/>
                </a:lnTo>
                <a:lnTo>
                  <a:pt x="220964" y="228584"/>
                </a:lnTo>
                <a:lnTo>
                  <a:pt x="236204" y="228584"/>
                </a:lnTo>
                <a:lnTo>
                  <a:pt x="236204" y="242300"/>
                </a:lnTo>
                <a:lnTo>
                  <a:pt x="245348" y="233156"/>
                </a:lnTo>
                <a:close/>
              </a:path>
              <a:path w="248920" h="254634">
                <a:moveTo>
                  <a:pt x="203960" y="227060"/>
                </a:moveTo>
                <a:lnTo>
                  <a:pt x="199628" y="222488"/>
                </a:lnTo>
                <a:lnTo>
                  <a:pt x="199628" y="227060"/>
                </a:lnTo>
                <a:lnTo>
                  <a:pt x="203960" y="227060"/>
                </a:lnTo>
                <a:close/>
              </a:path>
              <a:path w="248920" h="254634">
                <a:moveTo>
                  <a:pt x="236204" y="31522"/>
                </a:moveTo>
                <a:lnTo>
                  <a:pt x="236204" y="25908"/>
                </a:lnTo>
                <a:lnTo>
                  <a:pt x="205724" y="25908"/>
                </a:lnTo>
                <a:lnTo>
                  <a:pt x="202676" y="28956"/>
                </a:lnTo>
                <a:lnTo>
                  <a:pt x="214868" y="28956"/>
                </a:lnTo>
                <a:lnTo>
                  <a:pt x="220964" y="33528"/>
                </a:lnTo>
                <a:lnTo>
                  <a:pt x="220964" y="45960"/>
                </a:lnTo>
                <a:lnTo>
                  <a:pt x="236204" y="31522"/>
                </a:lnTo>
                <a:close/>
              </a:path>
              <a:path w="248920" h="254634">
                <a:moveTo>
                  <a:pt x="220964" y="228584"/>
                </a:moveTo>
                <a:lnTo>
                  <a:pt x="220964" y="220964"/>
                </a:lnTo>
                <a:lnTo>
                  <a:pt x="214868" y="227060"/>
                </a:lnTo>
                <a:lnTo>
                  <a:pt x="203960" y="227060"/>
                </a:lnTo>
                <a:lnTo>
                  <a:pt x="205403" y="228584"/>
                </a:lnTo>
                <a:lnTo>
                  <a:pt x="220964" y="228584"/>
                </a:lnTo>
                <a:close/>
              </a:path>
              <a:path w="248920" h="254634">
                <a:moveTo>
                  <a:pt x="236204" y="228584"/>
                </a:moveTo>
                <a:lnTo>
                  <a:pt x="205403" y="228584"/>
                </a:lnTo>
                <a:lnTo>
                  <a:pt x="224012" y="248227"/>
                </a:lnTo>
                <a:lnTo>
                  <a:pt x="224012" y="242300"/>
                </a:lnTo>
                <a:lnTo>
                  <a:pt x="236204" y="228584"/>
                </a:lnTo>
                <a:close/>
              </a:path>
              <a:path w="248920" h="254634">
                <a:moveTo>
                  <a:pt x="245348" y="22860"/>
                </a:moveTo>
                <a:lnTo>
                  <a:pt x="227060" y="4572"/>
                </a:lnTo>
                <a:lnTo>
                  <a:pt x="205724" y="25908"/>
                </a:lnTo>
                <a:lnTo>
                  <a:pt x="224012" y="25908"/>
                </a:lnTo>
                <a:lnTo>
                  <a:pt x="224012" y="13716"/>
                </a:lnTo>
                <a:lnTo>
                  <a:pt x="236204" y="25908"/>
                </a:lnTo>
                <a:lnTo>
                  <a:pt x="236204" y="31522"/>
                </a:lnTo>
                <a:lnTo>
                  <a:pt x="245348" y="22860"/>
                </a:lnTo>
                <a:close/>
              </a:path>
              <a:path w="248920" h="254634">
                <a:moveTo>
                  <a:pt x="236204" y="25908"/>
                </a:moveTo>
                <a:lnTo>
                  <a:pt x="224012" y="13716"/>
                </a:lnTo>
                <a:lnTo>
                  <a:pt x="224012" y="25908"/>
                </a:lnTo>
                <a:lnTo>
                  <a:pt x="236204" y="25908"/>
                </a:lnTo>
                <a:close/>
              </a:path>
              <a:path w="248920" h="254634">
                <a:moveTo>
                  <a:pt x="245348" y="233156"/>
                </a:moveTo>
                <a:lnTo>
                  <a:pt x="245348" y="22860"/>
                </a:lnTo>
                <a:lnTo>
                  <a:pt x="224012" y="43073"/>
                </a:lnTo>
                <a:lnTo>
                  <a:pt x="224012" y="211820"/>
                </a:lnTo>
                <a:lnTo>
                  <a:pt x="245348" y="233156"/>
                </a:lnTo>
                <a:close/>
              </a:path>
              <a:path w="248920" h="254634">
                <a:moveTo>
                  <a:pt x="236204" y="242300"/>
                </a:moveTo>
                <a:lnTo>
                  <a:pt x="236204" y="228584"/>
                </a:lnTo>
                <a:lnTo>
                  <a:pt x="224012" y="242300"/>
                </a:lnTo>
                <a:lnTo>
                  <a:pt x="224012" y="248227"/>
                </a:lnTo>
                <a:lnTo>
                  <a:pt x="227060" y="251444"/>
                </a:lnTo>
                <a:lnTo>
                  <a:pt x="236204" y="242300"/>
                </a:lnTo>
                <a:close/>
              </a:path>
            </a:pathLst>
          </a:custGeom>
          <a:solidFill>
            <a:srgbClr val="000000"/>
          </a:solid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94178" y="419070"/>
            <a:ext cx="6280150" cy="1367155"/>
          </a:xfrm>
          <a:prstGeom prst="rect">
            <a:avLst/>
          </a:prstGeom>
        </p:spPr>
        <p:txBody>
          <a:bodyPr vert="horz" wrap="square" lIns="0" tIns="12700" rIns="0" bIns="0" rtlCol="0">
            <a:spAutoFit/>
          </a:bodyPr>
          <a:lstStyle/>
          <a:p>
            <a:pPr algn="ctr">
              <a:lnSpc>
                <a:spcPct val="100000"/>
              </a:lnSpc>
              <a:spcBef>
                <a:spcPts val="100"/>
              </a:spcBef>
            </a:pPr>
            <a:r>
              <a:rPr dirty="0"/>
              <a:t>Cultural </a:t>
            </a:r>
            <a:r>
              <a:rPr spc="-5" dirty="0"/>
              <a:t>Diversity </a:t>
            </a:r>
            <a:r>
              <a:rPr dirty="0"/>
              <a:t>&amp;</a:t>
            </a:r>
            <a:r>
              <a:rPr spc="-85" dirty="0"/>
              <a:t> </a:t>
            </a:r>
            <a:r>
              <a:rPr dirty="0"/>
              <a:t>LEP</a:t>
            </a:r>
          </a:p>
          <a:p>
            <a:pPr marL="635" algn="ctr">
              <a:lnSpc>
                <a:spcPct val="100000"/>
              </a:lnSpc>
            </a:pPr>
            <a:r>
              <a:rPr sz="4000" u="heavy" spc="-5" dirty="0">
                <a:uFill>
                  <a:solidFill>
                    <a:srgbClr val="000000"/>
                  </a:solidFill>
                </a:uFill>
              </a:rPr>
              <a:t>Our</a:t>
            </a:r>
            <a:r>
              <a:rPr sz="4000" u="heavy" spc="-10" dirty="0">
                <a:uFill>
                  <a:solidFill>
                    <a:srgbClr val="000000"/>
                  </a:solidFill>
                </a:uFill>
              </a:rPr>
              <a:t> </a:t>
            </a:r>
            <a:r>
              <a:rPr sz="4000" u="heavy" spc="-5" dirty="0">
                <a:uFill>
                  <a:solidFill>
                    <a:srgbClr val="000000"/>
                  </a:solidFill>
                </a:uFill>
              </a:rPr>
              <a:t>Intent</a:t>
            </a:r>
            <a:r>
              <a:rPr spc="-5" dirty="0"/>
              <a:t>:</a:t>
            </a:r>
            <a:endParaRPr sz="4000"/>
          </a:p>
        </p:txBody>
      </p:sp>
      <p:sp>
        <p:nvSpPr>
          <p:cNvPr id="5" name="object 5"/>
          <p:cNvSpPr txBox="1">
            <a:spLocks noGrp="1"/>
          </p:cNvSpPr>
          <p:nvPr>
            <p:ph type="sldNum" sz="quarter" idx="7"/>
          </p:nvPr>
        </p:nvSpPr>
        <p:spPr>
          <a:prstGeom prst="rect">
            <a:avLst/>
          </a:prstGeom>
        </p:spPr>
        <p:txBody>
          <a:bodyPr vert="horz" wrap="square" lIns="0" tIns="31115" rIns="0" bIns="0" rtlCol="0">
            <a:spAutoFit/>
          </a:bodyPr>
          <a:lstStyle/>
          <a:p>
            <a:pPr marL="106045">
              <a:lnSpc>
                <a:spcPct val="100000"/>
              </a:lnSpc>
              <a:spcBef>
                <a:spcPts val="245"/>
              </a:spcBef>
            </a:pPr>
            <a:fld id="{81D60167-4931-47E6-BA6A-407CBD079E47}" type="slidenum">
              <a:rPr dirty="0"/>
              <a:t>4</a:t>
            </a:fld>
            <a:endParaRPr dirty="0"/>
          </a:p>
        </p:txBody>
      </p:sp>
      <p:sp>
        <p:nvSpPr>
          <p:cNvPr id="3" name="object 3"/>
          <p:cNvSpPr txBox="1"/>
          <p:nvPr/>
        </p:nvSpPr>
        <p:spPr>
          <a:xfrm>
            <a:off x="1837803" y="2313249"/>
            <a:ext cx="6614795" cy="1342390"/>
          </a:xfrm>
          <a:prstGeom prst="rect">
            <a:avLst/>
          </a:prstGeom>
        </p:spPr>
        <p:txBody>
          <a:bodyPr vert="horz" wrap="square" lIns="0" tIns="10795" rIns="0" bIns="0" rtlCol="0">
            <a:spAutoFit/>
          </a:bodyPr>
          <a:lstStyle/>
          <a:p>
            <a:pPr marL="354965" marR="5080" indent="-342265">
              <a:lnSpc>
                <a:spcPct val="100400"/>
              </a:lnSpc>
              <a:spcBef>
                <a:spcPts val="85"/>
              </a:spcBef>
              <a:buChar char="•"/>
              <a:tabLst>
                <a:tab pos="355600" algn="l"/>
              </a:tabLst>
            </a:pPr>
            <a:r>
              <a:rPr sz="3200" dirty="0">
                <a:latin typeface="Trebuchet MS"/>
                <a:cs typeface="Trebuchet MS"/>
              </a:rPr>
              <a:t>To fulfill our </a:t>
            </a:r>
            <a:r>
              <a:rPr sz="3200" spc="-5" dirty="0">
                <a:latin typeface="Trebuchet MS"/>
                <a:cs typeface="Trebuchet MS"/>
              </a:rPr>
              <a:t>Mission: </a:t>
            </a:r>
            <a:r>
              <a:rPr sz="1800" spc="-5" dirty="0">
                <a:latin typeface="Trebuchet MS"/>
                <a:cs typeface="Trebuchet MS"/>
              </a:rPr>
              <a:t>Our commitment and  goal </a:t>
            </a:r>
            <a:r>
              <a:rPr sz="1800" dirty="0">
                <a:latin typeface="Trebuchet MS"/>
                <a:cs typeface="Trebuchet MS"/>
              </a:rPr>
              <a:t>is </a:t>
            </a:r>
            <a:r>
              <a:rPr sz="1800" spc="-5" dirty="0">
                <a:latin typeface="Trebuchet MS"/>
                <a:cs typeface="Trebuchet MS"/>
              </a:rPr>
              <a:t>to provide the highest-quality services and clinical  support to people with chronic mental illness and residential  young adults to </a:t>
            </a:r>
            <a:r>
              <a:rPr sz="1800" dirty="0">
                <a:latin typeface="Trebuchet MS"/>
                <a:cs typeface="Trebuchet MS"/>
              </a:rPr>
              <a:t>meet </a:t>
            </a:r>
            <a:r>
              <a:rPr sz="1800" spc="-5" dirty="0">
                <a:latin typeface="Trebuchet MS"/>
                <a:cs typeface="Trebuchet MS"/>
              </a:rPr>
              <a:t>their individual</a:t>
            </a:r>
            <a:r>
              <a:rPr sz="1800" spc="-20" dirty="0">
                <a:latin typeface="Trebuchet MS"/>
                <a:cs typeface="Trebuchet MS"/>
              </a:rPr>
              <a:t> </a:t>
            </a:r>
            <a:r>
              <a:rPr sz="1800" spc="-5" dirty="0">
                <a:latin typeface="Trebuchet MS"/>
                <a:cs typeface="Trebuchet MS"/>
              </a:rPr>
              <a:t>needs.</a:t>
            </a:r>
            <a:endParaRPr sz="1800">
              <a:latin typeface="Trebuchet MS"/>
              <a:cs typeface="Trebuchet MS"/>
            </a:endParaRPr>
          </a:p>
        </p:txBody>
      </p:sp>
      <p:sp>
        <p:nvSpPr>
          <p:cNvPr id="4" name="object 4"/>
          <p:cNvSpPr txBox="1"/>
          <p:nvPr/>
        </p:nvSpPr>
        <p:spPr>
          <a:xfrm>
            <a:off x="1837794" y="4050460"/>
            <a:ext cx="6264275" cy="1976755"/>
          </a:xfrm>
          <a:prstGeom prst="rect">
            <a:avLst/>
          </a:prstGeom>
        </p:spPr>
        <p:txBody>
          <a:bodyPr vert="horz" wrap="square" lIns="0" tIns="12700" rIns="0" bIns="0" rtlCol="0">
            <a:spAutoFit/>
          </a:bodyPr>
          <a:lstStyle/>
          <a:p>
            <a:pPr marL="354965" marR="5080" indent="-342265">
              <a:lnSpc>
                <a:spcPct val="100000"/>
              </a:lnSpc>
              <a:spcBef>
                <a:spcPts val="100"/>
              </a:spcBef>
              <a:buChar char="•"/>
              <a:tabLst>
                <a:tab pos="355600" algn="l"/>
              </a:tabLst>
            </a:pPr>
            <a:r>
              <a:rPr sz="3200" dirty="0">
                <a:latin typeface="Trebuchet MS"/>
                <a:cs typeface="Trebuchet MS"/>
              </a:rPr>
              <a:t>To inform that limited </a:t>
            </a:r>
            <a:r>
              <a:rPr sz="3200" spc="-5" dirty="0">
                <a:latin typeface="Trebuchet MS"/>
                <a:cs typeface="Trebuchet MS"/>
              </a:rPr>
              <a:t>English  proficiency shall </a:t>
            </a:r>
            <a:r>
              <a:rPr sz="3200" dirty="0">
                <a:latin typeface="Trebuchet MS"/>
                <a:cs typeface="Trebuchet MS"/>
              </a:rPr>
              <a:t>not serve </a:t>
            </a:r>
            <a:r>
              <a:rPr sz="3200" spc="-5" dirty="0">
                <a:latin typeface="Trebuchet MS"/>
                <a:cs typeface="Trebuchet MS"/>
              </a:rPr>
              <a:t>as </a:t>
            </a:r>
            <a:r>
              <a:rPr sz="3200" dirty="0">
                <a:latin typeface="Trebuchet MS"/>
                <a:cs typeface="Trebuchet MS"/>
              </a:rPr>
              <a:t>a  barrier to receiving </a:t>
            </a:r>
            <a:r>
              <a:rPr sz="3200" spc="-5" dirty="0">
                <a:latin typeface="Trebuchet MS"/>
                <a:cs typeface="Trebuchet MS"/>
              </a:rPr>
              <a:t>services </a:t>
            </a:r>
            <a:r>
              <a:rPr sz="3200" dirty="0">
                <a:latin typeface="Trebuchet MS"/>
                <a:cs typeface="Trebuchet MS"/>
              </a:rPr>
              <a:t>and  supports from our</a:t>
            </a:r>
            <a:r>
              <a:rPr sz="3200" spc="-35" dirty="0">
                <a:latin typeface="Trebuchet MS"/>
                <a:cs typeface="Trebuchet MS"/>
              </a:rPr>
              <a:t> </a:t>
            </a:r>
            <a:r>
              <a:rPr sz="3200" spc="-5" dirty="0">
                <a:latin typeface="Trebuchet MS"/>
                <a:cs typeface="Trebuchet MS"/>
              </a:rPr>
              <a:t>organization.</a:t>
            </a:r>
            <a:endParaRPr sz="3200">
              <a:latin typeface="Trebuchet MS"/>
              <a:cs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37422" y="696408"/>
            <a:ext cx="5704205" cy="1243965"/>
          </a:xfrm>
          <a:prstGeom prst="rect">
            <a:avLst/>
          </a:prstGeom>
        </p:spPr>
        <p:txBody>
          <a:bodyPr vert="horz" wrap="square" lIns="0" tIns="12065" rIns="0" bIns="0" rtlCol="0">
            <a:spAutoFit/>
          </a:bodyPr>
          <a:lstStyle/>
          <a:p>
            <a:pPr algn="ctr">
              <a:lnSpc>
                <a:spcPct val="100000"/>
              </a:lnSpc>
              <a:spcBef>
                <a:spcPts val="95"/>
              </a:spcBef>
            </a:pPr>
            <a:r>
              <a:rPr sz="4000" spc="-5" dirty="0"/>
              <a:t>Cultural </a:t>
            </a:r>
            <a:r>
              <a:rPr sz="4000" spc="-10" dirty="0"/>
              <a:t>Diversity </a:t>
            </a:r>
            <a:r>
              <a:rPr sz="4000" spc="-5" dirty="0"/>
              <a:t>&amp;</a:t>
            </a:r>
            <a:r>
              <a:rPr sz="4000" spc="-25" dirty="0"/>
              <a:t> </a:t>
            </a:r>
            <a:r>
              <a:rPr sz="4000" spc="-5" dirty="0"/>
              <a:t>LEP</a:t>
            </a:r>
            <a:endParaRPr sz="4000"/>
          </a:p>
          <a:p>
            <a:pPr algn="ctr">
              <a:lnSpc>
                <a:spcPct val="100000"/>
              </a:lnSpc>
            </a:pPr>
            <a:r>
              <a:rPr sz="3600" u="heavy" spc="-5" dirty="0">
                <a:uFill>
                  <a:solidFill>
                    <a:srgbClr val="000000"/>
                  </a:solidFill>
                </a:uFill>
              </a:rPr>
              <a:t>Our </a:t>
            </a:r>
            <a:r>
              <a:rPr sz="3600" u="heavy" dirty="0">
                <a:uFill>
                  <a:solidFill>
                    <a:srgbClr val="000000"/>
                  </a:solidFill>
                </a:uFill>
              </a:rPr>
              <a:t>Legal</a:t>
            </a:r>
            <a:r>
              <a:rPr sz="3600" u="heavy" spc="-35" dirty="0">
                <a:uFill>
                  <a:solidFill>
                    <a:srgbClr val="000000"/>
                  </a:solidFill>
                </a:uFill>
              </a:rPr>
              <a:t> </a:t>
            </a:r>
            <a:r>
              <a:rPr sz="3600" u="heavy" spc="-5" dirty="0">
                <a:uFill>
                  <a:solidFill>
                    <a:srgbClr val="000000"/>
                  </a:solidFill>
                </a:uFill>
              </a:rPr>
              <a:t>Responsibility</a:t>
            </a:r>
            <a:r>
              <a:rPr sz="4000" spc="-5" dirty="0"/>
              <a:t>:</a:t>
            </a:r>
            <a:endParaRPr sz="4000"/>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marL="106045">
              <a:lnSpc>
                <a:spcPct val="100000"/>
              </a:lnSpc>
              <a:spcBef>
                <a:spcPts val="245"/>
              </a:spcBef>
            </a:pPr>
            <a:fld id="{81D60167-4931-47E6-BA6A-407CBD079E47}" type="slidenum">
              <a:rPr dirty="0"/>
              <a:t>5</a:t>
            </a:fld>
            <a:endParaRPr dirty="0"/>
          </a:p>
        </p:txBody>
      </p:sp>
      <p:sp>
        <p:nvSpPr>
          <p:cNvPr id="3" name="object 3"/>
          <p:cNvSpPr txBox="1"/>
          <p:nvPr/>
        </p:nvSpPr>
        <p:spPr>
          <a:xfrm>
            <a:off x="2142569" y="2228821"/>
            <a:ext cx="6510655" cy="3780790"/>
          </a:xfrm>
          <a:prstGeom prst="rect">
            <a:avLst/>
          </a:prstGeom>
        </p:spPr>
        <p:txBody>
          <a:bodyPr vert="horz" wrap="square" lIns="0" tIns="97790" rIns="0" bIns="0" rtlCol="0">
            <a:spAutoFit/>
          </a:bodyPr>
          <a:lstStyle/>
          <a:p>
            <a:pPr marL="330835">
              <a:lnSpc>
                <a:spcPct val="100000"/>
              </a:lnSpc>
              <a:spcBef>
                <a:spcPts val="770"/>
              </a:spcBef>
            </a:pPr>
            <a:r>
              <a:rPr sz="2800" spc="-5" dirty="0">
                <a:latin typeface="Trebuchet MS"/>
                <a:cs typeface="Trebuchet MS"/>
              </a:rPr>
              <a:t>To </a:t>
            </a:r>
            <a:r>
              <a:rPr sz="2800" spc="-10" dirty="0">
                <a:latin typeface="Trebuchet MS"/>
                <a:cs typeface="Trebuchet MS"/>
              </a:rPr>
              <a:t>fulfill value </a:t>
            </a:r>
            <a:r>
              <a:rPr sz="2800" spc="-5" dirty="0">
                <a:latin typeface="Trebuchet MS"/>
                <a:cs typeface="Trebuchet MS"/>
              </a:rPr>
              <a:t>of</a:t>
            </a:r>
            <a:r>
              <a:rPr sz="2800" spc="35" dirty="0">
                <a:latin typeface="Trebuchet MS"/>
                <a:cs typeface="Trebuchet MS"/>
              </a:rPr>
              <a:t> </a:t>
            </a:r>
            <a:r>
              <a:rPr sz="2800" spc="-10" dirty="0">
                <a:latin typeface="Trebuchet MS"/>
                <a:cs typeface="Trebuchet MS"/>
              </a:rPr>
              <a:t>Integrity:</a:t>
            </a:r>
            <a:endParaRPr sz="2800">
              <a:latin typeface="Trebuchet MS"/>
              <a:cs typeface="Trebuchet MS"/>
            </a:endParaRPr>
          </a:p>
          <a:p>
            <a:pPr marL="354965" marR="235585" indent="-342265">
              <a:lnSpc>
                <a:spcPct val="110000"/>
              </a:lnSpc>
              <a:spcBef>
                <a:spcPts val="335"/>
              </a:spcBef>
              <a:buChar char="-"/>
              <a:tabLst>
                <a:tab pos="354965" algn="l"/>
                <a:tab pos="355600" algn="l"/>
              </a:tabLst>
            </a:pPr>
            <a:r>
              <a:rPr sz="2800" spc="-10" dirty="0">
                <a:latin typeface="Trebuchet MS"/>
                <a:cs typeface="Trebuchet MS"/>
              </a:rPr>
              <a:t>TSCS shall </a:t>
            </a:r>
            <a:r>
              <a:rPr sz="2800" spc="-5" dirty="0">
                <a:latin typeface="Trebuchet MS"/>
                <a:cs typeface="Trebuchet MS"/>
              </a:rPr>
              <a:t>comply </a:t>
            </a:r>
            <a:r>
              <a:rPr sz="2800" spc="-10" dirty="0">
                <a:latin typeface="Trebuchet MS"/>
                <a:cs typeface="Trebuchet MS"/>
              </a:rPr>
              <a:t>with </a:t>
            </a:r>
            <a:r>
              <a:rPr sz="2800" spc="-5" dirty="0">
                <a:latin typeface="Trebuchet MS"/>
                <a:cs typeface="Trebuchet MS"/>
              </a:rPr>
              <a:t>all </a:t>
            </a:r>
            <a:r>
              <a:rPr sz="2800" spc="-10" dirty="0">
                <a:latin typeface="Trebuchet MS"/>
                <a:cs typeface="Trebuchet MS"/>
              </a:rPr>
              <a:t>applicable  laws and regulations </a:t>
            </a:r>
            <a:r>
              <a:rPr sz="2800" spc="-5" dirty="0">
                <a:latin typeface="Trebuchet MS"/>
                <a:cs typeface="Trebuchet MS"/>
              </a:rPr>
              <a:t>regarding </a:t>
            </a:r>
            <a:r>
              <a:rPr sz="2800" u="heavy" spc="-5" dirty="0">
                <a:uFill>
                  <a:solidFill>
                    <a:srgbClr val="000000"/>
                  </a:solidFill>
                </a:uFill>
                <a:latin typeface="Trebuchet MS"/>
                <a:cs typeface="Trebuchet MS"/>
              </a:rPr>
              <a:t> </a:t>
            </a:r>
            <a:r>
              <a:rPr sz="2800" b="1" u="heavy" spc="-5" dirty="0">
                <a:uFill>
                  <a:solidFill>
                    <a:srgbClr val="000000"/>
                  </a:solidFill>
                </a:uFill>
                <a:latin typeface="Trebuchet MS"/>
                <a:cs typeface="Trebuchet MS"/>
              </a:rPr>
              <a:t>Limited English</a:t>
            </a:r>
            <a:r>
              <a:rPr sz="2800" b="1" u="heavy" spc="-20" dirty="0">
                <a:uFill>
                  <a:solidFill>
                    <a:srgbClr val="000000"/>
                  </a:solidFill>
                </a:uFill>
                <a:latin typeface="Trebuchet MS"/>
                <a:cs typeface="Trebuchet MS"/>
              </a:rPr>
              <a:t> </a:t>
            </a:r>
            <a:r>
              <a:rPr sz="2800" b="1" u="heavy" spc="-5" dirty="0">
                <a:uFill>
                  <a:solidFill>
                    <a:srgbClr val="000000"/>
                  </a:solidFill>
                </a:uFill>
                <a:latin typeface="Trebuchet MS"/>
                <a:cs typeface="Trebuchet MS"/>
              </a:rPr>
              <a:t>Proficiency</a:t>
            </a:r>
            <a:r>
              <a:rPr sz="2800" spc="-5" dirty="0">
                <a:latin typeface="Trebuchet MS"/>
                <a:cs typeface="Trebuchet MS"/>
              </a:rPr>
              <a:t>.</a:t>
            </a:r>
            <a:endParaRPr sz="2800">
              <a:latin typeface="Trebuchet MS"/>
              <a:cs typeface="Trebuchet MS"/>
            </a:endParaRPr>
          </a:p>
          <a:p>
            <a:pPr marL="354965" marR="5080" indent="-342265">
              <a:lnSpc>
                <a:spcPct val="100000"/>
              </a:lnSpc>
              <a:spcBef>
                <a:spcPts val="675"/>
              </a:spcBef>
              <a:buChar char="-"/>
              <a:tabLst>
                <a:tab pos="354965" algn="l"/>
                <a:tab pos="355600" algn="l"/>
              </a:tabLst>
            </a:pPr>
            <a:r>
              <a:rPr sz="2800" spc="-10" dirty="0">
                <a:latin typeface="Trebuchet MS"/>
                <a:cs typeface="Trebuchet MS"/>
              </a:rPr>
              <a:t>Enhancing staff and volunteer  </a:t>
            </a:r>
            <a:r>
              <a:rPr sz="2800" spc="-5" dirty="0">
                <a:latin typeface="Trebuchet MS"/>
                <a:cs typeface="Trebuchet MS"/>
              </a:rPr>
              <a:t>knowledge </a:t>
            </a:r>
            <a:r>
              <a:rPr sz="2800" spc="-10" dirty="0">
                <a:latin typeface="Trebuchet MS"/>
                <a:cs typeface="Trebuchet MS"/>
              </a:rPr>
              <a:t>and understanding </a:t>
            </a:r>
            <a:r>
              <a:rPr sz="2800" spc="-5" dirty="0">
                <a:latin typeface="Trebuchet MS"/>
                <a:cs typeface="Trebuchet MS"/>
              </a:rPr>
              <a:t>of </a:t>
            </a:r>
            <a:r>
              <a:rPr sz="2800" spc="-10" dirty="0">
                <a:latin typeface="Trebuchet MS"/>
                <a:cs typeface="Trebuchet MS"/>
              </a:rPr>
              <a:t>these  requirements </a:t>
            </a:r>
            <a:r>
              <a:rPr sz="2800" spc="-5" dirty="0">
                <a:latin typeface="Trebuchet MS"/>
                <a:cs typeface="Trebuchet MS"/>
              </a:rPr>
              <a:t>are </a:t>
            </a:r>
            <a:r>
              <a:rPr sz="2800" spc="-10" dirty="0">
                <a:latin typeface="Trebuchet MS"/>
                <a:cs typeface="Trebuchet MS"/>
              </a:rPr>
              <a:t>aspects </a:t>
            </a:r>
            <a:r>
              <a:rPr sz="2800" spc="-5" dirty="0">
                <a:latin typeface="Trebuchet MS"/>
                <a:cs typeface="Trebuchet MS"/>
              </a:rPr>
              <a:t>of our </a:t>
            </a:r>
            <a:r>
              <a:rPr sz="2800" u="heavy" spc="-5" dirty="0">
                <a:uFill>
                  <a:solidFill>
                    <a:srgbClr val="000000"/>
                  </a:solidFill>
                </a:uFill>
                <a:latin typeface="Trebuchet MS"/>
                <a:cs typeface="Trebuchet MS"/>
              </a:rPr>
              <a:t> </a:t>
            </a:r>
            <a:r>
              <a:rPr sz="2800" b="1" u="heavy" spc="-5" dirty="0">
                <a:uFill>
                  <a:solidFill>
                    <a:srgbClr val="000000"/>
                  </a:solidFill>
                </a:uFill>
                <a:latin typeface="Trebuchet MS"/>
                <a:cs typeface="Trebuchet MS"/>
              </a:rPr>
              <a:t>Accessibility</a:t>
            </a:r>
            <a:r>
              <a:rPr sz="2800" b="1" u="heavy" spc="20" dirty="0">
                <a:uFill>
                  <a:solidFill>
                    <a:srgbClr val="000000"/>
                  </a:solidFill>
                </a:uFill>
                <a:latin typeface="Trebuchet MS"/>
                <a:cs typeface="Trebuchet MS"/>
              </a:rPr>
              <a:t> </a:t>
            </a:r>
            <a:r>
              <a:rPr sz="2800" b="1" u="heavy" spc="-5" dirty="0">
                <a:uFill>
                  <a:solidFill>
                    <a:srgbClr val="000000"/>
                  </a:solidFill>
                </a:uFill>
                <a:latin typeface="Trebuchet MS"/>
                <a:cs typeface="Trebuchet MS"/>
              </a:rPr>
              <a:t>Planning</a:t>
            </a:r>
            <a:r>
              <a:rPr sz="2800" spc="-5" dirty="0">
                <a:latin typeface="Trebuchet MS"/>
                <a:cs typeface="Trebuchet MS"/>
              </a:rPr>
              <a:t>.</a:t>
            </a:r>
            <a:endParaRPr sz="2800">
              <a:latin typeface="Trebuchet MS"/>
              <a:cs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82189" y="620220"/>
            <a:ext cx="5704205" cy="1243965"/>
          </a:xfrm>
          <a:prstGeom prst="rect">
            <a:avLst/>
          </a:prstGeom>
        </p:spPr>
        <p:txBody>
          <a:bodyPr vert="horz" wrap="square" lIns="0" tIns="12065" rIns="0" bIns="0" rtlCol="0">
            <a:spAutoFit/>
          </a:bodyPr>
          <a:lstStyle/>
          <a:p>
            <a:pPr algn="ctr">
              <a:lnSpc>
                <a:spcPct val="100000"/>
              </a:lnSpc>
              <a:spcBef>
                <a:spcPts val="95"/>
              </a:spcBef>
            </a:pPr>
            <a:r>
              <a:rPr sz="4000" spc="-5" dirty="0"/>
              <a:t>Cultural </a:t>
            </a:r>
            <a:r>
              <a:rPr sz="4000" spc="-10" dirty="0"/>
              <a:t>Diversity </a:t>
            </a:r>
            <a:r>
              <a:rPr sz="4000" spc="-5" dirty="0"/>
              <a:t>&amp;</a:t>
            </a:r>
            <a:r>
              <a:rPr sz="4000" spc="-25" dirty="0"/>
              <a:t> </a:t>
            </a:r>
            <a:r>
              <a:rPr sz="4000" spc="-5" dirty="0"/>
              <a:t>LEP</a:t>
            </a:r>
            <a:endParaRPr sz="4000"/>
          </a:p>
          <a:p>
            <a:pPr marL="1270" algn="ctr">
              <a:lnSpc>
                <a:spcPct val="100000"/>
              </a:lnSpc>
            </a:pPr>
            <a:r>
              <a:rPr sz="3600" u="heavy" spc="-5" dirty="0">
                <a:uFill>
                  <a:solidFill>
                    <a:srgbClr val="000000"/>
                  </a:solidFill>
                </a:uFill>
              </a:rPr>
              <a:t>Question</a:t>
            </a:r>
            <a:r>
              <a:rPr sz="4000" spc="-5" dirty="0"/>
              <a:t>:</a:t>
            </a:r>
            <a:endParaRPr sz="4000"/>
          </a:p>
        </p:txBody>
      </p:sp>
      <p:sp>
        <p:nvSpPr>
          <p:cNvPr id="5" name="object 5"/>
          <p:cNvSpPr txBox="1">
            <a:spLocks noGrp="1"/>
          </p:cNvSpPr>
          <p:nvPr>
            <p:ph type="sldNum" sz="quarter" idx="7"/>
          </p:nvPr>
        </p:nvSpPr>
        <p:spPr>
          <a:prstGeom prst="rect">
            <a:avLst/>
          </a:prstGeom>
        </p:spPr>
        <p:txBody>
          <a:bodyPr vert="horz" wrap="square" lIns="0" tIns="31115" rIns="0" bIns="0" rtlCol="0">
            <a:spAutoFit/>
          </a:bodyPr>
          <a:lstStyle/>
          <a:p>
            <a:pPr marL="106045">
              <a:lnSpc>
                <a:spcPct val="100000"/>
              </a:lnSpc>
              <a:spcBef>
                <a:spcPts val="245"/>
              </a:spcBef>
            </a:pPr>
            <a:fld id="{81D60167-4931-47E6-BA6A-407CBD079E47}" type="slidenum">
              <a:rPr dirty="0"/>
              <a:t>6</a:t>
            </a:fld>
            <a:endParaRPr dirty="0"/>
          </a:p>
        </p:txBody>
      </p:sp>
      <p:sp>
        <p:nvSpPr>
          <p:cNvPr id="3" name="object 3"/>
          <p:cNvSpPr txBox="1"/>
          <p:nvPr/>
        </p:nvSpPr>
        <p:spPr>
          <a:xfrm>
            <a:off x="2741446" y="2814602"/>
            <a:ext cx="5348605" cy="1853564"/>
          </a:xfrm>
          <a:prstGeom prst="rect">
            <a:avLst/>
          </a:prstGeom>
        </p:spPr>
        <p:txBody>
          <a:bodyPr vert="horz" wrap="square" lIns="0" tIns="12065" rIns="0" bIns="0" rtlCol="0">
            <a:spAutoFit/>
          </a:bodyPr>
          <a:lstStyle/>
          <a:p>
            <a:pPr marL="123825" marR="5080" indent="-111125">
              <a:lnSpc>
                <a:spcPct val="100000"/>
              </a:lnSpc>
              <a:spcBef>
                <a:spcPts val="95"/>
              </a:spcBef>
              <a:buChar char="•"/>
              <a:tabLst>
                <a:tab pos="355600" algn="l"/>
              </a:tabLst>
            </a:pPr>
            <a:r>
              <a:rPr sz="4000" spc="-5" dirty="0">
                <a:latin typeface="Trebuchet MS"/>
                <a:cs typeface="Trebuchet MS"/>
              </a:rPr>
              <a:t>Is </a:t>
            </a:r>
            <a:r>
              <a:rPr sz="4000" spc="-10" dirty="0">
                <a:latin typeface="Trebuchet MS"/>
                <a:cs typeface="Trebuchet MS"/>
              </a:rPr>
              <a:t>English the </a:t>
            </a:r>
            <a:r>
              <a:rPr sz="4000" spc="-5" dirty="0">
                <a:latin typeface="Trebuchet MS"/>
                <a:cs typeface="Trebuchet MS"/>
              </a:rPr>
              <a:t>official  </a:t>
            </a:r>
            <a:r>
              <a:rPr sz="4000" spc="-10" dirty="0">
                <a:latin typeface="Trebuchet MS"/>
                <a:cs typeface="Trebuchet MS"/>
              </a:rPr>
              <a:t>language </a:t>
            </a:r>
            <a:r>
              <a:rPr sz="4000" dirty="0">
                <a:latin typeface="Trebuchet MS"/>
                <a:cs typeface="Trebuchet MS"/>
              </a:rPr>
              <a:t>of </a:t>
            </a:r>
            <a:r>
              <a:rPr sz="4000" spc="-10" dirty="0">
                <a:latin typeface="Trebuchet MS"/>
                <a:cs typeface="Trebuchet MS"/>
              </a:rPr>
              <a:t>the</a:t>
            </a:r>
            <a:r>
              <a:rPr sz="4000" spc="-5" dirty="0">
                <a:latin typeface="Trebuchet MS"/>
                <a:cs typeface="Trebuchet MS"/>
              </a:rPr>
              <a:t> </a:t>
            </a:r>
            <a:r>
              <a:rPr sz="4000" spc="-10" dirty="0">
                <a:latin typeface="Trebuchet MS"/>
                <a:cs typeface="Trebuchet MS"/>
              </a:rPr>
              <a:t>United</a:t>
            </a:r>
            <a:endParaRPr sz="4000">
              <a:latin typeface="Trebuchet MS"/>
              <a:cs typeface="Trebuchet MS"/>
            </a:endParaRPr>
          </a:p>
          <a:p>
            <a:pPr marL="113664" algn="ctr">
              <a:lnSpc>
                <a:spcPct val="100000"/>
              </a:lnSpc>
            </a:pPr>
            <a:r>
              <a:rPr sz="4000" spc="-5" dirty="0">
                <a:latin typeface="Trebuchet MS"/>
                <a:cs typeface="Trebuchet MS"/>
              </a:rPr>
              <a:t>States?</a:t>
            </a:r>
            <a:endParaRPr sz="4000">
              <a:latin typeface="Trebuchet MS"/>
              <a:cs typeface="Trebuchet MS"/>
            </a:endParaRPr>
          </a:p>
        </p:txBody>
      </p:sp>
      <p:sp>
        <p:nvSpPr>
          <p:cNvPr id="4" name="object 4"/>
          <p:cNvSpPr txBox="1"/>
          <p:nvPr/>
        </p:nvSpPr>
        <p:spPr>
          <a:xfrm>
            <a:off x="4661527" y="5580429"/>
            <a:ext cx="1277620" cy="1122680"/>
          </a:xfrm>
          <a:prstGeom prst="rect">
            <a:avLst/>
          </a:prstGeom>
        </p:spPr>
        <p:txBody>
          <a:bodyPr vert="horz" wrap="square" lIns="0" tIns="12700" rIns="0" bIns="0" rtlCol="0">
            <a:spAutoFit/>
          </a:bodyPr>
          <a:lstStyle/>
          <a:p>
            <a:pPr marL="12700">
              <a:lnSpc>
                <a:spcPct val="100000"/>
              </a:lnSpc>
              <a:spcBef>
                <a:spcPts val="100"/>
              </a:spcBef>
            </a:pPr>
            <a:r>
              <a:rPr sz="7200" b="1" spc="-10" dirty="0">
                <a:latin typeface="Trebuchet MS"/>
                <a:cs typeface="Trebuchet MS"/>
              </a:rPr>
              <a:t>N</a:t>
            </a:r>
            <a:r>
              <a:rPr sz="7200" b="1" dirty="0">
                <a:latin typeface="Trebuchet MS"/>
                <a:cs typeface="Trebuchet MS"/>
              </a:rPr>
              <a:t>O</a:t>
            </a:r>
            <a:endParaRPr sz="7200">
              <a:latin typeface="Trebuchet MS"/>
              <a:cs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7331" y="467833"/>
            <a:ext cx="5829300" cy="1243965"/>
          </a:xfrm>
          <a:prstGeom prst="rect">
            <a:avLst/>
          </a:prstGeom>
        </p:spPr>
        <p:txBody>
          <a:bodyPr vert="horz" wrap="square" lIns="0" tIns="12065" rIns="0" bIns="0" rtlCol="0">
            <a:spAutoFit/>
          </a:bodyPr>
          <a:lstStyle/>
          <a:p>
            <a:pPr marL="74930">
              <a:lnSpc>
                <a:spcPct val="100000"/>
              </a:lnSpc>
              <a:spcBef>
                <a:spcPts val="95"/>
              </a:spcBef>
            </a:pPr>
            <a:r>
              <a:rPr sz="4000" spc="-5" dirty="0"/>
              <a:t>Cultural </a:t>
            </a:r>
            <a:r>
              <a:rPr sz="4000" spc="-10" dirty="0"/>
              <a:t>Diversity </a:t>
            </a:r>
            <a:r>
              <a:rPr sz="4000" spc="-5" dirty="0"/>
              <a:t>&amp;</a:t>
            </a:r>
            <a:r>
              <a:rPr sz="4000" spc="-20" dirty="0"/>
              <a:t> </a:t>
            </a:r>
            <a:r>
              <a:rPr sz="4000" spc="-5" dirty="0"/>
              <a:t>LEP</a:t>
            </a:r>
            <a:endParaRPr sz="4000"/>
          </a:p>
          <a:p>
            <a:pPr marL="12700">
              <a:lnSpc>
                <a:spcPct val="100000"/>
              </a:lnSpc>
            </a:pPr>
            <a:r>
              <a:rPr sz="3600" u="heavy" spc="-5" dirty="0">
                <a:uFill>
                  <a:solidFill>
                    <a:srgbClr val="000000"/>
                  </a:solidFill>
                </a:uFill>
              </a:rPr>
              <a:t>Rehabilitation </a:t>
            </a:r>
            <a:r>
              <a:rPr sz="3600" u="heavy" dirty="0">
                <a:uFill>
                  <a:solidFill>
                    <a:srgbClr val="000000"/>
                  </a:solidFill>
                </a:uFill>
              </a:rPr>
              <a:t>Act of</a:t>
            </a:r>
            <a:r>
              <a:rPr sz="3600" u="heavy" spc="-100" dirty="0">
                <a:uFill>
                  <a:solidFill>
                    <a:srgbClr val="000000"/>
                  </a:solidFill>
                </a:uFill>
              </a:rPr>
              <a:t> </a:t>
            </a:r>
            <a:r>
              <a:rPr sz="3600" u="heavy" dirty="0">
                <a:uFill>
                  <a:solidFill>
                    <a:srgbClr val="000000"/>
                  </a:solidFill>
                </a:uFill>
              </a:rPr>
              <a:t>1973</a:t>
            </a:r>
            <a:r>
              <a:rPr sz="4000" dirty="0"/>
              <a:t>:</a:t>
            </a:r>
            <a:endParaRPr sz="4000"/>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marL="106045">
              <a:lnSpc>
                <a:spcPct val="100000"/>
              </a:lnSpc>
              <a:spcBef>
                <a:spcPts val="245"/>
              </a:spcBef>
            </a:pPr>
            <a:fld id="{81D60167-4931-47E6-BA6A-407CBD079E47}" type="slidenum">
              <a:rPr dirty="0"/>
              <a:t>7</a:t>
            </a:fld>
            <a:endParaRPr dirty="0"/>
          </a:p>
        </p:txBody>
      </p:sp>
      <p:sp>
        <p:nvSpPr>
          <p:cNvPr id="3" name="object 3"/>
          <p:cNvSpPr txBox="1"/>
          <p:nvPr/>
        </p:nvSpPr>
        <p:spPr>
          <a:xfrm>
            <a:off x="1304441" y="2203525"/>
            <a:ext cx="7071359" cy="3829050"/>
          </a:xfrm>
          <a:prstGeom prst="rect">
            <a:avLst/>
          </a:prstGeom>
        </p:spPr>
        <p:txBody>
          <a:bodyPr vert="horz" wrap="square" lIns="0" tIns="53975" rIns="0" bIns="0" rtlCol="0">
            <a:spAutoFit/>
          </a:bodyPr>
          <a:lstStyle/>
          <a:p>
            <a:pPr marL="354965" marR="5080" indent="-342265">
              <a:lnSpc>
                <a:spcPts val="2590"/>
              </a:lnSpc>
              <a:spcBef>
                <a:spcPts val="425"/>
              </a:spcBef>
              <a:buChar char="•"/>
              <a:tabLst>
                <a:tab pos="354965" algn="l"/>
                <a:tab pos="355600" algn="l"/>
              </a:tabLst>
            </a:pPr>
            <a:r>
              <a:rPr sz="2400" dirty="0">
                <a:latin typeface="Trebuchet MS"/>
                <a:cs typeface="Trebuchet MS"/>
              </a:rPr>
              <a:t>“No </a:t>
            </a:r>
            <a:r>
              <a:rPr sz="2400" spc="-5" dirty="0">
                <a:latin typeface="Trebuchet MS"/>
                <a:cs typeface="Trebuchet MS"/>
              </a:rPr>
              <a:t>otherwise qualified individual with </a:t>
            </a:r>
            <a:r>
              <a:rPr sz="2400" dirty="0">
                <a:latin typeface="Trebuchet MS"/>
                <a:cs typeface="Trebuchet MS"/>
              </a:rPr>
              <a:t>a  </a:t>
            </a:r>
            <a:r>
              <a:rPr sz="2400" spc="-5" dirty="0">
                <a:latin typeface="Trebuchet MS"/>
                <a:cs typeface="Trebuchet MS"/>
              </a:rPr>
              <a:t>disability in the United States…shall, solely by  reason of his disability, be excluded from  participation in, be denied the benefits of, or be  subjected to discrimination under any program  activity receiving Federal financial</a:t>
            </a:r>
            <a:r>
              <a:rPr sz="2400" spc="75" dirty="0">
                <a:latin typeface="Trebuchet MS"/>
                <a:cs typeface="Trebuchet MS"/>
              </a:rPr>
              <a:t> </a:t>
            </a:r>
            <a:r>
              <a:rPr sz="2400" spc="-5" dirty="0">
                <a:latin typeface="Trebuchet MS"/>
                <a:cs typeface="Trebuchet MS"/>
              </a:rPr>
              <a:t>assistance…”</a:t>
            </a:r>
            <a:endParaRPr sz="2400">
              <a:latin typeface="Trebuchet MS"/>
              <a:cs typeface="Trebuchet MS"/>
            </a:endParaRPr>
          </a:p>
          <a:p>
            <a:pPr>
              <a:lnSpc>
                <a:spcPct val="100000"/>
              </a:lnSpc>
              <a:spcBef>
                <a:spcPts val="15"/>
              </a:spcBef>
              <a:buFont typeface="Trebuchet MS"/>
              <a:buChar char="•"/>
            </a:pPr>
            <a:endParaRPr sz="3250">
              <a:latin typeface="Times New Roman"/>
              <a:cs typeface="Times New Roman"/>
            </a:endParaRPr>
          </a:p>
          <a:p>
            <a:pPr marL="354965" marR="137795" indent="-342265">
              <a:lnSpc>
                <a:spcPts val="2590"/>
              </a:lnSpc>
              <a:spcBef>
                <a:spcPts val="5"/>
              </a:spcBef>
              <a:buChar char="•"/>
              <a:tabLst>
                <a:tab pos="354965" algn="l"/>
                <a:tab pos="355600" algn="l"/>
              </a:tabLst>
            </a:pPr>
            <a:r>
              <a:rPr sz="2400" spc="-5" dirty="0">
                <a:latin typeface="Trebuchet MS"/>
                <a:cs typeface="Trebuchet MS"/>
              </a:rPr>
              <a:t>The preponderance of clients served by Taylor  Special Care Services, Inc., under public funds,  are served through Federally financed programs  through the County and Core</a:t>
            </a:r>
            <a:r>
              <a:rPr sz="2400" spc="55" dirty="0">
                <a:latin typeface="Trebuchet MS"/>
                <a:cs typeface="Trebuchet MS"/>
              </a:rPr>
              <a:t> </a:t>
            </a:r>
            <a:r>
              <a:rPr sz="2400" spc="-5" dirty="0">
                <a:latin typeface="Trebuchet MS"/>
                <a:cs typeface="Trebuchet MS"/>
              </a:rPr>
              <a:t>Providers.</a:t>
            </a:r>
            <a:endParaRPr sz="2400">
              <a:latin typeface="Trebuchet MS"/>
              <a:cs typeface="Trebuchet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0824" y="739085"/>
            <a:ext cx="6280150" cy="696595"/>
          </a:xfrm>
          <a:prstGeom prst="rect">
            <a:avLst/>
          </a:prstGeom>
        </p:spPr>
        <p:txBody>
          <a:bodyPr vert="horz" wrap="square" lIns="0" tIns="12700" rIns="0" bIns="0" rtlCol="0">
            <a:spAutoFit/>
          </a:bodyPr>
          <a:lstStyle/>
          <a:p>
            <a:pPr marL="12700">
              <a:lnSpc>
                <a:spcPct val="100000"/>
              </a:lnSpc>
              <a:spcBef>
                <a:spcPts val="100"/>
              </a:spcBef>
            </a:pPr>
            <a:r>
              <a:rPr dirty="0"/>
              <a:t>Cultural </a:t>
            </a:r>
            <a:r>
              <a:rPr spc="-5" dirty="0"/>
              <a:t>Diversity </a:t>
            </a:r>
            <a:r>
              <a:rPr dirty="0"/>
              <a:t>&amp;</a:t>
            </a:r>
            <a:r>
              <a:rPr spc="-85" dirty="0"/>
              <a:t> </a:t>
            </a:r>
            <a:r>
              <a:rPr dirty="0"/>
              <a:t>LEP</a:t>
            </a:r>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marL="106045">
              <a:lnSpc>
                <a:spcPct val="100000"/>
              </a:lnSpc>
              <a:spcBef>
                <a:spcPts val="245"/>
              </a:spcBef>
            </a:pPr>
            <a:fld id="{81D60167-4931-47E6-BA6A-407CBD079E47}" type="slidenum">
              <a:rPr dirty="0"/>
              <a:t>8</a:t>
            </a:fld>
            <a:endParaRPr dirty="0"/>
          </a:p>
        </p:txBody>
      </p:sp>
      <p:sp>
        <p:nvSpPr>
          <p:cNvPr id="3" name="object 3"/>
          <p:cNvSpPr txBox="1"/>
          <p:nvPr/>
        </p:nvSpPr>
        <p:spPr>
          <a:xfrm>
            <a:off x="1304441" y="1417213"/>
            <a:ext cx="7088505" cy="4798695"/>
          </a:xfrm>
          <a:prstGeom prst="rect">
            <a:avLst/>
          </a:prstGeom>
        </p:spPr>
        <p:txBody>
          <a:bodyPr vert="horz" wrap="square" lIns="0" tIns="12700" rIns="0" bIns="0" rtlCol="0">
            <a:spAutoFit/>
          </a:bodyPr>
          <a:lstStyle/>
          <a:p>
            <a:pPr marL="1213485" marR="1467485" indent="-114300">
              <a:lnSpc>
                <a:spcPct val="100000"/>
              </a:lnSpc>
              <a:spcBef>
                <a:spcPts val="100"/>
              </a:spcBef>
            </a:pPr>
            <a:r>
              <a:rPr sz="2400" b="1" u="heavy" spc="-5" dirty="0">
                <a:uFill>
                  <a:solidFill>
                    <a:srgbClr val="000000"/>
                  </a:solidFill>
                </a:uFill>
                <a:latin typeface="Trebuchet MS"/>
                <a:cs typeface="Trebuchet MS"/>
              </a:rPr>
              <a:t>Americans’ with Disabilities Act </a:t>
            </a:r>
            <a:r>
              <a:rPr sz="2400" b="1" spc="-5" dirty="0">
                <a:latin typeface="Trebuchet MS"/>
                <a:cs typeface="Trebuchet MS"/>
              </a:rPr>
              <a:t> </a:t>
            </a:r>
            <a:r>
              <a:rPr sz="2400" b="1" u="heavy" spc="-5" dirty="0">
                <a:uFill>
                  <a:solidFill>
                    <a:srgbClr val="000000"/>
                  </a:solidFill>
                </a:uFill>
                <a:latin typeface="Trebuchet MS"/>
                <a:cs typeface="Trebuchet MS"/>
              </a:rPr>
              <a:t>(PL 101-336 of </a:t>
            </a:r>
            <a:r>
              <a:rPr sz="2400" b="1" u="heavy" dirty="0">
                <a:uFill>
                  <a:solidFill>
                    <a:srgbClr val="000000"/>
                  </a:solidFill>
                </a:uFill>
                <a:latin typeface="Trebuchet MS"/>
                <a:cs typeface="Trebuchet MS"/>
              </a:rPr>
              <a:t>July </a:t>
            </a:r>
            <a:r>
              <a:rPr sz="2400" b="1" u="heavy" spc="-5" dirty="0">
                <a:uFill>
                  <a:solidFill>
                    <a:srgbClr val="000000"/>
                  </a:solidFill>
                </a:uFill>
                <a:latin typeface="Trebuchet MS"/>
                <a:cs typeface="Trebuchet MS"/>
              </a:rPr>
              <a:t>26,</a:t>
            </a:r>
            <a:r>
              <a:rPr sz="2400" b="1" u="heavy" spc="35" dirty="0">
                <a:uFill>
                  <a:solidFill>
                    <a:srgbClr val="000000"/>
                  </a:solidFill>
                </a:uFill>
                <a:latin typeface="Trebuchet MS"/>
                <a:cs typeface="Trebuchet MS"/>
              </a:rPr>
              <a:t> </a:t>
            </a:r>
            <a:r>
              <a:rPr sz="2400" b="1" u="heavy" spc="-5" dirty="0">
                <a:uFill>
                  <a:solidFill>
                    <a:srgbClr val="000000"/>
                  </a:solidFill>
                </a:uFill>
                <a:latin typeface="Trebuchet MS"/>
                <a:cs typeface="Trebuchet MS"/>
              </a:rPr>
              <a:t>1990</a:t>
            </a:r>
            <a:r>
              <a:rPr sz="2400" b="1" spc="-5" dirty="0">
                <a:latin typeface="Trebuchet MS"/>
                <a:cs typeface="Trebuchet MS"/>
              </a:rPr>
              <a:t>)</a:t>
            </a:r>
            <a:endParaRPr sz="2400">
              <a:latin typeface="Trebuchet MS"/>
              <a:cs typeface="Trebuchet MS"/>
            </a:endParaRPr>
          </a:p>
          <a:p>
            <a:pPr marL="354965" marR="261620" indent="-342265">
              <a:lnSpc>
                <a:spcPct val="80000"/>
              </a:lnSpc>
              <a:spcBef>
                <a:spcPts val="720"/>
              </a:spcBef>
              <a:buChar char="•"/>
              <a:tabLst>
                <a:tab pos="354965" algn="l"/>
                <a:tab pos="355600" algn="l"/>
              </a:tabLst>
            </a:pPr>
            <a:r>
              <a:rPr sz="2400" spc="-5" dirty="0">
                <a:latin typeface="Trebuchet MS"/>
                <a:cs typeface="Trebuchet MS"/>
              </a:rPr>
              <a:t>“Handicapped </a:t>
            </a:r>
            <a:r>
              <a:rPr sz="2400" dirty="0">
                <a:latin typeface="Trebuchet MS"/>
                <a:cs typeface="Trebuchet MS"/>
              </a:rPr>
              <a:t>– </a:t>
            </a:r>
            <a:r>
              <a:rPr sz="2400" spc="-5" dirty="0">
                <a:latin typeface="Trebuchet MS"/>
                <a:cs typeface="Trebuchet MS"/>
              </a:rPr>
              <a:t>any person who has physical or  mental impairment…which substantially limits  one or more life activities…substantially  equal…”</a:t>
            </a:r>
            <a:endParaRPr sz="2400">
              <a:latin typeface="Trebuchet MS"/>
              <a:cs typeface="Trebuchet MS"/>
            </a:endParaRPr>
          </a:p>
          <a:p>
            <a:pPr>
              <a:lnSpc>
                <a:spcPct val="100000"/>
              </a:lnSpc>
              <a:spcBef>
                <a:spcPts val="5"/>
              </a:spcBef>
              <a:buFont typeface="Trebuchet MS"/>
              <a:buChar char="•"/>
            </a:pPr>
            <a:endParaRPr sz="3000">
              <a:latin typeface="Times New Roman"/>
              <a:cs typeface="Times New Roman"/>
            </a:endParaRPr>
          </a:p>
          <a:p>
            <a:pPr marL="354965" marR="5080" indent="-342265">
              <a:lnSpc>
                <a:spcPct val="80000"/>
              </a:lnSpc>
              <a:buChar char="•"/>
              <a:tabLst>
                <a:tab pos="354965" algn="l"/>
                <a:tab pos="355600" algn="l"/>
              </a:tabLst>
            </a:pPr>
            <a:r>
              <a:rPr sz="2400" spc="-5" dirty="0">
                <a:latin typeface="Trebuchet MS"/>
                <a:cs typeface="Trebuchet MS"/>
              </a:rPr>
              <a:t>Based on the U.S. Constitutional principle,  </a:t>
            </a:r>
            <a:r>
              <a:rPr sz="2400" spc="-10" dirty="0">
                <a:latin typeface="Trebuchet MS"/>
                <a:cs typeface="Trebuchet MS"/>
              </a:rPr>
              <a:t>embodied </a:t>
            </a:r>
            <a:r>
              <a:rPr sz="2400" spc="-5" dirty="0">
                <a:latin typeface="Trebuchet MS"/>
                <a:cs typeface="Trebuchet MS"/>
              </a:rPr>
              <a:t>in the Bill of Rights, namely: equal  protection of the laws, our obligation in serving  and supporting people with disabilities includes  the responsibility to provide reasonable support  to accommodate to help clients overcome  barriers affecting accessibility to our services  and supports (Refer to TSCS Accessibility</a:t>
            </a:r>
            <a:r>
              <a:rPr sz="2400" spc="75" dirty="0">
                <a:latin typeface="Trebuchet MS"/>
                <a:cs typeface="Trebuchet MS"/>
              </a:rPr>
              <a:t> </a:t>
            </a:r>
            <a:r>
              <a:rPr sz="2400" spc="-5" dirty="0">
                <a:latin typeface="Trebuchet MS"/>
                <a:cs typeface="Trebuchet MS"/>
              </a:rPr>
              <a:t>Policy).</a:t>
            </a:r>
            <a:endParaRPr sz="2400">
              <a:latin typeface="Trebuchet MS"/>
              <a:cs typeface="Trebuchet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3211" y="937192"/>
            <a:ext cx="6280150" cy="696595"/>
          </a:xfrm>
          <a:prstGeom prst="rect">
            <a:avLst/>
          </a:prstGeom>
        </p:spPr>
        <p:txBody>
          <a:bodyPr vert="horz" wrap="square" lIns="0" tIns="12700" rIns="0" bIns="0" rtlCol="0">
            <a:spAutoFit/>
          </a:bodyPr>
          <a:lstStyle/>
          <a:p>
            <a:pPr marL="12700">
              <a:lnSpc>
                <a:spcPct val="100000"/>
              </a:lnSpc>
              <a:spcBef>
                <a:spcPts val="100"/>
              </a:spcBef>
            </a:pPr>
            <a:r>
              <a:rPr dirty="0"/>
              <a:t>Cultural </a:t>
            </a:r>
            <a:r>
              <a:rPr spc="-5" dirty="0"/>
              <a:t>Diversity </a:t>
            </a:r>
            <a:r>
              <a:rPr dirty="0"/>
              <a:t>&amp;</a:t>
            </a:r>
            <a:r>
              <a:rPr spc="-85" dirty="0"/>
              <a:t> </a:t>
            </a:r>
            <a:r>
              <a:rPr dirty="0"/>
              <a:t>LEP</a:t>
            </a:r>
          </a:p>
        </p:txBody>
      </p:sp>
      <p:sp>
        <p:nvSpPr>
          <p:cNvPr id="4" name="object 4"/>
          <p:cNvSpPr txBox="1">
            <a:spLocks noGrp="1"/>
          </p:cNvSpPr>
          <p:nvPr>
            <p:ph type="sldNum" sz="quarter" idx="7"/>
          </p:nvPr>
        </p:nvSpPr>
        <p:spPr>
          <a:prstGeom prst="rect">
            <a:avLst/>
          </a:prstGeom>
        </p:spPr>
        <p:txBody>
          <a:bodyPr vert="horz" wrap="square" lIns="0" tIns="31115" rIns="0" bIns="0" rtlCol="0">
            <a:spAutoFit/>
          </a:bodyPr>
          <a:lstStyle/>
          <a:p>
            <a:pPr marL="106045">
              <a:lnSpc>
                <a:spcPct val="100000"/>
              </a:lnSpc>
              <a:spcBef>
                <a:spcPts val="245"/>
              </a:spcBef>
            </a:pPr>
            <a:fld id="{81D60167-4931-47E6-BA6A-407CBD079E47}" type="slidenum">
              <a:rPr dirty="0"/>
              <a:t>9</a:t>
            </a:fld>
            <a:endParaRPr dirty="0"/>
          </a:p>
        </p:txBody>
      </p:sp>
      <p:sp>
        <p:nvSpPr>
          <p:cNvPr id="3" name="object 3"/>
          <p:cNvSpPr txBox="1"/>
          <p:nvPr/>
        </p:nvSpPr>
        <p:spPr>
          <a:xfrm>
            <a:off x="1318148" y="2237055"/>
            <a:ext cx="7084695" cy="3049905"/>
          </a:xfrm>
          <a:prstGeom prst="rect">
            <a:avLst/>
          </a:prstGeom>
        </p:spPr>
        <p:txBody>
          <a:bodyPr vert="horz" wrap="square" lIns="0" tIns="12700" rIns="0" bIns="0" rtlCol="0">
            <a:spAutoFit/>
          </a:bodyPr>
          <a:lstStyle/>
          <a:p>
            <a:pPr marL="352425" marR="5080" indent="-340360">
              <a:lnSpc>
                <a:spcPct val="100000"/>
              </a:lnSpc>
              <a:spcBef>
                <a:spcPts val="100"/>
              </a:spcBef>
            </a:pPr>
            <a:r>
              <a:rPr sz="3200" b="1" dirty="0">
                <a:latin typeface="Trebuchet MS"/>
                <a:cs typeface="Trebuchet MS"/>
              </a:rPr>
              <a:t>Executive Order </a:t>
            </a:r>
            <a:r>
              <a:rPr sz="3200" b="1" spc="-10" dirty="0">
                <a:latin typeface="Trebuchet MS"/>
                <a:cs typeface="Trebuchet MS"/>
              </a:rPr>
              <a:t>13166 </a:t>
            </a:r>
            <a:r>
              <a:rPr sz="3200" b="1" spc="-5" dirty="0">
                <a:latin typeface="Trebuchet MS"/>
                <a:cs typeface="Trebuchet MS"/>
              </a:rPr>
              <a:t>of </a:t>
            </a:r>
            <a:r>
              <a:rPr sz="3200" b="1" dirty="0">
                <a:latin typeface="Trebuchet MS"/>
                <a:cs typeface="Trebuchet MS"/>
              </a:rPr>
              <a:t>August </a:t>
            </a:r>
            <a:r>
              <a:rPr sz="3200" b="1" spc="-5" dirty="0">
                <a:latin typeface="Trebuchet MS"/>
                <a:cs typeface="Trebuchet MS"/>
              </a:rPr>
              <a:t>11,  2000…namely “Presidential</a:t>
            </a:r>
            <a:r>
              <a:rPr sz="3200" b="1" spc="-40" dirty="0">
                <a:latin typeface="Trebuchet MS"/>
                <a:cs typeface="Trebuchet MS"/>
              </a:rPr>
              <a:t> </a:t>
            </a:r>
            <a:r>
              <a:rPr sz="3200" b="1" spc="-5" dirty="0">
                <a:latin typeface="Trebuchet MS"/>
                <a:cs typeface="Trebuchet MS"/>
              </a:rPr>
              <a:t>Order”</a:t>
            </a:r>
            <a:endParaRPr sz="3200">
              <a:latin typeface="Trebuchet MS"/>
              <a:cs typeface="Trebuchet MS"/>
            </a:endParaRPr>
          </a:p>
          <a:p>
            <a:pPr marL="977265" marR="629920" indent="-2540" algn="ctr">
              <a:lnSpc>
                <a:spcPct val="100000"/>
              </a:lnSpc>
            </a:pPr>
            <a:r>
              <a:rPr sz="3200" b="1" spc="-5" dirty="0">
                <a:latin typeface="Trebuchet MS"/>
                <a:cs typeface="Trebuchet MS"/>
              </a:rPr>
              <a:t>stressed </a:t>
            </a:r>
            <a:r>
              <a:rPr sz="3200" b="1" dirty="0">
                <a:latin typeface="Trebuchet MS"/>
                <a:cs typeface="Trebuchet MS"/>
              </a:rPr>
              <a:t>the importance </a:t>
            </a:r>
            <a:r>
              <a:rPr sz="3200" b="1" spc="-5" dirty="0">
                <a:latin typeface="Trebuchet MS"/>
                <a:cs typeface="Trebuchet MS"/>
              </a:rPr>
              <a:t>of  language accommodation</a:t>
            </a:r>
            <a:r>
              <a:rPr sz="3200" b="1" spc="-60" dirty="0">
                <a:latin typeface="Trebuchet MS"/>
                <a:cs typeface="Trebuchet MS"/>
              </a:rPr>
              <a:t> </a:t>
            </a:r>
            <a:r>
              <a:rPr sz="3200" b="1" dirty="0">
                <a:latin typeface="Trebuchet MS"/>
                <a:cs typeface="Trebuchet MS"/>
              </a:rPr>
              <a:t>for  persons</a:t>
            </a:r>
            <a:r>
              <a:rPr sz="3200" b="1" spc="-40" dirty="0">
                <a:latin typeface="Trebuchet MS"/>
                <a:cs typeface="Trebuchet MS"/>
              </a:rPr>
              <a:t> </a:t>
            </a:r>
            <a:r>
              <a:rPr sz="3200" b="1" dirty="0">
                <a:latin typeface="Trebuchet MS"/>
                <a:cs typeface="Trebuchet MS"/>
              </a:rPr>
              <a:t>with</a:t>
            </a:r>
            <a:endParaRPr sz="3200">
              <a:latin typeface="Trebuchet MS"/>
              <a:cs typeface="Trebuchet MS"/>
            </a:endParaRPr>
          </a:p>
          <a:p>
            <a:pPr marL="880744">
              <a:lnSpc>
                <a:spcPct val="100000"/>
              </a:lnSpc>
              <a:spcBef>
                <a:spcPts val="770"/>
              </a:spcBef>
            </a:pPr>
            <a:r>
              <a:rPr sz="3200" b="1" dirty="0">
                <a:latin typeface="Trebuchet MS"/>
                <a:cs typeface="Trebuchet MS"/>
              </a:rPr>
              <a:t>Limited English</a:t>
            </a:r>
            <a:r>
              <a:rPr sz="3200" b="1" spc="-60" dirty="0">
                <a:latin typeface="Trebuchet MS"/>
                <a:cs typeface="Trebuchet MS"/>
              </a:rPr>
              <a:t> </a:t>
            </a:r>
            <a:r>
              <a:rPr sz="3200" b="1" dirty="0">
                <a:latin typeface="Trebuchet MS"/>
                <a:cs typeface="Trebuchet MS"/>
              </a:rPr>
              <a:t>Proficiency.</a:t>
            </a:r>
            <a:endParaRPr sz="3200">
              <a:latin typeface="Trebuchet MS"/>
              <a:cs typeface="Trebuchet M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2163</Words>
  <Application>Microsoft Office PowerPoint</Application>
  <PresentationFormat>Custom</PresentationFormat>
  <Paragraphs>279</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Comic Sans MS</vt:lpstr>
      <vt:lpstr>Times New Roman</vt:lpstr>
      <vt:lpstr>Trebuchet MS</vt:lpstr>
      <vt:lpstr>Office Theme</vt:lpstr>
      <vt:lpstr>PowerPoint Presentation</vt:lpstr>
      <vt:lpstr>Adopted from  “Limited English Proficiency: It’s not about  speaking English”</vt:lpstr>
      <vt:lpstr>Cultural Diversity &amp; LEP</vt:lpstr>
      <vt:lpstr>Cultural Diversity &amp; LEP Our Intent:</vt:lpstr>
      <vt:lpstr>Cultural Diversity &amp; LEP Our Legal Responsibility:</vt:lpstr>
      <vt:lpstr>Cultural Diversity &amp; LEP Question:</vt:lpstr>
      <vt:lpstr>Cultural Diversity &amp; LEP Rehabilitation Act of 1973:</vt:lpstr>
      <vt:lpstr>Cultural Diversity &amp; LEP</vt:lpstr>
      <vt:lpstr>Cultural Diversity &amp; LEP</vt:lpstr>
      <vt:lpstr>Cultural Diversity &amp; LEP</vt:lpstr>
      <vt:lpstr>Cultural Diversity &amp; LEP</vt:lpstr>
      <vt:lpstr>Cultural Diversity &amp; LEP</vt:lpstr>
      <vt:lpstr>Cultural Diversity &amp; LEP</vt:lpstr>
      <vt:lpstr>Cultural Diversity &amp; LEP</vt:lpstr>
      <vt:lpstr>Cultural Diversity &amp; LEP</vt:lpstr>
      <vt:lpstr>Cultural Diversity &amp; LEP Understanding Culture:</vt:lpstr>
      <vt:lpstr>Cultural Diversity &amp; LEP</vt:lpstr>
      <vt:lpstr>Cultural Diversity &amp; LEP Understanding Culture:</vt:lpstr>
      <vt:lpstr>Cultural Diversity &amp; LEP</vt:lpstr>
      <vt:lpstr>Cultural Diversity &amp; LEP Understanding Culture:</vt:lpstr>
      <vt:lpstr>Cultural Diversity &amp; LEP</vt:lpstr>
      <vt:lpstr>Cultural Diversity &amp; LEP Understanding Culture:</vt:lpstr>
      <vt:lpstr>Cultural Diversity &amp; LEP</vt:lpstr>
      <vt:lpstr>Cultural Diversity &amp; LEP</vt:lpstr>
      <vt:lpstr>Cultural Diversity &amp; LEP</vt:lpstr>
      <vt:lpstr>Cultural Diversity &amp; LEP</vt:lpstr>
      <vt:lpstr>Cultural Diversity &amp; LEP</vt:lpstr>
      <vt:lpstr>Cultural Diversity &amp; LEP CULTURAL COMPETENCE CONTINUUM:</vt:lpstr>
      <vt:lpstr>Cultural Diversity &amp; LEP CULTURAL COMPETENCE CONTINUUM:</vt:lpstr>
      <vt:lpstr>Cultural Diversity &amp; LEP CULTURAL COMPETENCE CONTINUUM:</vt:lpstr>
      <vt:lpstr>Cultural Diversity &amp; LEP ACIEVE CULTURAL COMPETENCE:</vt:lpstr>
      <vt:lpstr>Cultural Diversity &amp; LEP</vt:lpstr>
      <vt:lpstr>Cultural Diversity &amp; LEP Important Considerations when Dealing with  People of Other Cultures</vt:lpstr>
      <vt:lpstr>Cultural Diversity &amp; LEP COMMUNITY-BASED ORGANIZATIONS</vt:lpstr>
      <vt:lpstr>Sample Quiz</vt:lpstr>
      <vt:lpstr>Sample Quiz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- 2015-2016 TSCS LEP &amp; CULTURAL DIVERSITY TRAINING [Compatibility Mode]</dc:title>
  <dc:creator>spop</dc:creator>
  <cp:lastModifiedBy>Chasity Wood</cp:lastModifiedBy>
  <cp:revision>2</cp:revision>
  <dcterms:created xsi:type="dcterms:W3CDTF">2019-06-06T13:40:45Z</dcterms:created>
  <dcterms:modified xsi:type="dcterms:W3CDTF">2019-06-28T16:27:59Z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2015-03-26T00:00:00Z</vt:filetime>
  </property>
  <property fmtid="{D5CDD505-2E9C-101B-9397-08002B2CF9AE}" pid="3" name="Creator">
    <vt:lpwstr>PrimoPDF http://www.primopdf.com</vt:lpwstr>
  </property>
  <property fmtid="{D5CDD505-2E9C-101B-9397-08002B2CF9AE}" pid="4" name="LastSaved">
    <vt:filetime>2019-06-06T00:00:00Z</vt:filetime>
  </property>
</Properties>
</file>