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0058400" cy="77724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333" autoAdjust="0"/>
  </p:normalViewPr>
  <p:slideViewPr>
    <p:cSldViewPr>
      <p:cViewPr varScale="1">
        <p:scale>
          <a:sx n="53" d="100"/>
          <a:sy n="53" d="100"/>
        </p:scale>
        <p:origin x="2165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A1F4CD-0708-4339-A47D-25F76AEDB4DB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A33616-6C58-403A-899C-3B7D55F71B27}">
      <dgm:prSet phldrT="[Text]"/>
      <dgm:spPr/>
      <dgm:t>
        <a:bodyPr/>
        <a:lstStyle/>
        <a:p>
          <a:r>
            <a:rPr lang="en-US" dirty="0"/>
            <a:t>Sherman Taylor</a:t>
          </a:r>
          <a:br>
            <a:rPr lang="en-US" dirty="0"/>
          </a:br>
          <a:r>
            <a:rPr lang="en-US" dirty="0"/>
            <a:t>Chief executive Officer</a:t>
          </a:r>
        </a:p>
      </dgm:t>
    </dgm:pt>
    <dgm:pt modelId="{D5F52E3B-7BE2-4E80-90FF-8306A17CFF8A}" type="parTrans" cxnId="{B5368AB3-6A09-4986-8A56-83DA555636EB}">
      <dgm:prSet/>
      <dgm:spPr/>
      <dgm:t>
        <a:bodyPr/>
        <a:lstStyle/>
        <a:p>
          <a:endParaRPr lang="en-US"/>
        </a:p>
      </dgm:t>
    </dgm:pt>
    <dgm:pt modelId="{163CC27F-84E5-444B-8EA9-ABC32484E352}" type="sibTrans" cxnId="{B5368AB3-6A09-4986-8A56-83DA555636EB}">
      <dgm:prSet/>
      <dgm:spPr/>
      <dgm:t>
        <a:bodyPr/>
        <a:lstStyle/>
        <a:p>
          <a:endParaRPr lang="en-US"/>
        </a:p>
      </dgm:t>
    </dgm:pt>
    <dgm:pt modelId="{396A7383-D9B4-4304-8B32-78C675C30257}">
      <dgm:prSet/>
      <dgm:spPr/>
      <dgm:t>
        <a:bodyPr/>
        <a:lstStyle/>
        <a:p>
          <a:r>
            <a:rPr lang="en-US" dirty="0"/>
            <a:t>Chasity Ellis</a:t>
          </a:r>
          <a:br>
            <a:rPr lang="en-US" dirty="0"/>
          </a:br>
          <a:r>
            <a:rPr lang="en-US" dirty="0"/>
            <a:t>President / Chief Operating Officer</a:t>
          </a:r>
        </a:p>
      </dgm:t>
    </dgm:pt>
    <dgm:pt modelId="{63879560-0422-45CB-8864-A8F90043E6DC}" type="parTrans" cxnId="{B7A2A136-31AA-451F-84B0-F9D080E91954}">
      <dgm:prSet/>
      <dgm:spPr/>
      <dgm:t>
        <a:bodyPr/>
        <a:lstStyle/>
        <a:p>
          <a:endParaRPr lang="en-US"/>
        </a:p>
      </dgm:t>
    </dgm:pt>
    <dgm:pt modelId="{036C305C-2D32-4A0F-BFCC-1FD9FF710A6A}" type="sibTrans" cxnId="{B7A2A136-31AA-451F-84B0-F9D080E91954}">
      <dgm:prSet/>
      <dgm:spPr/>
      <dgm:t>
        <a:bodyPr/>
        <a:lstStyle/>
        <a:p>
          <a:endParaRPr lang="en-US"/>
        </a:p>
      </dgm:t>
    </dgm:pt>
    <dgm:pt modelId="{E4AB13D2-7C5F-4552-AB9F-F89ADB3BC436}">
      <dgm:prSet/>
      <dgm:spPr/>
      <dgm:t>
        <a:bodyPr/>
        <a:lstStyle/>
        <a:p>
          <a:r>
            <a:rPr lang="en-US" dirty="0"/>
            <a:t>Stuart Grant Program Director</a:t>
          </a:r>
        </a:p>
      </dgm:t>
    </dgm:pt>
    <dgm:pt modelId="{249187AC-94F8-4841-9382-A38337164000}" type="parTrans" cxnId="{A62ABD1E-3E2C-439A-817D-268DBD3BE48F}">
      <dgm:prSet/>
      <dgm:spPr/>
      <dgm:t>
        <a:bodyPr/>
        <a:lstStyle/>
        <a:p>
          <a:endParaRPr lang="en-US"/>
        </a:p>
      </dgm:t>
    </dgm:pt>
    <dgm:pt modelId="{4531364B-8E55-46D6-8F1D-B0D609A0D1F5}" type="sibTrans" cxnId="{A62ABD1E-3E2C-439A-817D-268DBD3BE48F}">
      <dgm:prSet/>
      <dgm:spPr/>
      <dgm:t>
        <a:bodyPr/>
        <a:lstStyle/>
        <a:p>
          <a:endParaRPr lang="en-US"/>
        </a:p>
      </dgm:t>
    </dgm:pt>
    <dgm:pt modelId="{6E152BC7-C763-4C03-8435-DA301DB8233B}">
      <dgm:prSet/>
      <dgm:spPr/>
      <dgm:t>
        <a:bodyPr/>
        <a:lstStyle/>
        <a:p>
          <a:r>
            <a:rPr lang="en-US" dirty="0"/>
            <a:t>Priscilla Turner Director of Quality Assurance</a:t>
          </a:r>
        </a:p>
      </dgm:t>
    </dgm:pt>
    <dgm:pt modelId="{6EB7D29E-5B24-412E-BA3A-D4595114E336}" type="parTrans" cxnId="{9ACBB0F0-D3D4-42F7-A16A-BCE408324D91}">
      <dgm:prSet/>
      <dgm:spPr/>
      <dgm:t>
        <a:bodyPr/>
        <a:lstStyle/>
        <a:p>
          <a:endParaRPr lang="en-US"/>
        </a:p>
      </dgm:t>
    </dgm:pt>
    <dgm:pt modelId="{8828C95F-76D4-483B-8CF9-363B31C34EE7}" type="sibTrans" cxnId="{9ACBB0F0-D3D4-42F7-A16A-BCE408324D91}">
      <dgm:prSet/>
      <dgm:spPr/>
      <dgm:t>
        <a:bodyPr/>
        <a:lstStyle/>
        <a:p>
          <a:endParaRPr lang="en-US"/>
        </a:p>
      </dgm:t>
    </dgm:pt>
    <dgm:pt modelId="{E26B55E1-CA32-48B3-B1CC-6DB96F02E412}">
      <dgm:prSet/>
      <dgm:spPr/>
      <dgm:t>
        <a:bodyPr/>
        <a:lstStyle/>
        <a:p>
          <a:r>
            <a:rPr lang="en-US" dirty="0"/>
            <a:t>Candace Richardson Office Administrator</a:t>
          </a:r>
        </a:p>
      </dgm:t>
    </dgm:pt>
    <dgm:pt modelId="{930A6CD5-776F-4B1D-8119-B26943A133D9}" type="parTrans" cxnId="{C05B3F69-4101-47EC-BBC2-E45CB98AA17E}">
      <dgm:prSet/>
      <dgm:spPr/>
      <dgm:t>
        <a:bodyPr/>
        <a:lstStyle/>
        <a:p>
          <a:endParaRPr lang="en-US"/>
        </a:p>
      </dgm:t>
    </dgm:pt>
    <dgm:pt modelId="{CBE8B9C9-EA50-483B-B98A-6A920BF12B49}" type="sibTrans" cxnId="{C05B3F69-4101-47EC-BBC2-E45CB98AA17E}">
      <dgm:prSet/>
      <dgm:spPr/>
      <dgm:t>
        <a:bodyPr/>
        <a:lstStyle/>
        <a:p>
          <a:endParaRPr lang="en-US"/>
        </a:p>
      </dgm:t>
    </dgm:pt>
    <dgm:pt modelId="{EFCECEEC-FD3C-4BF0-A173-6C0EDF9934E3}">
      <dgm:prSet/>
      <dgm:spPr/>
      <dgm:t>
        <a:bodyPr/>
        <a:lstStyle/>
        <a:p>
          <a:r>
            <a:rPr lang="en-US" dirty="0"/>
            <a:t>Mallorie Starks Administrative Assistant</a:t>
          </a:r>
        </a:p>
      </dgm:t>
    </dgm:pt>
    <dgm:pt modelId="{C1DF6A07-C3FE-450C-B323-BBFDFCC2D297}" type="parTrans" cxnId="{B6D753B4-487B-426D-AAF7-B2CCB0EE7567}">
      <dgm:prSet/>
      <dgm:spPr/>
      <dgm:t>
        <a:bodyPr/>
        <a:lstStyle/>
        <a:p>
          <a:endParaRPr lang="en-US"/>
        </a:p>
      </dgm:t>
    </dgm:pt>
    <dgm:pt modelId="{A02C3031-BE11-40D0-808C-C3584EEA4BB7}" type="sibTrans" cxnId="{B6D753B4-487B-426D-AAF7-B2CCB0EE7567}">
      <dgm:prSet/>
      <dgm:spPr/>
      <dgm:t>
        <a:bodyPr/>
        <a:lstStyle/>
        <a:p>
          <a:endParaRPr lang="en-US"/>
        </a:p>
      </dgm:t>
    </dgm:pt>
    <dgm:pt modelId="{EA379EDD-60B0-40D1-9E10-87EEC078E369}">
      <dgm:prSet/>
      <dgm:spPr/>
      <dgm:t>
        <a:bodyPr/>
        <a:lstStyle/>
        <a:p>
          <a:r>
            <a:rPr lang="en-US" dirty="0" err="1"/>
            <a:t>Dejana</a:t>
          </a:r>
          <a:r>
            <a:rPr lang="en-US" dirty="0"/>
            <a:t> Hernandez  Area Manager</a:t>
          </a:r>
        </a:p>
      </dgm:t>
    </dgm:pt>
    <dgm:pt modelId="{97BE8F60-B95F-4B12-AC6C-F6CB14630905}" type="parTrans" cxnId="{54ADFEB8-E934-44C5-9FB6-B8C855A029FF}">
      <dgm:prSet/>
      <dgm:spPr/>
      <dgm:t>
        <a:bodyPr/>
        <a:lstStyle/>
        <a:p>
          <a:endParaRPr lang="en-US"/>
        </a:p>
      </dgm:t>
    </dgm:pt>
    <dgm:pt modelId="{AD47B821-2C21-4058-B1BD-7926974538E4}" type="sibTrans" cxnId="{54ADFEB8-E934-44C5-9FB6-B8C855A029FF}">
      <dgm:prSet/>
      <dgm:spPr/>
      <dgm:t>
        <a:bodyPr/>
        <a:lstStyle/>
        <a:p>
          <a:endParaRPr lang="en-US"/>
        </a:p>
      </dgm:t>
    </dgm:pt>
    <dgm:pt modelId="{855B0C98-4088-453C-870B-097B86985ECB}">
      <dgm:prSet/>
      <dgm:spPr/>
      <dgm:t>
        <a:bodyPr/>
        <a:lstStyle/>
        <a:p>
          <a:r>
            <a:rPr lang="en-US" dirty="0" err="1"/>
            <a:t>Akeya</a:t>
          </a:r>
          <a:r>
            <a:rPr lang="en-US" dirty="0"/>
            <a:t> Longmire Area Manager</a:t>
          </a:r>
        </a:p>
      </dgm:t>
    </dgm:pt>
    <dgm:pt modelId="{B754387D-125B-443F-882B-4F0AD08970BC}" type="parTrans" cxnId="{0E6D7B26-6651-418F-809E-5672B71CD708}">
      <dgm:prSet/>
      <dgm:spPr/>
      <dgm:t>
        <a:bodyPr/>
        <a:lstStyle/>
        <a:p>
          <a:endParaRPr lang="en-US"/>
        </a:p>
      </dgm:t>
    </dgm:pt>
    <dgm:pt modelId="{DC341E53-48ED-4E01-84AB-1DF83160B52B}" type="sibTrans" cxnId="{0E6D7B26-6651-418F-809E-5672B71CD708}">
      <dgm:prSet/>
      <dgm:spPr/>
      <dgm:t>
        <a:bodyPr/>
        <a:lstStyle/>
        <a:p>
          <a:endParaRPr lang="en-US"/>
        </a:p>
      </dgm:t>
    </dgm:pt>
    <dgm:pt modelId="{3FF4F43C-5A62-4F16-A586-AE832708DA6E}">
      <dgm:prSet/>
      <dgm:spPr/>
      <dgm:t>
        <a:bodyPr/>
        <a:lstStyle/>
        <a:p>
          <a:r>
            <a:rPr lang="en-US" dirty="0"/>
            <a:t>Quania Atkins Home Manager Somerset Home</a:t>
          </a:r>
        </a:p>
      </dgm:t>
    </dgm:pt>
    <dgm:pt modelId="{25B664FF-E893-4A21-80EB-256ACCC077E0}" type="parTrans" cxnId="{50DACE3B-1EB9-4EC1-BB04-9562611E67EA}">
      <dgm:prSet/>
      <dgm:spPr/>
      <dgm:t>
        <a:bodyPr/>
        <a:lstStyle/>
        <a:p>
          <a:endParaRPr lang="en-US"/>
        </a:p>
      </dgm:t>
    </dgm:pt>
    <dgm:pt modelId="{2C089ED1-9746-4CB2-BD25-EFA37AC31623}" type="sibTrans" cxnId="{50DACE3B-1EB9-4EC1-BB04-9562611E67EA}">
      <dgm:prSet/>
      <dgm:spPr/>
      <dgm:t>
        <a:bodyPr/>
        <a:lstStyle/>
        <a:p>
          <a:endParaRPr lang="en-US"/>
        </a:p>
      </dgm:t>
    </dgm:pt>
    <dgm:pt modelId="{BA710402-1C4E-4B81-BA09-8DFA9C7F94D3}">
      <dgm:prSet/>
      <dgm:spPr/>
      <dgm:t>
        <a:bodyPr/>
        <a:lstStyle/>
        <a:p>
          <a:r>
            <a:rPr lang="en-US" dirty="0"/>
            <a:t>       TBD            Home Manager    Lee Baker</a:t>
          </a:r>
        </a:p>
      </dgm:t>
    </dgm:pt>
    <dgm:pt modelId="{73A3A15D-B667-4E99-B3F3-79557E354358}" type="parTrans" cxnId="{757924BB-0C93-4E92-AFE9-2C83BD1078A2}">
      <dgm:prSet/>
      <dgm:spPr/>
      <dgm:t>
        <a:bodyPr/>
        <a:lstStyle/>
        <a:p>
          <a:endParaRPr lang="en-US"/>
        </a:p>
      </dgm:t>
    </dgm:pt>
    <dgm:pt modelId="{DB38AC75-5F7C-49F3-B108-57D2263F3931}" type="sibTrans" cxnId="{757924BB-0C93-4E92-AFE9-2C83BD1078A2}">
      <dgm:prSet/>
      <dgm:spPr/>
      <dgm:t>
        <a:bodyPr/>
        <a:lstStyle/>
        <a:p>
          <a:endParaRPr lang="en-US"/>
        </a:p>
      </dgm:t>
    </dgm:pt>
    <dgm:pt modelId="{68B70E9A-6830-455B-A40B-489B3830E21B}">
      <dgm:prSet/>
      <dgm:spPr/>
      <dgm:t>
        <a:bodyPr/>
        <a:lstStyle/>
        <a:p>
          <a:r>
            <a:rPr lang="en-US" dirty="0"/>
            <a:t>Roxanne Turner Home Manager Winchester Home</a:t>
          </a:r>
        </a:p>
      </dgm:t>
    </dgm:pt>
    <dgm:pt modelId="{92A4DC37-2CCF-43B2-9ACD-10E8CC8F411C}" type="parTrans" cxnId="{2EA4ADC3-8AA1-4494-8297-230A7A4CF72A}">
      <dgm:prSet/>
      <dgm:spPr/>
      <dgm:t>
        <a:bodyPr/>
        <a:lstStyle/>
        <a:p>
          <a:endParaRPr lang="en-US"/>
        </a:p>
      </dgm:t>
    </dgm:pt>
    <dgm:pt modelId="{F3516D2D-7174-41AB-B266-8C5ED5920158}" type="sibTrans" cxnId="{2EA4ADC3-8AA1-4494-8297-230A7A4CF72A}">
      <dgm:prSet/>
      <dgm:spPr/>
      <dgm:t>
        <a:bodyPr/>
        <a:lstStyle/>
        <a:p>
          <a:endParaRPr lang="en-US"/>
        </a:p>
      </dgm:t>
    </dgm:pt>
    <dgm:pt modelId="{1C935ED5-97EC-4A3D-B731-C1D7D2F27DA6}">
      <dgm:prSet/>
      <dgm:spPr/>
      <dgm:t>
        <a:bodyPr/>
        <a:lstStyle/>
        <a:p>
          <a:r>
            <a:rPr lang="en-US" dirty="0"/>
            <a:t>William Shropshire Home Manager Thorndyke home</a:t>
          </a:r>
        </a:p>
      </dgm:t>
    </dgm:pt>
    <dgm:pt modelId="{FCAD1ECA-DA31-4A2B-A3FC-61998CB50FE6}" type="parTrans" cxnId="{E51CBE73-3FB9-4598-AA91-966EEB430940}">
      <dgm:prSet/>
      <dgm:spPr/>
      <dgm:t>
        <a:bodyPr/>
        <a:lstStyle/>
        <a:p>
          <a:endParaRPr lang="en-US"/>
        </a:p>
      </dgm:t>
    </dgm:pt>
    <dgm:pt modelId="{AE1C0A28-E885-4372-B5CE-7B72F360AB74}" type="sibTrans" cxnId="{E51CBE73-3FB9-4598-AA91-966EEB430940}">
      <dgm:prSet/>
      <dgm:spPr/>
      <dgm:t>
        <a:bodyPr/>
        <a:lstStyle/>
        <a:p>
          <a:endParaRPr lang="en-US"/>
        </a:p>
      </dgm:t>
    </dgm:pt>
    <dgm:pt modelId="{8328DCE5-1ECC-4896-8F38-7550DF67D7DC}">
      <dgm:prSet/>
      <dgm:spPr/>
      <dgm:t>
        <a:bodyPr/>
        <a:lstStyle/>
        <a:p>
          <a:r>
            <a:rPr lang="en-US" dirty="0"/>
            <a:t>Keisha Franklin Home Manager </a:t>
          </a:r>
          <a:r>
            <a:rPr lang="en-US" dirty="0" err="1"/>
            <a:t>Brandywynne</a:t>
          </a:r>
          <a:r>
            <a:rPr lang="en-US" dirty="0"/>
            <a:t> Home</a:t>
          </a:r>
        </a:p>
      </dgm:t>
    </dgm:pt>
    <dgm:pt modelId="{835EF203-5B2B-4998-89D0-B71C1F82341F}" type="parTrans" cxnId="{DED37E1A-741C-408B-96DE-EFCCA1E83D37}">
      <dgm:prSet/>
      <dgm:spPr/>
      <dgm:t>
        <a:bodyPr/>
        <a:lstStyle/>
        <a:p>
          <a:endParaRPr lang="en-US"/>
        </a:p>
      </dgm:t>
    </dgm:pt>
    <dgm:pt modelId="{41CB67FD-695B-428C-A1FB-F1B87CDDD365}" type="sibTrans" cxnId="{DED37E1A-741C-408B-96DE-EFCCA1E83D37}">
      <dgm:prSet/>
      <dgm:spPr/>
      <dgm:t>
        <a:bodyPr/>
        <a:lstStyle/>
        <a:p>
          <a:endParaRPr lang="en-US"/>
        </a:p>
      </dgm:t>
    </dgm:pt>
    <dgm:pt modelId="{74A19B65-FDAE-4CE0-8AD5-CFEDBCF29BBB}">
      <dgm:prSet/>
      <dgm:spPr/>
      <dgm:t>
        <a:bodyPr/>
        <a:lstStyle/>
        <a:p>
          <a:r>
            <a:rPr lang="en-US" dirty="0"/>
            <a:t>John </a:t>
          </a:r>
          <a:r>
            <a:rPr lang="en-US" dirty="0" err="1"/>
            <a:t>Cleavenger</a:t>
          </a:r>
          <a:r>
            <a:rPr lang="en-US" dirty="0"/>
            <a:t> Home Manager Bond Home </a:t>
          </a:r>
        </a:p>
      </dgm:t>
    </dgm:pt>
    <dgm:pt modelId="{E4AE56E9-7A60-4737-BB67-04D2FE631663}" type="parTrans" cxnId="{A6B79C67-BD99-45D8-84BA-914055820C47}">
      <dgm:prSet/>
      <dgm:spPr/>
      <dgm:t>
        <a:bodyPr/>
        <a:lstStyle/>
        <a:p>
          <a:endParaRPr lang="en-US"/>
        </a:p>
      </dgm:t>
    </dgm:pt>
    <dgm:pt modelId="{35CAEE11-B72A-4122-824A-73745B249F6F}" type="sibTrans" cxnId="{A6B79C67-BD99-45D8-84BA-914055820C47}">
      <dgm:prSet/>
      <dgm:spPr/>
      <dgm:t>
        <a:bodyPr/>
        <a:lstStyle/>
        <a:p>
          <a:endParaRPr lang="en-US"/>
        </a:p>
      </dgm:t>
    </dgm:pt>
    <dgm:pt modelId="{C319D86A-34FB-4F10-8EF0-BDEBB601C29E}">
      <dgm:prSet/>
      <dgm:spPr/>
      <dgm:t>
        <a:bodyPr/>
        <a:lstStyle/>
        <a:p>
          <a:r>
            <a:rPr lang="en-US" dirty="0"/>
            <a:t>Asst </a:t>
          </a:r>
          <a:r>
            <a:rPr lang="en-US" dirty="0" err="1"/>
            <a:t>Mgr</a:t>
          </a:r>
          <a:r>
            <a:rPr lang="en-US" dirty="0"/>
            <a:t>/ Direct Care Workers</a:t>
          </a:r>
        </a:p>
      </dgm:t>
    </dgm:pt>
    <dgm:pt modelId="{511BF2C1-F114-4071-9DA5-8A064D6EC42E}" type="parTrans" cxnId="{E9E41912-AB96-41BD-A59D-EF693AA87947}">
      <dgm:prSet/>
      <dgm:spPr/>
      <dgm:t>
        <a:bodyPr/>
        <a:lstStyle/>
        <a:p>
          <a:endParaRPr lang="en-US"/>
        </a:p>
      </dgm:t>
    </dgm:pt>
    <dgm:pt modelId="{95EEB49F-D580-47C7-B989-601126181D7D}" type="sibTrans" cxnId="{E9E41912-AB96-41BD-A59D-EF693AA87947}">
      <dgm:prSet/>
      <dgm:spPr/>
      <dgm:t>
        <a:bodyPr/>
        <a:lstStyle/>
        <a:p>
          <a:endParaRPr lang="en-US"/>
        </a:p>
      </dgm:t>
    </dgm:pt>
    <dgm:pt modelId="{64757D82-F24B-4DDD-A73E-E031F1325595}">
      <dgm:prSet/>
      <dgm:spPr/>
      <dgm:t>
        <a:bodyPr/>
        <a:lstStyle/>
        <a:p>
          <a:r>
            <a:rPr lang="en-US" dirty="0"/>
            <a:t>Asst </a:t>
          </a:r>
          <a:r>
            <a:rPr lang="en-US" dirty="0" err="1"/>
            <a:t>Mgr</a:t>
          </a:r>
          <a:r>
            <a:rPr lang="en-US" dirty="0"/>
            <a:t>/ Direct Care Workers</a:t>
          </a:r>
        </a:p>
      </dgm:t>
    </dgm:pt>
    <dgm:pt modelId="{D9C365AF-345A-4C4E-8B29-1F87B6FBD60C}" type="parTrans" cxnId="{CC8A8ECA-A6B8-4F6A-A1B4-455CC9E2A997}">
      <dgm:prSet/>
      <dgm:spPr/>
      <dgm:t>
        <a:bodyPr/>
        <a:lstStyle/>
        <a:p>
          <a:endParaRPr lang="en-US"/>
        </a:p>
      </dgm:t>
    </dgm:pt>
    <dgm:pt modelId="{87412F50-6EAA-4324-876D-169C7A716D0A}" type="sibTrans" cxnId="{CC8A8ECA-A6B8-4F6A-A1B4-455CC9E2A997}">
      <dgm:prSet/>
      <dgm:spPr/>
      <dgm:t>
        <a:bodyPr/>
        <a:lstStyle/>
        <a:p>
          <a:endParaRPr lang="en-US"/>
        </a:p>
      </dgm:t>
    </dgm:pt>
    <dgm:pt modelId="{599F3532-DD89-4E25-936B-FC3D0709C2A9}">
      <dgm:prSet/>
      <dgm:spPr/>
      <dgm:t>
        <a:bodyPr/>
        <a:lstStyle/>
        <a:p>
          <a:r>
            <a:rPr lang="en-US" dirty="0"/>
            <a:t>Asst </a:t>
          </a:r>
          <a:r>
            <a:rPr lang="en-US" dirty="0" err="1"/>
            <a:t>Mgr</a:t>
          </a:r>
          <a:r>
            <a:rPr lang="en-US" dirty="0"/>
            <a:t>/ Direct Care Workers</a:t>
          </a:r>
        </a:p>
      </dgm:t>
    </dgm:pt>
    <dgm:pt modelId="{AFA848D7-221E-4DA9-A702-92FFBB92BF02}" type="parTrans" cxnId="{E830F762-83A8-43A1-9035-B8B2023ABCFC}">
      <dgm:prSet/>
      <dgm:spPr/>
      <dgm:t>
        <a:bodyPr/>
        <a:lstStyle/>
        <a:p>
          <a:endParaRPr lang="en-US"/>
        </a:p>
      </dgm:t>
    </dgm:pt>
    <dgm:pt modelId="{57AB03C5-8615-45BB-A8D3-60DBCF973037}" type="sibTrans" cxnId="{E830F762-83A8-43A1-9035-B8B2023ABCFC}">
      <dgm:prSet/>
      <dgm:spPr/>
      <dgm:t>
        <a:bodyPr/>
        <a:lstStyle/>
        <a:p>
          <a:endParaRPr lang="en-US"/>
        </a:p>
      </dgm:t>
    </dgm:pt>
    <dgm:pt modelId="{5588C19C-C2C0-4530-B791-9474CFF4560D}">
      <dgm:prSet/>
      <dgm:spPr/>
      <dgm:t>
        <a:bodyPr/>
        <a:lstStyle/>
        <a:p>
          <a:r>
            <a:rPr lang="en-US" dirty="0"/>
            <a:t>Asst </a:t>
          </a:r>
          <a:r>
            <a:rPr lang="en-US" dirty="0" err="1"/>
            <a:t>Mgr</a:t>
          </a:r>
          <a:r>
            <a:rPr lang="en-US" dirty="0"/>
            <a:t>/ Direct Care Workers</a:t>
          </a:r>
        </a:p>
      </dgm:t>
    </dgm:pt>
    <dgm:pt modelId="{815E879C-DFBB-424C-BBBE-56F84A499AFC}" type="parTrans" cxnId="{6C29C02D-F019-4646-8503-67D31B67D43A}">
      <dgm:prSet/>
      <dgm:spPr/>
      <dgm:t>
        <a:bodyPr/>
        <a:lstStyle/>
        <a:p>
          <a:endParaRPr lang="en-US"/>
        </a:p>
      </dgm:t>
    </dgm:pt>
    <dgm:pt modelId="{4C61B271-50D5-403C-9A0C-685BCBFB7ABA}" type="sibTrans" cxnId="{6C29C02D-F019-4646-8503-67D31B67D43A}">
      <dgm:prSet/>
      <dgm:spPr/>
      <dgm:t>
        <a:bodyPr/>
        <a:lstStyle/>
        <a:p>
          <a:endParaRPr lang="en-US"/>
        </a:p>
      </dgm:t>
    </dgm:pt>
    <dgm:pt modelId="{94D531B2-96D2-4591-B069-7869D15107BE}">
      <dgm:prSet/>
      <dgm:spPr/>
      <dgm:t>
        <a:bodyPr/>
        <a:lstStyle/>
        <a:p>
          <a:r>
            <a:rPr lang="en-US" dirty="0"/>
            <a:t>Asst </a:t>
          </a:r>
          <a:r>
            <a:rPr lang="en-US" dirty="0" err="1"/>
            <a:t>Mgr</a:t>
          </a:r>
          <a:r>
            <a:rPr lang="en-US" dirty="0"/>
            <a:t>/ Direct Care Workers</a:t>
          </a:r>
        </a:p>
      </dgm:t>
    </dgm:pt>
    <dgm:pt modelId="{E336F434-3F12-45DC-B972-9D4262B8DB2A}" type="parTrans" cxnId="{E71F1AD2-AAF3-4047-8ED8-90E90B8F686B}">
      <dgm:prSet/>
      <dgm:spPr/>
      <dgm:t>
        <a:bodyPr/>
        <a:lstStyle/>
        <a:p>
          <a:endParaRPr lang="en-US"/>
        </a:p>
      </dgm:t>
    </dgm:pt>
    <dgm:pt modelId="{ADDDE895-E4B9-4A07-B178-C36788CDBDD2}" type="sibTrans" cxnId="{E71F1AD2-AAF3-4047-8ED8-90E90B8F686B}">
      <dgm:prSet/>
      <dgm:spPr/>
      <dgm:t>
        <a:bodyPr/>
        <a:lstStyle/>
        <a:p>
          <a:endParaRPr lang="en-US"/>
        </a:p>
      </dgm:t>
    </dgm:pt>
    <dgm:pt modelId="{D8227C94-877D-4B2B-9F42-7D4F0D04F9A8}">
      <dgm:prSet/>
      <dgm:spPr/>
      <dgm:t>
        <a:bodyPr/>
        <a:lstStyle/>
        <a:p>
          <a:r>
            <a:rPr lang="en-US" dirty="0"/>
            <a:t>Asst </a:t>
          </a:r>
          <a:r>
            <a:rPr lang="en-US" dirty="0" err="1"/>
            <a:t>Mgr</a:t>
          </a:r>
          <a:r>
            <a:rPr lang="en-US" dirty="0"/>
            <a:t>/ Direct Care Workers</a:t>
          </a:r>
        </a:p>
      </dgm:t>
    </dgm:pt>
    <dgm:pt modelId="{914345F7-F330-4507-904C-678ECFD1734A}" type="parTrans" cxnId="{4C476FB5-0515-4800-B230-38573177466F}">
      <dgm:prSet/>
      <dgm:spPr/>
      <dgm:t>
        <a:bodyPr/>
        <a:lstStyle/>
        <a:p>
          <a:endParaRPr lang="en-US"/>
        </a:p>
      </dgm:t>
    </dgm:pt>
    <dgm:pt modelId="{EC313648-FCFD-4EC0-A1D0-B7B6F4FB612B}" type="sibTrans" cxnId="{4C476FB5-0515-4800-B230-38573177466F}">
      <dgm:prSet/>
      <dgm:spPr/>
      <dgm:t>
        <a:bodyPr/>
        <a:lstStyle/>
        <a:p>
          <a:endParaRPr lang="en-US"/>
        </a:p>
      </dgm:t>
    </dgm:pt>
    <dgm:pt modelId="{AD605A88-99AA-4F6B-9E8D-3E71612F326F}" type="pres">
      <dgm:prSet presAssocID="{6EA1F4CD-0708-4339-A47D-25F76AEDB4D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F4BAADD-36FA-4427-B21F-C51CE9C2C35A}" type="pres">
      <dgm:prSet presAssocID="{2EA33616-6C58-403A-899C-3B7D55F71B27}" presName="hierRoot1" presStyleCnt="0"/>
      <dgm:spPr/>
    </dgm:pt>
    <dgm:pt modelId="{6E97CB25-6A82-49FE-B57D-99FB3E01DB5F}" type="pres">
      <dgm:prSet presAssocID="{2EA33616-6C58-403A-899C-3B7D55F71B27}" presName="composite" presStyleCnt="0"/>
      <dgm:spPr/>
    </dgm:pt>
    <dgm:pt modelId="{B55136C1-EA46-431D-A83E-87C94E16CBC7}" type="pres">
      <dgm:prSet presAssocID="{2EA33616-6C58-403A-899C-3B7D55F71B27}" presName="background" presStyleLbl="node0" presStyleIdx="0" presStyleCnt="1"/>
      <dgm:spPr/>
    </dgm:pt>
    <dgm:pt modelId="{118CEA32-82E4-4612-9F80-572D545F3A07}" type="pres">
      <dgm:prSet presAssocID="{2EA33616-6C58-403A-899C-3B7D55F71B27}" presName="text" presStyleLbl="fgAcc0" presStyleIdx="0" presStyleCnt="1">
        <dgm:presLayoutVars>
          <dgm:chPref val="3"/>
        </dgm:presLayoutVars>
      </dgm:prSet>
      <dgm:spPr/>
    </dgm:pt>
    <dgm:pt modelId="{1E3EA3C7-4047-41FB-9AEE-6527BC68A47C}" type="pres">
      <dgm:prSet presAssocID="{2EA33616-6C58-403A-899C-3B7D55F71B27}" presName="hierChild2" presStyleCnt="0"/>
      <dgm:spPr/>
    </dgm:pt>
    <dgm:pt modelId="{0EF59175-02FC-4AA8-A49E-C1DAEB19E77E}" type="pres">
      <dgm:prSet presAssocID="{63879560-0422-45CB-8864-A8F90043E6DC}" presName="Name10" presStyleLbl="parChTrans1D2" presStyleIdx="0" presStyleCnt="1"/>
      <dgm:spPr/>
    </dgm:pt>
    <dgm:pt modelId="{0FB06AA8-9191-4F1D-A729-B27A44D3EDF7}" type="pres">
      <dgm:prSet presAssocID="{396A7383-D9B4-4304-8B32-78C675C30257}" presName="hierRoot2" presStyleCnt="0"/>
      <dgm:spPr/>
    </dgm:pt>
    <dgm:pt modelId="{9ACBEC59-702B-4A94-B6DB-60A6D317BB9E}" type="pres">
      <dgm:prSet presAssocID="{396A7383-D9B4-4304-8B32-78C675C30257}" presName="composite2" presStyleCnt="0"/>
      <dgm:spPr/>
    </dgm:pt>
    <dgm:pt modelId="{49E5D9A7-5872-4924-BADB-61330BB6506B}" type="pres">
      <dgm:prSet presAssocID="{396A7383-D9B4-4304-8B32-78C675C30257}" presName="background2" presStyleLbl="node2" presStyleIdx="0" presStyleCnt="1"/>
      <dgm:spPr/>
    </dgm:pt>
    <dgm:pt modelId="{249130DB-4E9E-4288-8308-9D8C3E3596B1}" type="pres">
      <dgm:prSet presAssocID="{396A7383-D9B4-4304-8B32-78C675C30257}" presName="text2" presStyleLbl="fgAcc2" presStyleIdx="0" presStyleCnt="1">
        <dgm:presLayoutVars>
          <dgm:chPref val="3"/>
        </dgm:presLayoutVars>
      </dgm:prSet>
      <dgm:spPr/>
    </dgm:pt>
    <dgm:pt modelId="{BC6A425F-35B6-4380-B9F8-FE46841BC565}" type="pres">
      <dgm:prSet presAssocID="{396A7383-D9B4-4304-8B32-78C675C30257}" presName="hierChild3" presStyleCnt="0"/>
      <dgm:spPr/>
    </dgm:pt>
    <dgm:pt modelId="{769A7BC0-FA4A-4D55-A9F1-B535FBA9D4B0}" type="pres">
      <dgm:prSet presAssocID="{249187AC-94F8-4841-9382-A38337164000}" presName="Name17" presStyleLbl="parChTrans1D3" presStyleIdx="0" presStyleCnt="3"/>
      <dgm:spPr/>
    </dgm:pt>
    <dgm:pt modelId="{33126145-6C56-4DCA-A906-FE99D8195D5D}" type="pres">
      <dgm:prSet presAssocID="{E4AB13D2-7C5F-4552-AB9F-F89ADB3BC436}" presName="hierRoot3" presStyleCnt="0"/>
      <dgm:spPr/>
    </dgm:pt>
    <dgm:pt modelId="{02B5053E-5200-4485-901B-18D123B9F3DC}" type="pres">
      <dgm:prSet presAssocID="{E4AB13D2-7C5F-4552-AB9F-F89ADB3BC436}" presName="composite3" presStyleCnt="0"/>
      <dgm:spPr/>
    </dgm:pt>
    <dgm:pt modelId="{0A950B08-E7DF-4F04-A2A7-7A9249C49782}" type="pres">
      <dgm:prSet presAssocID="{E4AB13D2-7C5F-4552-AB9F-F89ADB3BC436}" presName="background3" presStyleLbl="node3" presStyleIdx="0" presStyleCnt="3"/>
      <dgm:spPr/>
    </dgm:pt>
    <dgm:pt modelId="{6877CAAB-D9AE-42EB-A334-1B77B84FD97C}" type="pres">
      <dgm:prSet presAssocID="{E4AB13D2-7C5F-4552-AB9F-F89ADB3BC436}" presName="text3" presStyleLbl="fgAcc3" presStyleIdx="0" presStyleCnt="3">
        <dgm:presLayoutVars>
          <dgm:chPref val="3"/>
        </dgm:presLayoutVars>
      </dgm:prSet>
      <dgm:spPr/>
    </dgm:pt>
    <dgm:pt modelId="{39BB45A9-A14B-4347-A0E2-FCCFA735DE30}" type="pres">
      <dgm:prSet presAssocID="{E4AB13D2-7C5F-4552-AB9F-F89ADB3BC436}" presName="hierChild4" presStyleCnt="0"/>
      <dgm:spPr/>
    </dgm:pt>
    <dgm:pt modelId="{F5FBE397-C989-4978-9D4C-D8C860C98E01}" type="pres">
      <dgm:prSet presAssocID="{97BE8F60-B95F-4B12-AC6C-F6CB14630905}" presName="Name23" presStyleLbl="parChTrans1D4" presStyleIdx="0" presStyleCnt="15"/>
      <dgm:spPr/>
    </dgm:pt>
    <dgm:pt modelId="{B4736CAA-4AE5-4339-8B19-27F5C2058AD1}" type="pres">
      <dgm:prSet presAssocID="{EA379EDD-60B0-40D1-9E10-87EEC078E369}" presName="hierRoot4" presStyleCnt="0"/>
      <dgm:spPr/>
    </dgm:pt>
    <dgm:pt modelId="{0D306769-F8C0-47D2-B95A-1649DBA04180}" type="pres">
      <dgm:prSet presAssocID="{EA379EDD-60B0-40D1-9E10-87EEC078E369}" presName="composite4" presStyleCnt="0"/>
      <dgm:spPr/>
    </dgm:pt>
    <dgm:pt modelId="{0A20395E-6327-4424-95D2-3E5ED067CBB2}" type="pres">
      <dgm:prSet presAssocID="{EA379EDD-60B0-40D1-9E10-87EEC078E369}" presName="background4" presStyleLbl="node4" presStyleIdx="0" presStyleCnt="15"/>
      <dgm:spPr/>
    </dgm:pt>
    <dgm:pt modelId="{75B24BB3-4726-4ED7-B821-F0430B5C4433}" type="pres">
      <dgm:prSet presAssocID="{EA379EDD-60B0-40D1-9E10-87EEC078E369}" presName="text4" presStyleLbl="fgAcc4" presStyleIdx="0" presStyleCnt="15">
        <dgm:presLayoutVars>
          <dgm:chPref val="3"/>
        </dgm:presLayoutVars>
      </dgm:prSet>
      <dgm:spPr/>
    </dgm:pt>
    <dgm:pt modelId="{ED106090-BE40-4AD5-86EE-20A78FEAF241}" type="pres">
      <dgm:prSet presAssocID="{EA379EDD-60B0-40D1-9E10-87EEC078E369}" presName="hierChild5" presStyleCnt="0"/>
      <dgm:spPr/>
    </dgm:pt>
    <dgm:pt modelId="{695A184D-7A4B-4E9F-8C62-07FF97025410}" type="pres">
      <dgm:prSet presAssocID="{25B664FF-E893-4A21-80EB-256ACCC077E0}" presName="Name23" presStyleLbl="parChTrans1D4" presStyleIdx="1" presStyleCnt="15"/>
      <dgm:spPr/>
    </dgm:pt>
    <dgm:pt modelId="{3661DE4C-2C69-4BC5-B084-F17BD9FF15DC}" type="pres">
      <dgm:prSet presAssocID="{3FF4F43C-5A62-4F16-A586-AE832708DA6E}" presName="hierRoot4" presStyleCnt="0"/>
      <dgm:spPr/>
    </dgm:pt>
    <dgm:pt modelId="{C888359F-6330-4F55-B686-4AEA8899A2F3}" type="pres">
      <dgm:prSet presAssocID="{3FF4F43C-5A62-4F16-A586-AE832708DA6E}" presName="composite4" presStyleCnt="0"/>
      <dgm:spPr/>
    </dgm:pt>
    <dgm:pt modelId="{2DC859F0-C61F-46C8-B284-2233CB4B5356}" type="pres">
      <dgm:prSet presAssocID="{3FF4F43C-5A62-4F16-A586-AE832708DA6E}" presName="background4" presStyleLbl="node4" presStyleIdx="1" presStyleCnt="15"/>
      <dgm:spPr/>
    </dgm:pt>
    <dgm:pt modelId="{BB2A3A1E-6BC0-48F4-8C90-04E0B8191083}" type="pres">
      <dgm:prSet presAssocID="{3FF4F43C-5A62-4F16-A586-AE832708DA6E}" presName="text4" presStyleLbl="fgAcc4" presStyleIdx="1" presStyleCnt="15">
        <dgm:presLayoutVars>
          <dgm:chPref val="3"/>
        </dgm:presLayoutVars>
      </dgm:prSet>
      <dgm:spPr/>
    </dgm:pt>
    <dgm:pt modelId="{A93C659F-E41B-483A-A767-08D43547C983}" type="pres">
      <dgm:prSet presAssocID="{3FF4F43C-5A62-4F16-A586-AE832708DA6E}" presName="hierChild5" presStyleCnt="0"/>
      <dgm:spPr/>
    </dgm:pt>
    <dgm:pt modelId="{E7FC8841-5C24-4E5F-8FB2-AD69B4FAC34F}" type="pres">
      <dgm:prSet presAssocID="{914345F7-F330-4507-904C-678ECFD1734A}" presName="Name23" presStyleLbl="parChTrans1D4" presStyleIdx="2" presStyleCnt="15"/>
      <dgm:spPr/>
    </dgm:pt>
    <dgm:pt modelId="{237B4D68-E064-4AB8-B4F6-43BE78C371EB}" type="pres">
      <dgm:prSet presAssocID="{D8227C94-877D-4B2B-9F42-7D4F0D04F9A8}" presName="hierRoot4" presStyleCnt="0"/>
      <dgm:spPr/>
    </dgm:pt>
    <dgm:pt modelId="{DE446BF0-8A39-4A66-A7D8-C7C175B2EC57}" type="pres">
      <dgm:prSet presAssocID="{D8227C94-877D-4B2B-9F42-7D4F0D04F9A8}" presName="composite4" presStyleCnt="0"/>
      <dgm:spPr/>
    </dgm:pt>
    <dgm:pt modelId="{35E387AA-4D49-43A2-91B6-1DF0CB3D77FE}" type="pres">
      <dgm:prSet presAssocID="{D8227C94-877D-4B2B-9F42-7D4F0D04F9A8}" presName="background4" presStyleLbl="node4" presStyleIdx="2" presStyleCnt="15"/>
      <dgm:spPr/>
    </dgm:pt>
    <dgm:pt modelId="{B46D8348-C108-4C1F-8F54-09E587806FD6}" type="pres">
      <dgm:prSet presAssocID="{D8227C94-877D-4B2B-9F42-7D4F0D04F9A8}" presName="text4" presStyleLbl="fgAcc4" presStyleIdx="2" presStyleCnt="15">
        <dgm:presLayoutVars>
          <dgm:chPref val="3"/>
        </dgm:presLayoutVars>
      </dgm:prSet>
      <dgm:spPr/>
    </dgm:pt>
    <dgm:pt modelId="{29694132-FCA6-43D6-A8E6-994DBA16B13D}" type="pres">
      <dgm:prSet presAssocID="{D8227C94-877D-4B2B-9F42-7D4F0D04F9A8}" presName="hierChild5" presStyleCnt="0"/>
      <dgm:spPr/>
    </dgm:pt>
    <dgm:pt modelId="{C1B9ABA0-AB62-47E6-83CC-1FB6A1D887E4}" type="pres">
      <dgm:prSet presAssocID="{73A3A15D-B667-4E99-B3F3-79557E354358}" presName="Name23" presStyleLbl="parChTrans1D4" presStyleIdx="3" presStyleCnt="15"/>
      <dgm:spPr/>
    </dgm:pt>
    <dgm:pt modelId="{728CA3B5-1584-40AB-AADE-461CEBF13871}" type="pres">
      <dgm:prSet presAssocID="{BA710402-1C4E-4B81-BA09-8DFA9C7F94D3}" presName="hierRoot4" presStyleCnt="0"/>
      <dgm:spPr/>
    </dgm:pt>
    <dgm:pt modelId="{11B35E60-1BDF-4FC6-89F5-6A79B1B107EC}" type="pres">
      <dgm:prSet presAssocID="{BA710402-1C4E-4B81-BA09-8DFA9C7F94D3}" presName="composite4" presStyleCnt="0"/>
      <dgm:spPr/>
    </dgm:pt>
    <dgm:pt modelId="{53662642-49B9-44EA-ADB3-047CDCF9C797}" type="pres">
      <dgm:prSet presAssocID="{BA710402-1C4E-4B81-BA09-8DFA9C7F94D3}" presName="background4" presStyleLbl="node4" presStyleIdx="3" presStyleCnt="15"/>
      <dgm:spPr/>
    </dgm:pt>
    <dgm:pt modelId="{9B2A9CEC-B42B-4BA8-8F24-13132E6A3787}" type="pres">
      <dgm:prSet presAssocID="{BA710402-1C4E-4B81-BA09-8DFA9C7F94D3}" presName="text4" presStyleLbl="fgAcc4" presStyleIdx="3" presStyleCnt="15">
        <dgm:presLayoutVars>
          <dgm:chPref val="3"/>
        </dgm:presLayoutVars>
      </dgm:prSet>
      <dgm:spPr/>
    </dgm:pt>
    <dgm:pt modelId="{44A3BB63-D8E1-4EA8-A965-FC95D26F3796}" type="pres">
      <dgm:prSet presAssocID="{BA710402-1C4E-4B81-BA09-8DFA9C7F94D3}" presName="hierChild5" presStyleCnt="0"/>
      <dgm:spPr/>
    </dgm:pt>
    <dgm:pt modelId="{5BF66639-4A0A-42A1-AC31-3DE26EC50B47}" type="pres">
      <dgm:prSet presAssocID="{E336F434-3F12-45DC-B972-9D4262B8DB2A}" presName="Name23" presStyleLbl="parChTrans1D4" presStyleIdx="4" presStyleCnt="15"/>
      <dgm:spPr/>
    </dgm:pt>
    <dgm:pt modelId="{0C17DF5E-3F78-447D-B0CF-D8119DFA7746}" type="pres">
      <dgm:prSet presAssocID="{94D531B2-96D2-4591-B069-7869D15107BE}" presName="hierRoot4" presStyleCnt="0"/>
      <dgm:spPr/>
    </dgm:pt>
    <dgm:pt modelId="{0D0B9405-9F53-4B50-8E08-97C86610AF6B}" type="pres">
      <dgm:prSet presAssocID="{94D531B2-96D2-4591-B069-7869D15107BE}" presName="composite4" presStyleCnt="0"/>
      <dgm:spPr/>
    </dgm:pt>
    <dgm:pt modelId="{F16966FE-B6EF-4AE4-B1E0-128B2DC9B441}" type="pres">
      <dgm:prSet presAssocID="{94D531B2-96D2-4591-B069-7869D15107BE}" presName="background4" presStyleLbl="node4" presStyleIdx="4" presStyleCnt="15"/>
      <dgm:spPr/>
    </dgm:pt>
    <dgm:pt modelId="{E9EA83B4-41D3-40F8-BA6D-2780AADCE9C3}" type="pres">
      <dgm:prSet presAssocID="{94D531B2-96D2-4591-B069-7869D15107BE}" presName="text4" presStyleLbl="fgAcc4" presStyleIdx="4" presStyleCnt="15">
        <dgm:presLayoutVars>
          <dgm:chPref val="3"/>
        </dgm:presLayoutVars>
      </dgm:prSet>
      <dgm:spPr/>
    </dgm:pt>
    <dgm:pt modelId="{9448C3E8-6E02-4193-A488-AA3418A2FA06}" type="pres">
      <dgm:prSet presAssocID="{94D531B2-96D2-4591-B069-7869D15107BE}" presName="hierChild5" presStyleCnt="0"/>
      <dgm:spPr/>
    </dgm:pt>
    <dgm:pt modelId="{6C7FEFA7-A0BF-434B-A18D-2865D3B6903A}" type="pres">
      <dgm:prSet presAssocID="{92A4DC37-2CCF-43B2-9ACD-10E8CC8F411C}" presName="Name23" presStyleLbl="parChTrans1D4" presStyleIdx="5" presStyleCnt="15"/>
      <dgm:spPr/>
    </dgm:pt>
    <dgm:pt modelId="{1D1E6BEC-CEDE-41E2-8B32-A41A77626198}" type="pres">
      <dgm:prSet presAssocID="{68B70E9A-6830-455B-A40B-489B3830E21B}" presName="hierRoot4" presStyleCnt="0"/>
      <dgm:spPr/>
    </dgm:pt>
    <dgm:pt modelId="{80458B6A-CFBE-42D9-9044-CC7D3A1032E8}" type="pres">
      <dgm:prSet presAssocID="{68B70E9A-6830-455B-A40B-489B3830E21B}" presName="composite4" presStyleCnt="0"/>
      <dgm:spPr/>
    </dgm:pt>
    <dgm:pt modelId="{D79F245E-0F73-4E7D-9E82-7A6AA308EAE4}" type="pres">
      <dgm:prSet presAssocID="{68B70E9A-6830-455B-A40B-489B3830E21B}" presName="background4" presStyleLbl="node4" presStyleIdx="5" presStyleCnt="15"/>
      <dgm:spPr/>
    </dgm:pt>
    <dgm:pt modelId="{8E82A047-D8B8-45AE-806F-96ADE13D24CB}" type="pres">
      <dgm:prSet presAssocID="{68B70E9A-6830-455B-A40B-489B3830E21B}" presName="text4" presStyleLbl="fgAcc4" presStyleIdx="5" presStyleCnt="15">
        <dgm:presLayoutVars>
          <dgm:chPref val="3"/>
        </dgm:presLayoutVars>
      </dgm:prSet>
      <dgm:spPr/>
    </dgm:pt>
    <dgm:pt modelId="{1B744FAA-CE3A-428F-B509-827DEAB821AE}" type="pres">
      <dgm:prSet presAssocID="{68B70E9A-6830-455B-A40B-489B3830E21B}" presName="hierChild5" presStyleCnt="0"/>
      <dgm:spPr/>
    </dgm:pt>
    <dgm:pt modelId="{A247814E-2B43-4E23-8CC6-03EF4E982EC7}" type="pres">
      <dgm:prSet presAssocID="{815E879C-DFBB-424C-BBBE-56F84A499AFC}" presName="Name23" presStyleLbl="parChTrans1D4" presStyleIdx="6" presStyleCnt="15"/>
      <dgm:spPr/>
    </dgm:pt>
    <dgm:pt modelId="{EF1B4FB1-24B5-4DDD-82A2-1A4CF1C239A5}" type="pres">
      <dgm:prSet presAssocID="{5588C19C-C2C0-4530-B791-9474CFF4560D}" presName="hierRoot4" presStyleCnt="0"/>
      <dgm:spPr/>
    </dgm:pt>
    <dgm:pt modelId="{6C422A2E-E94D-4423-AEF6-2027CF509572}" type="pres">
      <dgm:prSet presAssocID="{5588C19C-C2C0-4530-B791-9474CFF4560D}" presName="composite4" presStyleCnt="0"/>
      <dgm:spPr/>
    </dgm:pt>
    <dgm:pt modelId="{326D15F2-CFD6-48B9-96CE-F553CB34FF2F}" type="pres">
      <dgm:prSet presAssocID="{5588C19C-C2C0-4530-B791-9474CFF4560D}" presName="background4" presStyleLbl="node4" presStyleIdx="6" presStyleCnt="15"/>
      <dgm:spPr/>
    </dgm:pt>
    <dgm:pt modelId="{DD27914D-52BC-4DA7-A35F-2ECE96AC40B9}" type="pres">
      <dgm:prSet presAssocID="{5588C19C-C2C0-4530-B791-9474CFF4560D}" presName="text4" presStyleLbl="fgAcc4" presStyleIdx="6" presStyleCnt="15">
        <dgm:presLayoutVars>
          <dgm:chPref val="3"/>
        </dgm:presLayoutVars>
      </dgm:prSet>
      <dgm:spPr/>
    </dgm:pt>
    <dgm:pt modelId="{0E9CDE16-D62D-464D-9A23-27A719D5F9A1}" type="pres">
      <dgm:prSet presAssocID="{5588C19C-C2C0-4530-B791-9474CFF4560D}" presName="hierChild5" presStyleCnt="0"/>
      <dgm:spPr/>
    </dgm:pt>
    <dgm:pt modelId="{D783D71C-8037-4D87-810E-3F8FB16538C6}" type="pres">
      <dgm:prSet presAssocID="{B754387D-125B-443F-882B-4F0AD08970BC}" presName="Name23" presStyleLbl="parChTrans1D4" presStyleIdx="7" presStyleCnt="15"/>
      <dgm:spPr/>
    </dgm:pt>
    <dgm:pt modelId="{9783D96C-A2D7-41B8-967F-9B6E3D1D9D6F}" type="pres">
      <dgm:prSet presAssocID="{855B0C98-4088-453C-870B-097B86985ECB}" presName="hierRoot4" presStyleCnt="0"/>
      <dgm:spPr/>
    </dgm:pt>
    <dgm:pt modelId="{BF902568-B22D-4072-81D7-B219BCD93D29}" type="pres">
      <dgm:prSet presAssocID="{855B0C98-4088-453C-870B-097B86985ECB}" presName="composite4" presStyleCnt="0"/>
      <dgm:spPr/>
    </dgm:pt>
    <dgm:pt modelId="{F6F190E3-D58F-4181-8A94-5E30044FB4A1}" type="pres">
      <dgm:prSet presAssocID="{855B0C98-4088-453C-870B-097B86985ECB}" presName="background4" presStyleLbl="node4" presStyleIdx="7" presStyleCnt="15"/>
      <dgm:spPr/>
    </dgm:pt>
    <dgm:pt modelId="{4798B6BD-9A4A-4D90-B013-04E89F0ECF1B}" type="pres">
      <dgm:prSet presAssocID="{855B0C98-4088-453C-870B-097B86985ECB}" presName="text4" presStyleLbl="fgAcc4" presStyleIdx="7" presStyleCnt="15">
        <dgm:presLayoutVars>
          <dgm:chPref val="3"/>
        </dgm:presLayoutVars>
      </dgm:prSet>
      <dgm:spPr/>
    </dgm:pt>
    <dgm:pt modelId="{29169094-515D-4DDC-8B51-C512CCD91F0D}" type="pres">
      <dgm:prSet presAssocID="{855B0C98-4088-453C-870B-097B86985ECB}" presName="hierChild5" presStyleCnt="0"/>
      <dgm:spPr/>
    </dgm:pt>
    <dgm:pt modelId="{D5E93554-9CCA-4D21-AAB3-223FE42CBB4A}" type="pres">
      <dgm:prSet presAssocID="{FCAD1ECA-DA31-4A2B-A3FC-61998CB50FE6}" presName="Name23" presStyleLbl="parChTrans1D4" presStyleIdx="8" presStyleCnt="15"/>
      <dgm:spPr/>
    </dgm:pt>
    <dgm:pt modelId="{88EAD6CA-E9CD-42CD-AD3C-67E364845A3E}" type="pres">
      <dgm:prSet presAssocID="{1C935ED5-97EC-4A3D-B731-C1D7D2F27DA6}" presName="hierRoot4" presStyleCnt="0"/>
      <dgm:spPr/>
    </dgm:pt>
    <dgm:pt modelId="{E6CB9D84-CD99-4882-B9B8-1EB16A369F40}" type="pres">
      <dgm:prSet presAssocID="{1C935ED5-97EC-4A3D-B731-C1D7D2F27DA6}" presName="composite4" presStyleCnt="0"/>
      <dgm:spPr/>
    </dgm:pt>
    <dgm:pt modelId="{5433DB38-C74C-48B3-940E-85E1E2B38918}" type="pres">
      <dgm:prSet presAssocID="{1C935ED5-97EC-4A3D-B731-C1D7D2F27DA6}" presName="background4" presStyleLbl="node4" presStyleIdx="8" presStyleCnt="15"/>
      <dgm:spPr/>
    </dgm:pt>
    <dgm:pt modelId="{38547D37-FE86-43A3-995D-E3555523278E}" type="pres">
      <dgm:prSet presAssocID="{1C935ED5-97EC-4A3D-B731-C1D7D2F27DA6}" presName="text4" presStyleLbl="fgAcc4" presStyleIdx="8" presStyleCnt="15">
        <dgm:presLayoutVars>
          <dgm:chPref val="3"/>
        </dgm:presLayoutVars>
      </dgm:prSet>
      <dgm:spPr/>
    </dgm:pt>
    <dgm:pt modelId="{D17C8A0E-B0FE-4EA8-B458-6084DF8E0CAF}" type="pres">
      <dgm:prSet presAssocID="{1C935ED5-97EC-4A3D-B731-C1D7D2F27DA6}" presName="hierChild5" presStyleCnt="0"/>
      <dgm:spPr/>
    </dgm:pt>
    <dgm:pt modelId="{B2D79330-A65D-4BB6-9B57-9FA63AE283EC}" type="pres">
      <dgm:prSet presAssocID="{511BF2C1-F114-4071-9DA5-8A064D6EC42E}" presName="Name23" presStyleLbl="parChTrans1D4" presStyleIdx="9" presStyleCnt="15"/>
      <dgm:spPr/>
    </dgm:pt>
    <dgm:pt modelId="{F5047A7D-B9DA-4C57-B1A6-2488382C96FE}" type="pres">
      <dgm:prSet presAssocID="{C319D86A-34FB-4F10-8EF0-BDEBB601C29E}" presName="hierRoot4" presStyleCnt="0"/>
      <dgm:spPr/>
    </dgm:pt>
    <dgm:pt modelId="{9E8D2B07-41AF-4948-9522-8EEE4E5BE6A6}" type="pres">
      <dgm:prSet presAssocID="{C319D86A-34FB-4F10-8EF0-BDEBB601C29E}" presName="composite4" presStyleCnt="0"/>
      <dgm:spPr/>
    </dgm:pt>
    <dgm:pt modelId="{79CEC34F-4CF5-43F2-9B4B-E6764564D314}" type="pres">
      <dgm:prSet presAssocID="{C319D86A-34FB-4F10-8EF0-BDEBB601C29E}" presName="background4" presStyleLbl="node4" presStyleIdx="9" presStyleCnt="15"/>
      <dgm:spPr/>
    </dgm:pt>
    <dgm:pt modelId="{99B3670C-3B63-46AB-B32A-3F66E5059D5F}" type="pres">
      <dgm:prSet presAssocID="{C319D86A-34FB-4F10-8EF0-BDEBB601C29E}" presName="text4" presStyleLbl="fgAcc4" presStyleIdx="9" presStyleCnt="15">
        <dgm:presLayoutVars>
          <dgm:chPref val="3"/>
        </dgm:presLayoutVars>
      </dgm:prSet>
      <dgm:spPr/>
    </dgm:pt>
    <dgm:pt modelId="{76D13E14-AB0E-4F12-A6DE-60F1C3871163}" type="pres">
      <dgm:prSet presAssocID="{C319D86A-34FB-4F10-8EF0-BDEBB601C29E}" presName="hierChild5" presStyleCnt="0"/>
      <dgm:spPr/>
    </dgm:pt>
    <dgm:pt modelId="{60C8BCD5-39F8-4AA3-A091-46886A33CCCA}" type="pres">
      <dgm:prSet presAssocID="{835EF203-5B2B-4998-89D0-B71C1F82341F}" presName="Name23" presStyleLbl="parChTrans1D4" presStyleIdx="10" presStyleCnt="15"/>
      <dgm:spPr/>
    </dgm:pt>
    <dgm:pt modelId="{92B9FB75-073E-4AD6-A662-6127BF4E6BF6}" type="pres">
      <dgm:prSet presAssocID="{8328DCE5-1ECC-4896-8F38-7550DF67D7DC}" presName="hierRoot4" presStyleCnt="0"/>
      <dgm:spPr/>
    </dgm:pt>
    <dgm:pt modelId="{A1DD773E-770B-472B-BEF0-102F7DB8BD05}" type="pres">
      <dgm:prSet presAssocID="{8328DCE5-1ECC-4896-8F38-7550DF67D7DC}" presName="composite4" presStyleCnt="0"/>
      <dgm:spPr/>
    </dgm:pt>
    <dgm:pt modelId="{47FD2BFA-11FF-4904-8030-0BEC37DE31DE}" type="pres">
      <dgm:prSet presAssocID="{8328DCE5-1ECC-4896-8F38-7550DF67D7DC}" presName="background4" presStyleLbl="node4" presStyleIdx="10" presStyleCnt="15"/>
      <dgm:spPr/>
    </dgm:pt>
    <dgm:pt modelId="{512ACA01-1812-4384-929D-4B02B19E2885}" type="pres">
      <dgm:prSet presAssocID="{8328DCE5-1ECC-4896-8F38-7550DF67D7DC}" presName="text4" presStyleLbl="fgAcc4" presStyleIdx="10" presStyleCnt="15">
        <dgm:presLayoutVars>
          <dgm:chPref val="3"/>
        </dgm:presLayoutVars>
      </dgm:prSet>
      <dgm:spPr/>
    </dgm:pt>
    <dgm:pt modelId="{BC75B84F-8A07-42AB-84FD-1F7C8BF90EAC}" type="pres">
      <dgm:prSet presAssocID="{8328DCE5-1ECC-4896-8F38-7550DF67D7DC}" presName="hierChild5" presStyleCnt="0"/>
      <dgm:spPr/>
    </dgm:pt>
    <dgm:pt modelId="{025D1481-2600-4A8E-822F-B17522C26B66}" type="pres">
      <dgm:prSet presAssocID="{D9C365AF-345A-4C4E-8B29-1F87B6FBD60C}" presName="Name23" presStyleLbl="parChTrans1D4" presStyleIdx="11" presStyleCnt="15"/>
      <dgm:spPr/>
    </dgm:pt>
    <dgm:pt modelId="{8334B2F0-3A0D-4E2E-B122-4184A8EE9246}" type="pres">
      <dgm:prSet presAssocID="{64757D82-F24B-4DDD-A73E-E031F1325595}" presName="hierRoot4" presStyleCnt="0"/>
      <dgm:spPr/>
    </dgm:pt>
    <dgm:pt modelId="{4A648049-09A9-4045-B28E-8907899C035A}" type="pres">
      <dgm:prSet presAssocID="{64757D82-F24B-4DDD-A73E-E031F1325595}" presName="composite4" presStyleCnt="0"/>
      <dgm:spPr/>
    </dgm:pt>
    <dgm:pt modelId="{65C8FF58-E3BC-46A8-BB63-3E5F39724622}" type="pres">
      <dgm:prSet presAssocID="{64757D82-F24B-4DDD-A73E-E031F1325595}" presName="background4" presStyleLbl="node4" presStyleIdx="11" presStyleCnt="15"/>
      <dgm:spPr/>
    </dgm:pt>
    <dgm:pt modelId="{8766F80D-F255-473C-87FA-92FA7077C50B}" type="pres">
      <dgm:prSet presAssocID="{64757D82-F24B-4DDD-A73E-E031F1325595}" presName="text4" presStyleLbl="fgAcc4" presStyleIdx="11" presStyleCnt="15">
        <dgm:presLayoutVars>
          <dgm:chPref val="3"/>
        </dgm:presLayoutVars>
      </dgm:prSet>
      <dgm:spPr/>
    </dgm:pt>
    <dgm:pt modelId="{F158B454-D3C8-4CAA-BC45-5556A74F9F62}" type="pres">
      <dgm:prSet presAssocID="{64757D82-F24B-4DDD-A73E-E031F1325595}" presName="hierChild5" presStyleCnt="0"/>
      <dgm:spPr/>
    </dgm:pt>
    <dgm:pt modelId="{DDD17F75-8C1C-4463-9E31-A9A2E3DB178F}" type="pres">
      <dgm:prSet presAssocID="{E4AE56E9-7A60-4737-BB67-04D2FE631663}" presName="Name23" presStyleLbl="parChTrans1D4" presStyleIdx="12" presStyleCnt="15"/>
      <dgm:spPr/>
    </dgm:pt>
    <dgm:pt modelId="{161B897B-6A58-4378-887D-6F4595BB3F38}" type="pres">
      <dgm:prSet presAssocID="{74A19B65-FDAE-4CE0-8AD5-CFEDBCF29BBB}" presName="hierRoot4" presStyleCnt="0"/>
      <dgm:spPr/>
    </dgm:pt>
    <dgm:pt modelId="{176530F1-89B3-4295-B44C-FBABE07B4DD9}" type="pres">
      <dgm:prSet presAssocID="{74A19B65-FDAE-4CE0-8AD5-CFEDBCF29BBB}" presName="composite4" presStyleCnt="0"/>
      <dgm:spPr/>
    </dgm:pt>
    <dgm:pt modelId="{F66A7A53-D207-4758-B412-754D1907CDC6}" type="pres">
      <dgm:prSet presAssocID="{74A19B65-FDAE-4CE0-8AD5-CFEDBCF29BBB}" presName="background4" presStyleLbl="node4" presStyleIdx="12" presStyleCnt="15"/>
      <dgm:spPr/>
    </dgm:pt>
    <dgm:pt modelId="{4E64EF77-B272-4CA3-88DA-0DCB44EB9C75}" type="pres">
      <dgm:prSet presAssocID="{74A19B65-FDAE-4CE0-8AD5-CFEDBCF29BBB}" presName="text4" presStyleLbl="fgAcc4" presStyleIdx="12" presStyleCnt="15">
        <dgm:presLayoutVars>
          <dgm:chPref val="3"/>
        </dgm:presLayoutVars>
      </dgm:prSet>
      <dgm:spPr/>
    </dgm:pt>
    <dgm:pt modelId="{3C1186A1-4EF1-4A95-86A2-1E09770B372A}" type="pres">
      <dgm:prSet presAssocID="{74A19B65-FDAE-4CE0-8AD5-CFEDBCF29BBB}" presName="hierChild5" presStyleCnt="0"/>
      <dgm:spPr/>
    </dgm:pt>
    <dgm:pt modelId="{FE27D577-EFA9-4990-A034-90E5659CF4AF}" type="pres">
      <dgm:prSet presAssocID="{AFA848D7-221E-4DA9-A702-92FFBB92BF02}" presName="Name23" presStyleLbl="parChTrans1D4" presStyleIdx="13" presStyleCnt="15"/>
      <dgm:spPr/>
    </dgm:pt>
    <dgm:pt modelId="{76C81002-6B10-429E-9F60-01F3A1B58CC9}" type="pres">
      <dgm:prSet presAssocID="{599F3532-DD89-4E25-936B-FC3D0709C2A9}" presName="hierRoot4" presStyleCnt="0"/>
      <dgm:spPr/>
    </dgm:pt>
    <dgm:pt modelId="{C4F305D3-1CE4-4F8F-8524-0ED4501A2C34}" type="pres">
      <dgm:prSet presAssocID="{599F3532-DD89-4E25-936B-FC3D0709C2A9}" presName="composite4" presStyleCnt="0"/>
      <dgm:spPr/>
    </dgm:pt>
    <dgm:pt modelId="{D6F7D10B-07D9-4B0E-B8E7-2D2D91381540}" type="pres">
      <dgm:prSet presAssocID="{599F3532-DD89-4E25-936B-FC3D0709C2A9}" presName="background4" presStyleLbl="node4" presStyleIdx="13" presStyleCnt="15"/>
      <dgm:spPr/>
    </dgm:pt>
    <dgm:pt modelId="{693B15A8-F805-4C78-B168-A9C5370FF011}" type="pres">
      <dgm:prSet presAssocID="{599F3532-DD89-4E25-936B-FC3D0709C2A9}" presName="text4" presStyleLbl="fgAcc4" presStyleIdx="13" presStyleCnt="15">
        <dgm:presLayoutVars>
          <dgm:chPref val="3"/>
        </dgm:presLayoutVars>
      </dgm:prSet>
      <dgm:spPr/>
    </dgm:pt>
    <dgm:pt modelId="{7DFB389E-CC0E-45C8-9535-F443F901C28D}" type="pres">
      <dgm:prSet presAssocID="{599F3532-DD89-4E25-936B-FC3D0709C2A9}" presName="hierChild5" presStyleCnt="0"/>
      <dgm:spPr/>
    </dgm:pt>
    <dgm:pt modelId="{A9C79159-875B-44DA-B3F8-A1445014E05E}" type="pres">
      <dgm:prSet presAssocID="{6EB7D29E-5B24-412E-BA3A-D4595114E336}" presName="Name17" presStyleLbl="parChTrans1D3" presStyleIdx="1" presStyleCnt="3"/>
      <dgm:spPr/>
    </dgm:pt>
    <dgm:pt modelId="{DAB2B9CA-7AB2-4D2B-8398-1F2980C25235}" type="pres">
      <dgm:prSet presAssocID="{6E152BC7-C763-4C03-8435-DA301DB8233B}" presName="hierRoot3" presStyleCnt="0"/>
      <dgm:spPr/>
    </dgm:pt>
    <dgm:pt modelId="{31976655-F681-4F12-821C-AADE660A754B}" type="pres">
      <dgm:prSet presAssocID="{6E152BC7-C763-4C03-8435-DA301DB8233B}" presName="composite3" presStyleCnt="0"/>
      <dgm:spPr/>
    </dgm:pt>
    <dgm:pt modelId="{BFD0E4A2-6CE9-48B0-9A63-513C96B9856C}" type="pres">
      <dgm:prSet presAssocID="{6E152BC7-C763-4C03-8435-DA301DB8233B}" presName="background3" presStyleLbl="node3" presStyleIdx="1" presStyleCnt="3"/>
      <dgm:spPr/>
    </dgm:pt>
    <dgm:pt modelId="{AA977709-C158-40CC-9FB8-338282236851}" type="pres">
      <dgm:prSet presAssocID="{6E152BC7-C763-4C03-8435-DA301DB8233B}" presName="text3" presStyleLbl="fgAcc3" presStyleIdx="1" presStyleCnt="3">
        <dgm:presLayoutVars>
          <dgm:chPref val="3"/>
        </dgm:presLayoutVars>
      </dgm:prSet>
      <dgm:spPr/>
    </dgm:pt>
    <dgm:pt modelId="{BB97A4EA-1882-4751-8180-1A8BED20B53A}" type="pres">
      <dgm:prSet presAssocID="{6E152BC7-C763-4C03-8435-DA301DB8233B}" presName="hierChild4" presStyleCnt="0"/>
      <dgm:spPr/>
    </dgm:pt>
    <dgm:pt modelId="{C399A954-FFBE-4CC8-A200-BEC3E969CA80}" type="pres">
      <dgm:prSet presAssocID="{930A6CD5-776F-4B1D-8119-B26943A133D9}" presName="Name17" presStyleLbl="parChTrans1D3" presStyleIdx="2" presStyleCnt="3"/>
      <dgm:spPr/>
    </dgm:pt>
    <dgm:pt modelId="{67A6F57E-BDFA-40C8-B21B-746D26CDF4F5}" type="pres">
      <dgm:prSet presAssocID="{E26B55E1-CA32-48B3-B1CC-6DB96F02E412}" presName="hierRoot3" presStyleCnt="0"/>
      <dgm:spPr/>
    </dgm:pt>
    <dgm:pt modelId="{D2BD7B35-BC0B-4657-8177-424A6356EBEB}" type="pres">
      <dgm:prSet presAssocID="{E26B55E1-CA32-48B3-B1CC-6DB96F02E412}" presName="composite3" presStyleCnt="0"/>
      <dgm:spPr/>
    </dgm:pt>
    <dgm:pt modelId="{ED966C67-5C46-4C97-BFB8-669A7D6B50F3}" type="pres">
      <dgm:prSet presAssocID="{E26B55E1-CA32-48B3-B1CC-6DB96F02E412}" presName="background3" presStyleLbl="node3" presStyleIdx="2" presStyleCnt="3"/>
      <dgm:spPr/>
    </dgm:pt>
    <dgm:pt modelId="{1B5FEF1E-9BFC-4922-B4A9-6B3608B6418C}" type="pres">
      <dgm:prSet presAssocID="{E26B55E1-CA32-48B3-B1CC-6DB96F02E412}" presName="text3" presStyleLbl="fgAcc3" presStyleIdx="2" presStyleCnt="3">
        <dgm:presLayoutVars>
          <dgm:chPref val="3"/>
        </dgm:presLayoutVars>
      </dgm:prSet>
      <dgm:spPr/>
    </dgm:pt>
    <dgm:pt modelId="{A868576C-D8B1-40E4-B583-38F7180ED385}" type="pres">
      <dgm:prSet presAssocID="{E26B55E1-CA32-48B3-B1CC-6DB96F02E412}" presName="hierChild4" presStyleCnt="0"/>
      <dgm:spPr/>
    </dgm:pt>
    <dgm:pt modelId="{6D3E9C82-EF61-4379-A93C-680F8DFAD79E}" type="pres">
      <dgm:prSet presAssocID="{C1DF6A07-C3FE-450C-B323-BBFDFCC2D297}" presName="Name23" presStyleLbl="parChTrans1D4" presStyleIdx="14" presStyleCnt="15"/>
      <dgm:spPr/>
    </dgm:pt>
    <dgm:pt modelId="{562C9022-F7FC-4200-83C5-C48BC54022C1}" type="pres">
      <dgm:prSet presAssocID="{EFCECEEC-FD3C-4BF0-A173-6C0EDF9934E3}" presName="hierRoot4" presStyleCnt="0"/>
      <dgm:spPr/>
    </dgm:pt>
    <dgm:pt modelId="{BCAE5EC2-574E-4A5F-93BC-80A2F04F58A5}" type="pres">
      <dgm:prSet presAssocID="{EFCECEEC-FD3C-4BF0-A173-6C0EDF9934E3}" presName="composite4" presStyleCnt="0"/>
      <dgm:spPr/>
    </dgm:pt>
    <dgm:pt modelId="{7F9CE46D-86E7-4590-97FA-6E9303A4D5F2}" type="pres">
      <dgm:prSet presAssocID="{EFCECEEC-FD3C-4BF0-A173-6C0EDF9934E3}" presName="background4" presStyleLbl="node4" presStyleIdx="14" presStyleCnt="15"/>
      <dgm:spPr/>
    </dgm:pt>
    <dgm:pt modelId="{A73D91B2-8615-4541-B672-03FF083190B3}" type="pres">
      <dgm:prSet presAssocID="{EFCECEEC-FD3C-4BF0-A173-6C0EDF9934E3}" presName="text4" presStyleLbl="fgAcc4" presStyleIdx="14" presStyleCnt="15">
        <dgm:presLayoutVars>
          <dgm:chPref val="3"/>
        </dgm:presLayoutVars>
      </dgm:prSet>
      <dgm:spPr/>
    </dgm:pt>
    <dgm:pt modelId="{582CA803-3C64-4AFF-B5FF-7C42F226BE40}" type="pres">
      <dgm:prSet presAssocID="{EFCECEEC-FD3C-4BF0-A173-6C0EDF9934E3}" presName="hierChild5" presStyleCnt="0"/>
      <dgm:spPr/>
    </dgm:pt>
  </dgm:ptLst>
  <dgm:cxnLst>
    <dgm:cxn modelId="{12AC1906-B319-42C2-A306-6F2F23F3A197}" type="presOf" srcId="{835EF203-5B2B-4998-89D0-B71C1F82341F}" destId="{60C8BCD5-39F8-4AA3-A091-46886A33CCCA}" srcOrd="0" destOrd="0" presId="urn:microsoft.com/office/officeart/2005/8/layout/hierarchy1"/>
    <dgm:cxn modelId="{9C942E0B-BC34-4AB0-80B2-C5F6F3C398A9}" type="presOf" srcId="{6EB7D29E-5B24-412E-BA3A-D4595114E336}" destId="{A9C79159-875B-44DA-B3F8-A1445014E05E}" srcOrd="0" destOrd="0" presId="urn:microsoft.com/office/officeart/2005/8/layout/hierarchy1"/>
    <dgm:cxn modelId="{7103840F-50F2-494A-ABD5-DE4E08367BBA}" type="presOf" srcId="{C1DF6A07-C3FE-450C-B323-BBFDFCC2D297}" destId="{6D3E9C82-EF61-4379-A93C-680F8DFAD79E}" srcOrd="0" destOrd="0" presId="urn:microsoft.com/office/officeart/2005/8/layout/hierarchy1"/>
    <dgm:cxn modelId="{E9E41912-AB96-41BD-A59D-EF693AA87947}" srcId="{1C935ED5-97EC-4A3D-B731-C1D7D2F27DA6}" destId="{C319D86A-34FB-4F10-8EF0-BDEBB601C29E}" srcOrd="0" destOrd="0" parTransId="{511BF2C1-F114-4071-9DA5-8A064D6EC42E}" sibTransId="{95EEB49F-D580-47C7-B989-601126181D7D}"/>
    <dgm:cxn modelId="{253A6512-2FC3-4692-98F6-6754762EC0C7}" type="presOf" srcId="{EA379EDD-60B0-40D1-9E10-87EEC078E369}" destId="{75B24BB3-4726-4ED7-B821-F0430B5C4433}" srcOrd="0" destOrd="0" presId="urn:microsoft.com/office/officeart/2005/8/layout/hierarchy1"/>
    <dgm:cxn modelId="{DED37E1A-741C-408B-96DE-EFCCA1E83D37}" srcId="{855B0C98-4088-453C-870B-097B86985ECB}" destId="{8328DCE5-1ECC-4896-8F38-7550DF67D7DC}" srcOrd="1" destOrd="0" parTransId="{835EF203-5B2B-4998-89D0-B71C1F82341F}" sibTransId="{41CB67FD-695B-428C-A1FB-F1B87CDDD365}"/>
    <dgm:cxn modelId="{A62ABD1E-3E2C-439A-817D-268DBD3BE48F}" srcId="{396A7383-D9B4-4304-8B32-78C675C30257}" destId="{E4AB13D2-7C5F-4552-AB9F-F89ADB3BC436}" srcOrd="0" destOrd="0" parTransId="{249187AC-94F8-4841-9382-A38337164000}" sibTransId="{4531364B-8E55-46D6-8F1D-B0D609A0D1F5}"/>
    <dgm:cxn modelId="{7BA53921-DE38-47A5-8351-305B677C3A23}" type="presOf" srcId="{1C935ED5-97EC-4A3D-B731-C1D7D2F27DA6}" destId="{38547D37-FE86-43A3-995D-E3555523278E}" srcOrd="0" destOrd="0" presId="urn:microsoft.com/office/officeart/2005/8/layout/hierarchy1"/>
    <dgm:cxn modelId="{0E6D7B26-6651-418F-809E-5672B71CD708}" srcId="{E4AB13D2-7C5F-4552-AB9F-F89ADB3BC436}" destId="{855B0C98-4088-453C-870B-097B86985ECB}" srcOrd="1" destOrd="0" parTransId="{B754387D-125B-443F-882B-4F0AD08970BC}" sibTransId="{DC341E53-48ED-4E01-84AB-1DF83160B52B}"/>
    <dgm:cxn modelId="{18C92C27-99F7-496A-96F9-1A4B6A4798C2}" type="presOf" srcId="{E4AE56E9-7A60-4737-BB67-04D2FE631663}" destId="{DDD17F75-8C1C-4463-9E31-A9A2E3DB178F}" srcOrd="0" destOrd="0" presId="urn:microsoft.com/office/officeart/2005/8/layout/hierarchy1"/>
    <dgm:cxn modelId="{466D6D2A-D924-4118-BF08-05EE9FDD5F49}" type="presOf" srcId="{3FF4F43C-5A62-4F16-A586-AE832708DA6E}" destId="{BB2A3A1E-6BC0-48F4-8C90-04E0B8191083}" srcOrd="0" destOrd="0" presId="urn:microsoft.com/office/officeart/2005/8/layout/hierarchy1"/>
    <dgm:cxn modelId="{9ED95C2D-2B47-477B-946D-D0248D146194}" type="presOf" srcId="{2EA33616-6C58-403A-899C-3B7D55F71B27}" destId="{118CEA32-82E4-4612-9F80-572D545F3A07}" srcOrd="0" destOrd="0" presId="urn:microsoft.com/office/officeart/2005/8/layout/hierarchy1"/>
    <dgm:cxn modelId="{8385702D-D7B8-45BA-984C-8B407C5957A9}" type="presOf" srcId="{5588C19C-C2C0-4530-B791-9474CFF4560D}" destId="{DD27914D-52BC-4DA7-A35F-2ECE96AC40B9}" srcOrd="0" destOrd="0" presId="urn:microsoft.com/office/officeart/2005/8/layout/hierarchy1"/>
    <dgm:cxn modelId="{6C29C02D-F019-4646-8503-67D31B67D43A}" srcId="{68B70E9A-6830-455B-A40B-489B3830E21B}" destId="{5588C19C-C2C0-4530-B791-9474CFF4560D}" srcOrd="0" destOrd="0" parTransId="{815E879C-DFBB-424C-BBBE-56F84A499AFC}" sibTransId="{4C61B271-50D5-403C-9A0C-685BCBFB7ABA}"/>
    <dgm:cxn modelId="{D9B75836-5E97-4F0B-B856-3E601FDE6480}" type="presOf" srcId="{930A6CD5-776F-4B1D-8119-B26943A133D9}" destId="{C399A954-FFBE-4CC8-A200-BEC3E969CA80}" srcOrd="0" destOrd="0" presId="urn:microsoft.com/office/officeart/2005/8/layout/hierarchy1"/>
    <dgm:cxn modelId="{B7A2A136-31AA-451F-84B0-F9D080E91954}" srcId="{2EA33616-6C58-403A-899C-3B7D55F71B27}" destId="{396A7383-D9B4-4304-8B32-78C675C30257}" srcOrd="0" destOrd="0" parTransId="{63879560-0422-45CB-8864-A8F90043E6DC}" sibTransId="{036C305C-2D32-4A0F-BFCC-1FD9FF710A6A}"/>
    <dgm:cxn modelId="{50DACE3B-1EB9-4EC1-BB04-9562611E67EA}" srcId="{EA379EDD-60B0-40D1-9E10-87EEC078E369}" destId="{3FF4F43C-5A62-4F16-A586-AE832708DA6E}" srcOrd="0" destOrd="0" parTransId="{25B664FF-E893-4A21-80EB-256ACCC077E0}" sibTransId="{2C089ED1-9746-4CB2-BD25-EFA37AC31623}"/>
    <dgm:cxn modelId="{706DA23C-6481-4B31-8FAF-0CC063006F66}" type="presOf" srcId="{EFCECEEC-FD3C-4BF0-A173-6C0EDF9934E3}" destId="{A73D91B2-8615-4541-B672-03FF083190B3}" srcOrd="0" destOrd="0" presId="urn:microsoft.com/office/officeart/2005/8/layout/hierarchy1"/>
    <dgm:cxn modelId="{60B5ED5D-1499-45D0-A1B5-2BAE4F2FE498}" type="presOf" srcId="{92A4DC37-2CCF-43B2-9ACD-10E8CC8F411C}" destId="{6C7FEFA7-A0BF-434B-A18D-2865D3B6903A}" srcOrd="0" destOrd="0" presId="urn:microsoft.com/office/officeart/2005/8/layout/hierarchy1"/>
    <dgm:cxn modelId="{E830F762-83A8-43A1-9035-B8B2023ABCFC}" srcId="{74A19B65-FDAE-4CE0-8AD5-CFEDBCF29BBB}" destId="{599F3532-DD89-4E25-936B-FC3D0709C2A9}" srcOrd="0" destOrd="0" parTransId="{AFA848D7-221E-4DA9-A702-92FFBB92BF02}" sibTransId="{57AB03C5-8615-45BB-A8D3-60DBCF973037}"/>
    <dgm:cxn modelId="{B27BFF46-77F9-49CA-A623-2555A4251C5E}" type="presOf" srcId="{68B70E9A-6830-455B-A40B-489B3830E21B}" destId="{8E82A047-D8B8-45AE-806F-96ADE13D24CB}" srcOrd="0" destOrd="0" presId="urn:microsoft.com/office/officeart/2005/8/layout/hierarchy1"/>
    <dgm:cxn modelId="{A6B79C67-BD99-45D8-84BA-914055820C47}" srcId="{855B0C98-4088-453C-870B-097B86985ECB}" destId="{74A19B65-FDAE-4CE0-8AD5-CFEDBCF29BBB}" srcOrd="2" destOrd="0" parTransId="{E4AE56E9-7A60-4737-BB67-04D2FE631663}" sibTransId="{35CAEE11-B72A-4122-824A-73745B249F6F}"/>
    <dgm:cxn modelId="{3753FF67-523B-4962-9033-E32E82E5F7C4}" type="presOf" srcId="{914345F7-F330-4507-904C-678ECFD1734A}" destId="{E7FC8841-5C24-4E5F-8FB2-AD69B4FAC34F}" srcOrd="0" destOrd="0" presId="urn:microsoft.com/office/officeart/2005/8/layout/hierarchy1"/>
    <dgm:cxn modelId="{910E4968-016C-4E75-BA27-99FEF0AD5C1A}" type="presOf" srcId="{AFA848D7-221E-4DA9-A702-92FFBB92BF02}" destId="{FE27D577-EFA9-4990-A034-90E5659CF4AF}" srcOrd="0" destOrd="0" presId="urn:microsoft.com/office/officeart/2005/8/layout/hierarchy1"/>
    <dgm:cxn modelId="{C05B3F69-4101-47EC-BBC2-E45CB98AA17E}" srcId="{396A7383-D9B4-4304-8B32-78C675C30257}" destId="{E26B55E1-CA32-48B3-B1CC-6DB96F02E412}" srcOrd="2" destOrd="0" parTransId="{930A6CD5-776F-4B1D-8119-B26943A133D9}" sibTransId="{CBE8B9C9-EA50-483B-B98A-6A920BF12B49}"/>
    <dgm:cxn modelId="{FEE66A4A-C6A6-421A-AFD4-93A920703E47}" type="presOf" srcId="{599F3532-DD89-4E25-936B-FC3D0709C2A9}" destId="{693B15A8-F805-4C78-B168-A9C5370FF011}" srcOrd="0" destOrd="0" presId="urn:microsoft.com/office/officeart/2005/8/layout/hierarchy1"/>
    <dgm:cxn modelId="{58D1BA6C-ABAB-4F9F-A617-A52F525ECDE8}" type="presOf" srcId="{73A3A15D-B667-4E99-B3F3-79557E354358}" destId="{C1B9ABA0-AB62-47E6-83CC-1FB6A1D887E4}" srcOrd="0" destOrd="0" presId="urn:microsoft.com/office/officeart/2005/8/layout/hierarchy1"/>
    <dgm:cxn modelId="{F018CE70-D908-4579-AE0E-BB903429725A}" type="presOf" srcId="{E4AB13D2-7C5F-4552-AB9F-F89ADB3BC436}" destId="{6877CAAB-D9AE-42EB-A334-1B77B84FD97C}" srcOrd="0" destOrd="0" presId="urn:microsoft.com/office/officeart/2005/8/layout/hierarchy1"/>
    <dgm:cxn modelId="{D24C2951-B152-4908-80D7-A583E64CE356}" type="presOf" srcId="{511BF2C1-F114-4071-9DA5-8A064D6EC42E}" destId="{B2D79330-A65D-4BB6-9B57-9FA63AE283EC}" srcOrd="0" destOrd="0" presId="urn:microsoft.com/office/officeart/2005/8/layout/hierarchy1"/>
    <dgm:cxn modelId="{85F74152-01FA-4EB9-96D5-201FEA2F48D1}" type="presOf" srcId="{63879560-0422-45CB-8864-A8F90043E6DC}" destId="{0EF59175-02FC-4AA8-A49E-C1DAEB19E77E}" srcOrd="0" destOrd="0" presId="urn:microsoft.com/office/officeart/2005/8/layout/hierarchy1"/>
    <dgm:cxn modelId="{E51CBE73-3FB9-4598-AA91-966EEB430940}" srcId="{855B0C98-4088-453C-870B-097B86985ECB}" destId="{1C935ED5-97EC-4A3D-B731-C1D7D2F27DA6}" srcOrd="0" destOrd="0" parTransId="{FCAD1ECA-DA31-4A2B-A3FC-61998CB50FE6}" sibTransId="{AE1C0A28-E885-4372-B5CE-7B72F360AB74}"/>
    <dgm:cxn modelId="{B94A1756-864B-4481-B6F9-F4C3FADB2FC8}" type="presOf" srcId="{D9C365AF-345A-4C4E-8B29-1F87B6FBD60C}" destId="{025D1481-2600-4A8E-822F-B17522C26B66}" srcOrd="0" destOrd="0" presId="urn:microsoft.com/office/officeart/2005/8/layout/hierarchy1"/>
    <dgm:cxn modelId="{67FA0D57-A5B3-4946-B5F3-5FC61046E124}" type="presOf" srcId="{855B0C98-4088-453C-870B-097B86985ECB}" destId="{4798B6BD-9A4A-4D90-B013-04E89F0ECF1B}" srcOrd="0" destOrd="0" presId="urn:microsoft.com/office/officeart/2005/8/layout/hierarchy1"/>
    <dgm:cxn modelId="{CB70405A-7F9A-4BB0-B07E-12B098453970}" type="presOf" srcId="{25B664FF-E893-4A21-80EB-256ACCC077E0}" destId="{695A184D-7A4B-4E9F-8C62-07FF97025410}" srcOrd="0" destOrd="0" presId="urn:microsoft.com/office/officeart/2005/8/layout/hierarchy1"/>
    <dgm:cxn modelId="{C82E9A7C-96B3-4761-AB25-C65232AFF66B}" type="presOf" srcId="{6EA1F4CD-0708-4339-A47D-25F76AEDB4DB}" destId="{AD605A88-99AA-4F6B-9E8D-3E71612F326F}" srcOrd="0" destOrd="0" presId="urn:microsoft.com/office/officeart/2005/8/layout/hierarchy1"/>
    <dgm:cxn modelId="{5BF08E8D-530E-4F17-8C32-A5AA9BD6EB69}" type="presOf" srcId="{396A7383-D9B4-4304-8B32-78C675C30257}" destId="{249130DB-4E9E-4288-8308-9D8C3E3596B1}" srcOrd="0" destOrd="0" presId="urn:microsoft.com/office/officeart/2005/8/layout/hierarchy1"/>
    <dgm:cxn modelId="{94E7A28D-D47B-40E4-BBE7-C1E357095D48}" type="presOf" srcId="{815E879C-DFBB-424C-BBBE-56F84A499AFC}" destId="{A247814E-2B43-4E23-8CC6-03EF4E982EC7}" srcOrd="0" destOrd="0" presId="urn:microsoft.com/office/officeart/2005/8/layout/hierarchy1"/>
    <dgm:cxn modelId="{7A0A3E8F-5C30-4C25-89D3-6AD8E5812BA2}" type="presOf" srcId="{B754387D-125B-443F-882B-4F0AD08970BC}" destId="{D783D71C-8037-4D87-810E-3F8FB16538C6}" srcOrd="0" destOrd="0" presId="urn:microsoft.com/office/officeart/2005/8/layout/hierarchy1"/>
    <dgm:cxn modelId="{A8911690-36B3-4538-8751-003824255FD5}" type="presOf" srcId="{8328DCE5-1ECC-4896-8F38-7550DF67D7DC}" destId="{512ACA01-1812-4384-929D-4B02B19E2885}" srcOrd="0" destOrd="0" presId="urn:microsoft.com/office/officeart/2005/8/layout/hierarchy1"/>
    <dgm:cxn modelId="{41F55693-A7C4-48C9-ABB5-F53470F3372A}" type="presOf" srcId="{C319D86A-34FB-4F10-8EF0-BDEBB601C29E}" destId="{99B3670C-3B63-46AB-B32A-3F66E5059D5F}" srcOrd="0" destOrd="0" presId="urn:microsoft.com/office/officeart/2005/8/layout/hierarchy1"/>
    <dgm:cxn modelId="{69B3769E-2580-422B-ADE4-217CDD1E2393}" type="presOf" srcId="{64757D82-F24B-4DDD-A73E-E031F1325595}" destId="{8766F80D-F255-473C-87FA-92FA7077C50B}" srcOrd="0" destOrd="0" presId="urn:microsoft.com/office/officeart/2005/8/layout/hierarchy1"/>
    <dgm:cxn modelId="{82F76DA5-BDA9-4C24-9DBD-CC9FC57FE04F}" type="presOf" srcId="{E336F434-3F12-45DC-B972-9D4262B8DB2A}" destId="{5BF66639-4A0A-42A1-AC31-3DE26EC50B47}" srcOrd="0" destOrd="0" presId="urn:microsoft.com/office/officeart/2005/8/layout/hierarchy1"/>
    <dgm:cxn modelId="{EF024FAE-E129-485B-A569-CA6C1DEABE9E}" type="presOf" srcId="{249187AC-94F8-4841-9382-A38337164000}" destId="{769A7BC0-FA4A-4D55-A9F1-B535FBA9D4B0}" srcOrd="0" destOrd="0" presId="urn:microsoft.com/office/officeart/2005/8/layout/hierarchy1"/>
    <dgm:cxn modelId="{B5368AB3-6A09-4986-8A56-83DA555636EB}" srcId="{6EA1F4CD-0708-4339-A47D-25F76AEDB4DB}" destId="{2EA33616-6C58-403A-899C-3B7D55F71B27}" srcOrd="0" destOrd="0" parTransId="{D5F52E3B-7BE2-4E80-90FF-8306A17CFF8A}" sibTransId="{163CC27F-84E5-444B-8EA9-ABC32484E352}"/>
    <dgm:cxn modelId="{B6D753B4-487B-426D-AAF7-B2CCB0EE7567}" srcId="{E26B55E1-CA32-48B3-B1CC-6DB96F02E412}" destId="{EFCECEEC-FD3C-4BF0-A173-6C0EDF9934E3}" srcOrd="0" destOrd="0" parTransId="{C1DF6A07-C3FE-450C-B323-BBFDFCC2D297}" sibTransId="{A02C3031-BE11-40D0-808C-C3584EEA4BB7}"/>
    <dgm:cxn modelId="{4C476FB5-0515-4800-B230-38573177466F}" srcId="{3FF4F43C-5A62-4F16-A586-AE832708DA6E}" destId="{D8227C94-877D-4B2B-9F42-7D4F0D04F9A8}" srcOrd="0" destOrd="0" parTransId="{914345F7-F330-4507-904C-678ECFD1734A}" sibTransId="{EC313648-FCFD-4EC0-A1D0-B7B6F4FB612B}"/>
    <dgm:cxn modelId="{54ADFEB8-E934-44C5-9FB6-B8C855A029FF}" srcId="{E4AB13D2-7C5F-4552-AB9F-F89ADB3BC436}" destId="{EA379EDD-60B0-40D1-9E10-87EEC078E369}" srcOrd="0" destOrd="0" parTransId="{97BE8F60-B95F-4B12-AC6C-F6CB14630905}" sibTransId="{AD47B821-2C21-4058-B1BD-7926974538E4}"/>
    <dgm:cxn modelId="{757924BB-0C93-4E92-AFE9-2C83BD1078A2}" srcId="{EA379EDD-60B0-40D1-9E10-87EEC078E369}" destId="{BA710402-1C4E-4B81-BA09-8DFA9C7F94D3}" srcOrd="1" destOrd="0" parTransId="{73A3A15D-B667-4E99-B3F3-79557E354358}" sibTransId="{DB38AC75-5F7C-49F3-B108-57D2263F3931}"/>
    <dgm:cxn modelId="{C7B01ABE-47C7-4B3F-94FE-38F1BC12D5CA}" type="presOf" srcId="{E26B55E1-CA32-48B3-B1CC-6DB96F02E412}" destId="{1B5FEF1E-9BFC-4922-B4A9-6B3608B6418C}" srcOrd="0" destOrd="0" presId="urn:microsoft.com/office/officeart/2005/8/layout/hierarchy1"/>
    <dgm:cxn modelId="{2EA4ADC3-8AA1-4494-8297-230A7A4CF72A}" srcId="{EA379EDD-60B0-40D1-9E10-87EEC078E369}" destId="{68B70E9A-6830-455B-A40B-489B3830E21B}" srcOrd="2" destOrd="0" parTransId="{92A4DC37-2CCF-43B2-9ACD-10E8CC8F411C}" sibTransId="{F3516D2D-7174-41AB-B266-8C5ED5920158}"/>
    <dgm:cxn modelId="{702D34C8-6C5C-48B7-A6CD-64EA79CAB115}" type="presOf" srcId="{D8227C94-877D-4B2B-9F42-7D4F0D04F9A8}" destId="{B46D8348-C108-4C1F-8F54-09E587806FD6}" srcOrd="0" destOrd="0" presId="urn:microsoft.com/office/officeart/2005/8/layout/hierarchy1"/>
    <dgm:cxn modelId="{CC8A8ECA-A6B8-4F6A-A1B4-455CC9E2A997}" srcId="{8328DCE5-1ECC-4896-8F38-7550DF67D7DC}" destId="{64757D82-F24B-4DDD-A73E-E031F1325595}" srcOrd="0" destOrd="0" parTransId="{D9C365AF-345A-4C4E-8B29-1F87B6FBD60C}" sibTransId="{87412F50-6EAA-4324-876D-169C7A716D0A}"/>
    <dgm:cxn modelId="{245992CB-F4F5-43A7-8471-5E18386FF0A1}" type="presOf" srcId="{BA710402-1C4E-4B81-BA09-8DFA9C7F94D3}" destId="{9B2A9CEC-B42B-4BA8-8F24-13132E6A3787}" srcOrd="0" destOrd="0" presId="urn:microsoft.com/office/officeart/2005/8/layout/hierarchy1"/>
    <dgm:cxn modelId="{938A5FCD-F691-4323-A6C7-A8C92E27FD21}" type="presOf" srcId="{FCAD1ECA-DA31-4A2B-A3FC-61998CB50FE6}" destId="{D5E93554-9CCA-4D21-AAB3-223FE42CBB4A}" srcOrd="0" destOrd="0" presId="urn:microsoft.com/office/officeart/2005/8/layout/hierarchy1"/>
    <dgm:cxn modelId="{E71F1AD2-AAF3-4047-8ED8-90E90B8F686B}" srcId="{BA710402-1C4E-4B81-BA09-8DFA9C7F94D3}" destId="{94D531B2-96D2-4591-B069-7869D15107BE}" srcOrd="0" destOrd="0" parTransId="{E336F434-3F12-45DC-B972-9D4262B8DB2A}" sibTransId="{ADDDE895-E4B9-4A07-B178-C36788CDBDD2}"/>
    <dgm:cxn modelId="{BA24C1D9-A2A4-48D4-9F9D-454EDEA6C022}" type="presOf" srcId="{97BE8F60-B95F-4B12-AC6C-F6CB14630905}" destId="{F5FBE397-C989-4978-9D4C-D8C860C98E01}" srcOrd="0" destOrd="0" presId="urn:microsoft.com/office/officeart/2005/8/layout/hierarchy1"/>
    <dgm:cxn modelId="{7A0939DF-22F5-43AE-8059-5981C8867B36}" type="presOf" srcId="{74A19B65-FDAE-4CE0-8AD5-CFEDBCF29BBB}" destId="{4E64EF77-B272-4CA3-88DA-0DCB44EB9C75}" srcOrd="0" destOrd="0" presId="urn:microsoft.com/office/officeart/2005/8/layout/hierarchy1"/>
    <dgm:cxn modelId="{0344ACE3-752C-43C3-A0E5-38F1FA578A8C}" type="presOf" srcId="{6E152BC7-C763-4C03-8435-DA301DB8233B}" destId="{AA977709-C158-40CC-9FB8-338282236851}" srcOrd="0" destOrd="0" presId="urn:microsoft.com/office/officeart/2005/8/layout/hierarchy1"/>
    <dgm:cxn modelId="{9C9F2BEE-1981-4E2D-9066-B5CA7C738177}" type="presOf" srcId="{94D531B2-96D2-4591-B069-7869D15107BE}" destId="{E9EA83B4-41D3-40F8-BA6D-2780AADCE9C3}" srcOrd="0" destOrd="0" presId="urn:microsoft.com/office/officeart/2005/8/layout/hierarchy1"/>
    <dgm:cxn modelId="{9ACBB0F0-D3D4-42F7-A16A-BCE408324D91}" srcId="{396A7383-D9B4-4304-8B32-78C675C30257}" destId="{6E152BC7-C763-4C03-8435-DA301DB8233B}" srcOrd="1" destOrd="0" parTransId="{6EB7D29E-5B24-412E-BA3A-D4595114E336}" sibTransId="{8828C95F-76D4-483B-8CF9-363B31C34EE7}"/>
    <dgm:cxn modelId="{7CF73691-1084-4301-906E-BCA3972497F5}" type="presParOf" srcId="{AD605A88-99AA-4F6B-9E8D-3E71612F326F}" destId="{9F4BAADD-36FA-4427-B21F-C51CE9C2C35A}" srcOrd="0" destOrd="0" presId="urn:microsoft.com/office/officeart/2005/8/layout/hierarchy1"/>
    <dgm:cxn modelId="{133695B9-0358-4092-AA01-B0258B9281EB}" type="presParOf" srcId="{9F4BAADD-36FA-4427-B21F-C51CE9C2C35A}" destId="{6E97CB25-6A82-49FE-B57D-99FB3E01DB5F}" srcOrd="0" destOrd="0" presId="urn:microsoft.com/office/officeart/2005/8/layout/hierarchy1"/>
    <dgm:cxn modelId="{D1E074DC-F915-46BE-91D5-4AE1A82CE525}" type="presParOf" srcId="{6E97CB25-6A82-49FE-B57D-99FB3E01DB5F}" destId="{B55136C1-EA46-431D-A83E-87C94E16CBC7}" srcOrd="0" destOrd="0" presId="urn:microsoft.com/office/officeart/2005/8/layout/hierarchy1"/>
    <dgm:cxn modelId="{8C47378B-3897-44AC-8D7E-ECCF09288185}" type="presParOf" srcId="{6E97CB25-6A82-49FE-B57D-99FB3E01DB5F}" destId="{118CEA32-82E4-4612-9F80-572D545F3A07}" srcOrd="1" destOrd="0" presId="urn:microsoft.com/office/officeart/2005/8/layout/hierarchy1"/>
    <dgm:cxn modelId="{6B272A24-A02A-4EDB-B8FB-3F30FCF4C1F0}" type="presParOf" srcId="{9F4BAADD-36FA-4427-B21F-C51CE9C2C35A}" destId="{1E3EA3C7-4047-41FB-9AEE-6527BC68A47C}" srcOrd="1" destOrd="0" presId="urn:microsoft.com/office/officeart/2005/8/layout/hierarchy1"/>
    <dgm:cxn modelId="{EBE1388C-8ECF-40DB-8C91-FE0CB374EEC5}" type="presParOf" srcId="{1E3EA3C7-4047-41FB-9AEE-6527BC68A47C}" destId="{0EF59175-02FC-4AA8-A49E-C1DAEB19E77E}" srcOrd="0" destOrd="0" presId="urn:microsoft.com/office/officeart/2005/8/layout/hierarchy1"/>
    <dgm:cxn modelId="{0468809E-ED3E-4268-8AB3-25D668D89C6B}" type="presParOf" srcId="{1E3EA3C7-4047-41FB-9AEE-6527BC68A47C}" destId="{0FB06AA8-9191-4F1D-A729-B27A44D3EDF7}" srcOrd="1" destOrd="0" presId="urn:microsoft.com/office/officeart/2005/8/layout/hierarchy1"/>
    <dgm:cxn modelId="{9689D31A-C1A1-497F-946D-362EC60DB51F}" type="presParOf" srcId="{0FB06AA8-9191-4F1D-A729-B27A44D3EDF7}" destId="{9ACBEC59-702B-4A94-B6DB-60A6D317BB9E}" srcOrd="0" destOrd="0" presId="urn:microsoft.com/office/officeart/2005/8/layout/hierarchy1"/>
    <dgm:cxn modelId="{041DC24A-55AB-4C8B-AD64-FED27925DE1A}" type="presParOf" srcId="{9ACBEC59-702B-4A94-B6DB-60A6D317BB9E}" destId="{49E5D9A7-5872-4924-BADB-61330BB6506B}" srcOrd="0" destOrd="0" presId="urn:microsoft.com/office/officeart/2005/8/layout/hierarchy1"/>
    <dgm:cxn modelId="{930FE4EA-118B-41ED-A052-005EBADCDF5A}" type="presParOf" srcId="{9ACBEC59-702B-4A94-B6DB-60A6D317BB9E}" destId="{249130DB-4E9E-4288-8308-9D8C3E3596B1}" srcOrd="1" destOrd="0" presId="urn:microsoft.com/office/officeart/2005/8/layout/hierarchy1"/>
    <dgm:cxn modelId="{24520934-B664-4373-A7B3-CE540914CE05}" type="presParOf" srcId="{0FB06AA8-9191-4F1D-A729-B27A44D3EDF7}" destId="{BC6A425F-35B6-4380-B9F8-FE46841BC565}" srcOrd="1" destOrd="0" presId="urn:microsoft.com/office/officeart/2005/8/layout/hierarchy1"/>
    <dgm:cxn modelId="{B0019FC0-5D0A-451B-8232-B9B2BB4D978F}" type="presParOf" srcId="{BC6A425F-35B6-4380-B9F8-FE46841BC565}" destId="{769A7BC0-FA4A-4D55-A9F1-B535FBA9D4B0}" srcOrd="0" destOrd="0" presId="urn:microsoft.com/office/officeart/2005/8/layout/hierarchy1"/>
    <dgm:cxn modelId="{6F02626C-FE48-4480-8DB5-7A2D7C604D0E}" type="presParOf" srcId="{BC6A425F-35B6-4380-B9F8-FE46841BC565}" destId="{33126145-6C56-4DCA-A906-FE99D8195D5D}" srcOrd="1" destOrd="0" presId="urn:microsoft.com/office/officeart/2005/8/layout/hierarchy1"/>
    <dgm:cxn modelId="{BCDBCBCA-9F24-4C6E-A7B5-AC0050862FF3}" type="presParOf" srcId="{33126145-6C56-4DCA-A906-FE99D8195D5D}" destId="{02B5053E-5200-4485-901B-18D123B9F3DC}" srcOrd="0" destOrd="0" presId="urn:microsoft.com/office/officeart/2005/8/layout/hierarchy1"/>
    <dgm:cxn modelId="{061977B3-0722-4CB6-9B6D-70FDADBD2694}" type="presParOf" srcId="{02B5053E-5200-4485-901B-18D123B9F3DC}" destId="{0A950B08-E7DF-4F04-A2A7-7A9249C49782}" srcOrd="0" destOrd="0" presId="urn:microsoft.com/office/officeart/2005/8/layout/hierarchy1"/>
    <dgm:cxn modelId="{21C6E54B-9316-4F67-ACA5-5211EE0EF78C}" type="presParOf" srcId="{02B5053E-5200-4485-901B-18D123B9F3DC}" destId="{6877CAAB-D9AE-42EB-A334-1B77B84FD97C}" srcOrd="1" destOrd="0" presId="urn:microsoft.com/office/officeart/2005/8/layout/hierarchy1"/>
    <dgm:cxn modelId="{89729082-C2D7-4386-94ED-8CAA749D0A1B}" type="presParOf" srcId="{33126145-6C56-4DCA-A906-FE99D8195D5D}" destId="{39BB45A9-A14B-4347-A0E2-FCCFA735DE30}" srcOrd="1" destOrd="0" presId="urn:microsoft.com/office/officeart/2005/8/layout/hierarchy1"/>
    <dgm:cxn modelId="{34906A08-E17D-4E73-A5B3-E91A21231833}" type="presParOf" srcId="{39BB45A9-A14B-4347-A0E2-FCCFA735DE30}" destId="{F5FBE397-C989-4978-9D4C-D8C860C98E01}" srcOrd="0" destOrd="0" presId="urn:microsoft.com/office/officeart/2005/8/layout/hierarchy1"/>
    <dgm:cxn modelId="{C4AF25D9-7F47-4732-986C-C44BD662E22C}" type="presParOf" srcId="{39BB45A9-A14B-4347-A0E2-FCCFA735DE30}" destId="{B4736CAA-4AE5-4339-8B19-27F5C2058AD1}" srcOrd="1" destOrd="0" presId="urn:microsoft.com/office/officeart/2005/8/layout/hierarchy1"/>
    <dgm:cxn modelId="{A4EF1D70-B96E-4F12-96D5-1EF6954DE909}" type="presParOf" srcId="{B4736CAA-4AE5-4339-8B19-27F5C2058AD1}" destId="{0D306769-F8C0-47D2-B95A-1649DBA04180}" srcOrd="0" destOrd="0" presId="urn:microsoft.com/office/officeart/2005/8/layout/hierarchy1"/>
    <dgm:cxn modelId="{2789D83D-8BE8-4B0A-9267-5CD86B6DEC76}" type="presParOf" srcId="{0D306769-F8C0-47D2-B95A-1649DBA04180}" destId="{0A20395E-6327-4424-95D2-3E5ED067CBB2}" srcOrd="0" destOrd="0" presId="urn:microsoft.com/office/officeart/2005/8/layout/hierarchy1"/>
    <dgm:cxn modelId="{1F826541-15FF-447C-BD48-280C5AC83057}" type="presParOf" srcId="{0D306769-F8C0-47D2-B95A-1649DBA04180}" destId="{75B24BB3-4726-4ED7-B821-F0430B5C4433}" srcOrd="1" destOrd="0" presId="urn:microsoft.com/office/officeart/2005/8/layout/hierarchy1"/>
    <dgm:cxn modelId="{05F433C3-4CE4-4579-B0AB-68C907A3590A}" type="presParOf" srcId="{B4736CAA-4AE5-4339-8B19-27F5C2058AD1}" destId="{ED106090-BE40-4AD5-86EE-20A78FEAF241}" srcOrd="1" destOrd="0" presId="urn:microsoft.com/office/officeart/2005/8/layout/hierarchy1"/>
    <dgm:cxn modelId="{E3B0A3F9-512A-481E-A1EE-7257841DFA50}" type="presParOf" srcId="{ED106090-BE40-4AD5-86EE-20A78FEAF241}" destId="{695A184D-7A4B-4E9F-8C62-07FF97025410}" srcOrd="0" destOrd="0" presId="urn:microsoft.com/office/officeart/2005/8/layout/hierarchy1"/>
    <dgm:cxn modelId="{0AE64E06-567B-45B6-B29B-B2F5A726C638}" type="presParOf" srcId="{ED106090-BE40-4AD5-86EE-20A78FEAF241}" destId="{3661DE4C-2C69-4BC5-B084-F17BD9FF15DC}" srcOrd="1" destOrd="0" presId="urn:microsoft.com/office/officeart/2005/8/layout/hierarchy1"/>
    <dgm:cxn modelId="{7AF90B95-7E22-4A9A-B19F-722C738A8C20}" type="presParOf" srcId="{3661DE4C-2C69-4BC5-B084-F17BD9FF15DC}" destId="{C888359F-6330-4F55-B686-4AEA8899A2F3}" srcOrd="0" destOrd="0" presId="urn:microsoft.com/office/officeart/2005/8/layout/hierarchy1"/>
    <dgm:cxn modelId="{21DB8279-CC99-467E-ADB7-2EED12192FA6}" type="presParOf" srcId="{C888359F-6330-4F55-B686-4AEA8899A2F3}" destId="{2DC859F0-C61F-46C8-B284-2233CB4B5356}" srcOrd="0" destOrd="0" presId="urn:microsoft.com/office/officeart/2005/8/layout/hierarchy1"/>
    <dgm:cxn modelId="{3C0CB9F2-6BF6-4359-9FE5-60BD3ECE6DC5}" type="presParOf" srcId="{C888359F-6330-4F55-B686-4AEA8899A2F3}" destId="{BB2A3A1E-6BC0-48F4-8C90-04E0B8191083}" srcOrd="1" destOrd="0" presId="urn:microsoft.com/office/officeart/2005/8/layout/hierarchy1"/>
    <dgm:cxn modelId="{5E141BA2-E802-476D-9375-61F5D4A9FC03}" type="presParOf" srcId="{3661DE4C-2C69-4BC5-B084-F17BD9FF15DC}" destId="{A93C659F-E41B-483A-A767-08D43547C983}" srcOrd="1" destOrd="0" presId="urn:microsoft.com/office/officeart/2005/8/layout/hierarchy1"/>
    <dgm:cxn modelId="{7C704AAB-815D-456D-921B-00D833F889F3}" type="presParOf" srcId="{A93C659F-E41B-483A-A767-08D43547C983}" destId="{E7FC8841-5C24-4E5F-8FB2-AD69B4FAC34F}" srcOrd="0" destOrd="0" presId="urn:microsoft.com/office/officeart/2005/8/layout/hierarchy1"/>
    <dgm:cxn modelId="{3E8B8EF9-F21F-4FD9-A366-95C5D9DC2409}" type="presParOf" srcId="{A93C659F-E41B-483A-A767-08D43547C983}" destId="{237B4D68-E064-4AB8-B4F6-43BE78C371EB}" srcOrd="1" destOrd="0" presId="urn:microsoft.com/office/officeart/2005/8/layout/hierarchy1"/>
    <dgm:cxn modelId="{844F68A1-9E32-42D1-B579-8605213EA466}" type="presParOf" srcId="{237B4D68-E064-4AB8-B4F6-43BE78C371EB}" destId="{DE446BF0-8A39-4A66-A7D8-C7C175B2EC57}" srcOrd="0" destOrd="0" presId="urn:microsoft.com/office/officeart/2005/8/layout/hierarchy1"/>
    <dgm:cxn modelId="{20C1679F-7416-466A-9515-6E5364941772}" type="presParOf" srcId="{DE446BF0-8A39-4A66-A7D8-C7C175B2EC57}" destId="{35E387AA-4D49-43A2-91B6-1DF0CB3D77FE}" srcOrd="0" destOrd="0" presId="urn:microsoft.com/office/officeart/2005/8/layout/hierarchy1"/>
    <dgm:cxn modelId="{C99677D2-D4A4-4A31-85D9-11318937192E}" type="presParOf" srcId="{DE446BF0-8A39-4A66-A7D8-C7C175B2EC57}" destId="{B46D8348-C108-4C1F-8F54-09E587806FD6}" srcOrd="1" destOrd="0" presId="urn:microsoft.com/office/officeart/2005/8/layout/hierarchy1"/>
    <dgm:cxn modelId="{C0FEA019-C5D6-4042-8F9C-5CF1752339DB}" type="presParOf" srcId="{237B4D68-E064-4AB8-B4F6-43BE78C371EB}" destId="{29694132-FCA6-43D6-A8E6-994DBA16B13D}" srcOrd="1" destOrd="0" presId="urn:microsoft.com/office/officeart/2005/8/layout/hierarchy1"/>
    <dgm:cxn modelId="{B026836A-766A-4B7D-B07B-3A0E8240F63E}" type="presParOf" srcId="{ED106090-BE40-4AD5-86EE-20A78FEAF241}" destId="{C1B9ABA0-AB62-47E6-83CC-1FB6A1D887E4}" srcOrd="2" destOrd="0" presId="urn:microsoft.com/office/officeart/2005/8/layout/hierarchy1"/>
    <dgm:cxn modelId="{08434E4B-FC19-4055-A397-D5350B0AA50C}" type="presParOf" srcId="{ED106090-BE40-4AD5-86EE-20A78FEAF241}" destId="{728CA3B5-1584-40AB-AADE-461CEBF13871}" srcOrd="3" destOrd="0" presId="urn:microsoft.com/office/officeart/2005/8/layout/hierarchy1"/>
    <dgm:cxn modelId="{7F42F790-30E3-4CFB-9A0B-8FA2DA4891C0}" type="presParOf" srcId="{728CA3B5-1584-40AB-AADE-461CEBF13871}" destId="{11B35E60-1BDF-4FC6-89F5-6A79B1B107EC}" srcOrd="0" destOrd="0" presId="urn:microsoft.com/office/officeart/2005/8/layout/hierarchy1"/>
    <dgm:cxn modelId="{5A476838-1627-4D73-9323-E40259A0A111}" type="presParOf" srcId="{11B35E60-1BDF-4FC6-89F5-6A79B1B107EC}" destId="{53662642-49B9-44EA-ADB3-047CDCF9C797}" srcOrd="0" destOrd="0" presId="urn:microsoft.com/office/officeart/2005/8/layout/hierarchy1"/>
    <dgm:cxn modelId="{DCADA562-9332-4035-B07A-733E3A52D7A7}" type="presParOf" srcId="{11B35E60-1BDF-4FC6-89F5-6A79B1B107EC}" destId="{9B2A9CEC-B42B-4BA8-8F24-13132E6A3787}" srcOrd="1" destOrd="0" presId="urn:microsoft.com/office/officeart/2005/8/layout/hierarchy1"/>
    <dgm:cxn modelId="{912ABDAC-8960-49CF-AC17-20F34634FE29}" type="presParOf" srcId="{728CA3B5-1584-40AB-AADE-461CEBF13871}" destId="{44A3BB63-D8E1-4EA8-A965-FC95D26F3796}" srcOrd="1" destOrd="0" presId="urn:microsoft.com/office/officeart/2005/8/layout/hierarchy1"/>
    <dgm:cxn modelId="{1936B523-2BD8-4A03-BEDA-9F888A0B8689}" type="presParOf" srcId="{44A3BB63-D8E1-4EA8-A965-FC95D26F3796}" destId="{5BF66639-4A0A-42A1-AC31-3DE26EC50B47}" srcOrd="0" destOrd="0" presId="urn:microsoft.com/office/officeart/2005/8/layout/hierarchy1"/>
    <dgm:cxn modelId="{816DA471-B58F-4256-B6E0-49B0013028B9}" type="presParOf" srcId="{44A3BB63-D8E1-4EA8-A965-FC95D26F3796}" destId="{0C17DF5E-3F78-447D-B0CF-D8119DFA7746}" srcOrd="1" destOrd="0" presId="urn:microsoft.com/office/officeart/2005/8/layout/hierarchy1"/>
    <dgm:cxn modelId="{678DB71D-4D06-400E-A041-DDC352D019B2}" type="presParOf" srcId="{0C17DF5E-3F78-447D-B0CF-D8119DFA7746}" destId="{0D0B9405-9F53-4B50-8E08-97C86610AF6B}" srcOrd="0" destOrd="0" presId="urn:microsoft.com/office/officeart/2005/8/layout/hierarchy1"/>
    <dgm:cxn modelId="{7EA49F80-B8E0-4E17-B349-F44A29F2648E}" type="presParOf" srcId="{0D0B9405-9F53-4B50-8E08-97C86610AF6B}" destId="{F16966FE-B6EF-4AE4-B1E0-128B2DC9B441}" srcOrd="0" destOrd="0" presId="urn:microsoft.com/office/officeart/2005/8/layout/hierarchy1"/>
    <dgm:cxn modelId="{579C4B94-9BCB-455F-AB91-158B8C62A726}" type="presParOf" srcId="{0D0B9405-9F53-4B50-8E08-97C86610AF6B}" destId="{E9EA83B4-41D3-40F8-BA6D-2780AADCE9C3}" srcOrd="1" destOrd="0" presId="urn:microsoft.com/office/officeart/2005/8/layout/hierarchy1"/>
    <dgm:cxn modelId="{D4FE97E6-07F4-4036-B04C-9A893015A187}" type="presParOf" srcId="{0C17DF5E-3F78-447D-B0CF-D8119DFA7746}" destId="{9448C3E8-6E02-4193-A488-AA3418A2FA06}" srcOrd="1" destOrd="0" presId="urn:microsoft.com/office/officeart/2005/8/layout/hierarchy1"/>
    <dgm:cxn modelId="{A1C1F5BC-61AD-4C61-9FE5-3B008C884160}" type="presParOf" srcId="{ED106090-BE40-4AD5-86EE-20A78FEAF241}" destId="{6C7FEFA7-A0BF-434B-A18D-2865D3B6903A}" srcOrd="4" destOrd="0" presId="urn:microsoft.com/office/officeart/2005/8/layout/hierarchy1"/>
    <dgm:cxn modelId="{ACD4ABBB-BB2D-49AA-AB7F-4C6AB9BCA445}" type="presParOf" srcId="{ED106090-BE40-4AD5-86EE-20A78FEAF241}" destId="{1D1E6BEC-CEDE-41E2-8B32-A41A77626198}" srcOrd="5" destOrd="0" presId="urn:microsoft.com/office/officeart/2005/8/layout/hierarchy1"/>
    <dgm:cxn modelId="{41F78A32-D31E-475D-BED5-38E097FDF9B7}" type="presParOf" srcId="{1D1E6BEC-CEDE-41E2-8B32-A41A77626198}" destId="{80458B6A-CFBE-42D9-9044-CC7D3A1032E8}" srcOrd="0" destOrd="0" presId="urn:microsoft.com/office/officeart/2005/8/layout/hierarchy1"/>
    <dgm:cxn modelId="{C9AD4973-F355-4716-8BF6-50305BBC8561}" type="presParOf" srcId="{80458B6A-CFBE-42D9-9044-CC7D3A1032E8}" destId="{D79F245E-0F73-4E7D-9E82-7A6AA308EAE4}" srcOrd="0" destOrd="0" presId="urn:microsoft.com/office/officeart/2005/8/layout/hierarchy1"/>
    <dgm:cxn modelId="{36AF358E-DF41-4E84-86B5-41313C9FF3F8}" type="presParOf" srcId="{80458B6A-CFBE-42D9-9044-CC7D3A1032E8}" destId="{8E82A047-D8B8-45AE-806F-96ADE13D24CB}" srcOrd="1" destOrd="0" presId="urn:microsoft.com/office/officeart/2005/8/layout/hierarchy1"/>
    <dgm:cxn modelId="{2D619D50-9D40-408C-8397-70C7BB307C30}" type="presParOf" srcId="{1D1E6BEC-CEDE-41E2-8B32-A41A77626198}" destId="{1B744FAA-CE3A-428F-B509-827DEAB821AE}" srcOrd="1" destOrd="0" presId="urn:microsoft.com/office/officeart/2005/8/layout/hierarchy1"/>
    <dgm:cxn modelId="{485A77AD-7DA6-4C76-9589-7B125C624F0D}" type="presParOf" srcId="{1B744FAA-CE3A-428F-B509-827DEAB821AE}" destId="{A247814E-2B43-4E23-8CC6-03EF4E982EC7}" srcOrd="0" destOrd="0" presId="urn:microsoft.com/office/officeart/2005/8/layout/hierarchy1"/>
    <dgm:cxn modelId="{9AE2E001-0D19-4120-BB7A-6C3C5B2731D7}" type="presParOf" srcId="{1B744FAA-CE3A-428F-B509-827DEAB821AE}" destId="{EF1B4FB1-24B5-4DDD-82A2-1A4CF1C239A5}" srcOrd="1" destOrd="0" presId="urn:microsoft.com/office/officeart/2005/8/layout/hierarchy1"/>
    <dgm:cxn modelId="{0FCF6646-2C76-4FCC-B3E2-82FB772B9EB3}" type="presParOf" srcId="{EF1B4FB1-24B5-4DDD-82A2-1A4CF1C239A5}" destId="{6C422A2E-E94D-4423-AEF6-2027CF509572}" srcOrd="0" destOrd="0" presId="urn:microsoft.com/office/officeart/2005/8/layout/hierarchy1"/>
    <dgm:cxn modelId="{F1C4F12F-814A-4A18-AA2A-A6EC25ED4F6D}" type="presParOf" srcId="{6C422A2E-E94D-4423-AEF6-2027CF509572}" destId="{326D15F2-CFD6-48B9-96CE-F553CB34FF2F}" srcOrd="0" destOrd="0" presId="urn:microsoft.com/office/officeart/2005/8/layout/hierarchy1"/>
    <dgm:cxn modelId="{03716036-60E7-490B-8583-F9FAD3D401DB}" type="presParOf" srcId="{6C422A2E-E94D-4423-AEF6-2027CF509572}" destId="{DD27914D-52BC-4DA7-A35F-2ECE96AC40B9}" srcOrd="1" destOrd="0" presId="urn:microsoft.com/office/officeart/2005/8/layout/hierarchy1"/>
    <dgm:cxn modelId="{2D5E7178-CD62-42FB-9ED1-25C73590EFC4}" type="presParOf" srcId="{EF1B4FB1-24B5-4DDD-82A2-1A4CF1C239A5}" destId="{0E9CDE16-D62D-464D-9A23-27A719D5F9A1}" srcOrd="1" destOrd="0" presId="urn:microsoft.com/office/officeart/2005/8/layout/hierarchy1"/>
    <dgm:cxn modelId="{9E7FFE03-8E78-4CBE-AA8B-3C53A78C1E08}" type="presParOf" srcId="{39BB45A9-A14B-4347-A0E2-FCCFA735DE30}" destId="{D783D71C-8037-4D87-810E-3F8FB16538C6}" srcOrd="2" destOrd="0" presId="urn:microsoft.com/office/officeart/2005/8/layout/hierarchy1"/>
    <dgm:cxn modelId="{9B00D86F-DB36-4760-B361-DDC258608A01}" type="presParOf" srcId="{39BB45A9-A14B-4347-A0E2-FCCFA735DE30}" destId="{9783D96C-A2D7-41B8-967F-9B6E3D1D9D6F}" srcOrd="3" destOrd="0" presId="urn:microsoft.com/office/officeart/2005/8/layout/hierarchy1"/>
    <dgm:cxn modelId="{33B1FE8F-FFBB-41E7-A494-FAB492B7351C}" type="presParOf" srcId="{9783D96C-A2D7-41B8-967F-9B6E3D1D9D6F}" destId="{BF902568-B22D-4072-81D7-B219BCD93D29}" srcOrd="0" destOrd="0" presId="urn:microsoft.com/office/officeart/2005/8/layout/hierarchy1"/>
    <dgm:cxn modelId="{B6B4EEC3-6E86-4A7B-BE44-261F09702469}" type="presParOf" srcId="{BF902568-B22D-4072-81D7-B219BCD93D29}" destId="{F6F190E3-D58F-4181-8A94-5E30044FB4A1}" srcOrd="0" destOrd="0" presId="urn:microsoft.com/office/officeart/2005/8/layout/hierarchy1"/>
    <dgm:cxn modelId="{8AEFB3AD-BF19-4224-9441-5B8634C1FB30}" type="presParOf" srcId="{BF902568-B22D-4072-81D7-B219BCD93D29}" destId="{4798B6BD-9A4A-4D90-B013-04E89F0ECF1B}" srcOrd="1" destOrd="0" presId="urn:microsoft.com/office/officeart/2005/8/layout/hierarchy1"/>
    <dgm:cxn modelId="{D1395F48-50D1-4F3B-BED2-8C1E1486A9B7}" type="presParOf" srcId="{9783D96C-A2D7-41B8-967F-9B6E3D1D9D6F}" destId="{29169094-515D-4DDC-8B51-C512CCD91F0D}" srcOrd="1" destOrd="0" presId="urn:microsoft.com/office/officeart/2005/8/layout/hierarchy1"/>
    <dgm:cxn modelId="{17F642D2-9853-49D8-8443-EAA72C427FDC}" type="presParOf" srcId="{29169094-515D-4DDC-8B51-C512CCD91F0D}" destId="{D5E93554-9CCA-4D21-AAB3-223FE42CBB4A}" srcOrd="0" destOrd="0" presId="urn:microsoft.com/office/officeart/2005/8/layout/hierarchy1"/>
    <dgm:cxn modelId="{FFDD5B6F-A0CD-4575-A673-737D04DC77C1}" type="presParOf" srcId="{29169094-515D-4DDC-8B51-C512CCD91F0D}" destId="{88EAD6CA-E9CD-42CD-AD3C-67E364845A3E}" srcOrd="1" destOrd="0" presId="urn:microsoft.com/office/officeart/2005/8/layout/hierarchy1"/>
    <dgm:cxn modelId="{92393AF3-8E20-46E8-9C7D-B90BFA0BD417}" type="presParOf" srcId="{88EAD6CA-E9CD-42CD-AD3C-67E364845A3E}" destId="{E6CB9D84-CD99-4882-B9B8-1EB16A369F40}" srcOrd="0" destOrd="0" presId="urn:microsoft.com/office/officeart/2005/8/layout/hierarchy1"/>
    <dgm:cxn modelId="{369DD76B-8DDA-4E99-82B8-CEB0207EAABD}" type="presParOf" srcId="{E6CB9D84-CD99-4882-B9B8-1EB16A369F40}" destId="{5433DB38-C74C-48B3-940E-85E1E2B38918}" srcOrd="0" destOrd="0" presId="urn:microsoft.com/office/officeart/2005/8/layout/hierarchy1"/>
    <dgm:cxn modelId="{05F8DA57-46A3-4D62-AAD8-6D7465B24543}" type="presParOf" srcId="{E6CB9D84-CD99-4882-B9B8-1EB16A369F40}" destId="{38547D37-FE86-43A3-995D-E3555523278E}" srcOrd="1" destOrd="0" presId="urn:microsoft.com/office/officeart/2005/8/layout/hierarchy1"/>
    <dgm:cxn modelId="{18D81310-51D7-4ACA-9916-81AA2C35FC01}" type="presParOf" srcId="{88EAD6CA-E9CD-42CD-AD3C-67E364845A3E}" destId="{D17C8A0E-B0FE-4EA8-B458-6084DF8E0CAF}" srcOrd="1" destOrd="0" presId="urn:microsoft.com/office/officeart/2005/8/layout/hierarchy1"/>
    <dgm:cxn modelId="{0C46524E-41C4-41A0-B3C5-2FEDDC1CF439}" type="presParOf" srcId="{D17C8A0E-B0FE-4EA8-B458-6084DF8E0CAF}" destId="{B2D79330-A65D-4BB6-9B57-9FA63AE283EC}" srcOrd="0" destOrd="0" presId="urn:microsoft.com/office/officeart/2005/8/layout/hierarchy1"/>
    <dgm:cxn modelId="{BB89D05F-947F-4EC8-8FC0-6B97B7A314DE}" type="presParOf" srcId="{D17C8A0E-B0FE-4EA8-B458-6084DF8E0CAF}" destId="{F5047A7D-B9DA-4C57-B1A6-2488382C96FE}" srcOrd="1" destOrd="0" presId="urn:microsoft.com/office/officeart/2005/8/layout/hierarchy1"/>
    <dgm:cxn modelId="{6BCA7389-E213-41FD-AEFE-38A3EBCE06FF}" type="presParOf" srcId="{F5047A7D-B9DA-4C57-B1A6-2488382C96FE}" destId="{9E8D2B07-41AF-4948-9522-8EEE4E5BE6A6}" srcOrd="0" destOrd="0" presId="urn:microsoft.com/office/officeart/2005/8/layout/hierarchy1"/>
    <dgm:cxn modelId="{31870551-0FE2-4BEB-8545-7D5FCAAE878D}" type="presParOf" srcId="{9E8D2B07-41AF-4948-9522-8EEE4E5BE6A6}" destId="{79CEC34F-4CF5-43F2-9B4B-E6764564D314}" srcOrd="0" destOrd="0" presId="urn:microsoft.com/office/officeart/2005/8/layout/hierarchy1"/>
    <dgm:cxn modelId="{26A413A0-B0F5-4A37-8CCC-F02C4D3DFB1E}" type="presParOf" srcId="{9E8D2B07-41AF-4948-9522-8EEE4E5BE6A6}" destId="{99B3670C-3B63-46AB-B32A-3F66E5059D5F}" srcOrd="1" destOrd="0" presId="urn:microsoft.com/office/officeart/2005/8/layout/hierarchy1"/>
    <dgm:cxn modelId="{35CF7190-869A-4BB1-926E-A9B7FBEA8C9B}" type="presParOf" srcId="{F5047A7D-B9DA-4C57-B1A6-2488382C96FE}" destId="{76D13E14-AB0E-4F12-A6DE-60F1C3871163}" srcOrd="1" destOrd="0" presId="urn:microsoft.com/office/officeart/2005/8/layout/hierarchy1"/>
    <dgm:cxn modelId="{7547903A-6ED8-4382-A31D-82A549379169}" type="presParOf" srcId="{29169094-515D-4DDC-8B51-C512CCD91F0D}" destId="{60C8BCD5-39F8-4AA3-A091-46886A33CCCA}" srcOrd="2" destOrd="0" presId="urn:microsoft.com/office/officeart/2005/8/layout/hierarchy1"/>
    <dgm:cxn modelId="{C8722065-EDDB-4CAD-B87F-C155CFF2A480}" type="presParOf" srcId="{29169094-515D-4DDC-8B51-C512CCD91F0D}" destId="{92B9FB75-073E-4AD6-A662-6127BF4E6BF6}" srcOrd="3" destOrd="0" presId="urn:microsoft.com/office/officeart/2005/8/layout/hierarchy1"/>
    <dgm:cxn modelId="{68E5C104-018E-46A6-A60B-C8411A0D514A}" type="presParOf" srcId="{92B9FB75-073E-4AD6-A662-6127BF4E6BF6}" destId="{A1DD773E-770B-472B-BEF0-102F7DB8BD05}" srcOrd="0" destOrd="0" presId="urn:microsoft.com/office/officeart/2005/8/layout/hierarchy1"/>
    <dgm:cxn modelId="{B3D5E660-9810-43F7-B74F-9058EF763C27}" type="presParOf" srcId="{A1DD773E-770B-472B-BEF0-102F7DB8BD05}" destId="{47FD2BFA-11FF-4904-8030-0BEC37DE31DE}" srcOrd="0" destOrd="0" presId="urn:microsoft.com/office/officeart/2005/8/layout/hierarchy1"/>
    <dgm:cxn modelId="{C346AA97-60B1-49F4-B996-B97E46DB18D6}" type="presParOf" srcId="{A1DD773E-770B-472B-BEF0-102F7DB8BD05}" destId="{512ACA01-1812-4384-929D-4B02B19E2885}" srcOrd="1" destOrd="0" presId="urn:microsoft.com/office/officeart/2005/8/layout/hierarchy1"/>
    <dgm:cxn modelId="{52D5EA42-4AA6-4F5D-9B88-FADA086878CD}" type="presParOf" srcId="{92B9FB75-073E-4AD6-A662-6127BF4E6BF6}" destId="{BC75B84F-8A07-42AB-84FD-1F7C8BF90EAC}" srcOrd="1" destOrd="0" presId="urn:microsoft.com/office/officeart/2005/8/layout/hierarchy1"/>
    <dgm:cxn modelId="{5A045CE3-22F2-4AA3-8F3D-2C417E0AECB0}" type="presParOf" srcId="{BC75B84F-8A07-42AB-84FD-1F7C8BF90EAC}" destId="{025D1481-2600-4A8E-822F-B17522C26B66}" srcOrd="0" destOrd="0" presId="urn:microsoft.com/office/officeart/2005/8/layout/hierarchy1"/>
    <dgm:cxn modelId="{6D235820-21ED-453B-A981-AD9FED78BC14}" type="presParOf" srcId="{BC75B84F-8A07-42AB-84FD-1F7C8BF90EAC}" destId="{8334B2F0-3A0D-4E2E-B122-4184A8EE9246}" srcOrd="1" destOrd="0" presId="urn:microsoft.com/office/officeart/2005/8/layout/hierarchy1"/>
    <dgm:cxn modelId="{EDEA44A5-12DD-4CC9-AF85-B984CADFB399}" type="presParOf" srcId="{8334B2F0-3A0D-4E2E-B122-4184A8EE9246}" destId="{4A648049-09A9-4045-B28E-8907899C035A}" srcOrd="0" destOrd="0" presId="urn:microsoft.com/office/officeart/2005/8/layout/hierarchy1"/>
    <dgm:cxn modelId="{4B0EEF40-91EA-4DA9-A98A-017AA66DDBB5}" type="presParOf" srcId="{4A648049-09A9-4045-B28E-8907899C035A}" destId="{65C8FF58-E3BC-46A8-BB63-3E5F39724622}" srcOrd="0" destOrd="0" presId="urn:microsoft.com/office/officeart/2005/8/layout/hierarchy1"/>
    <dgm:cxn modelId="{FE85E63A-C6C7-49CE-83A2-418C5CADD2A0}" type="presParOf" srcId="{4A648049-09A9-4045-B28E-8907899C035A}" destId="{8766F80D-F255-473C-87FA-92FA7077C50B}" srcOrd="1" destOrd="0" presId="urn:microsoft.com/office/officeart/2005/8/layout/hierarchy1"/>
    <dgm:cxn modelId="{1112B8DC-9FBC-4DC8-89E4-123B142008D2}" type="presParOf" srcId="{8334B2F0-3A0D-4E2E-B122-4184A8EE9246}" destId="{F158B454-D3C8-4CAA-BC45-5556A74F9F62}" srcOrd="1" destOrd="0" presId="urn:microsoft.com/office/officeart/2005/8/layout/hierarchy1"/>
    <dgm:cxn modelId="{228A9B11-C6A2-49DF-A15D-99A4E92F3B79}" type="presParOf" srcId="{29169094-515D-4DDC-8B51-C512CCD91F0D}" destId="{DDD17F75-8C1C-4463-9E31-A9A2E3DB178F}" srcOrd="4" destOrd="0" presId="urn:microsoft.com/office/officeart/2005/8/layout/hierarchy1"/>
    <dgm:cxn modelId="{5742B67A-5BD6-4881-96A5-ADE06A9F1F4C}" type="presParOf" srcId="{29169094-515D-4DDC-8B51-C512CCD91F0D}" destId="{161B897B-6A58-4378-887D-6F4595BB3F38}" srcOrd="5" destOrd="0" presId="urn:microsoft.com/office/officeart/2005/8/layout/hierarchy1"/>
    <dgm:cxn modelId="{95F87964-5FF3-43BD-B7EB-162AE151DC3A}" type="presParOf" srcId="{161B897B-6A58-4378-887D-6F4595BB3F38}" destId="{176530F1-89B3-4295-B44C-FBABE07B4DD9}" srcOrd="0" destOrd="0" presId="urn:microsoft.com/office/officeart/2005/8/layout/hierarchy1"/>
    <dgm:cxn modelId="{B469FE44-916A-4BD5-9DE6-55BCEDF9AA7C}" type="presParOf" srcId="{176530F1-89B3-4295-B44C-FBABE07B4DD9}" destId="{F66A7A53-D207-4758-B412-754D1907CDC6}" srcOrd="0" destOrd="0" presId="urn:microsoft.com/office/officeart/2005/8/layout/hierarchy1"/>
    <dgm:cxn modelId="{6BCC4BDA-7ADF-4F26-BAAF-8127F91E8211}" type="presParOf" srcId="{176530F1-89B3-4295-B44C-FBABE07B4DD9}" destId="{4E64EF77-B272-4CA3-88DA-0DCB44EB9C75}" srcOrd="1" destOrd="0" presId="urn:microsoft.com/office/officeart/2005/8/layout/hierarchy1"/>
    <dgm:cxn modelId="{29C742C4-BE34-4453-BF99-1BB7F1995CDF}" type="presParOf" srcId="{161B897B-6A58-4378-887D-6F4595BB3F38}" destId="{3C1186A1-4EF1-4A95-86A2-1E09770B372A}" srcOrd="1" destOrd="0" presId="urn:microsoft.com/office/officeart/2005/8/layout/hierarchy1"/>
    <dgm:cxn modelId="{9F0DD619-2C28-4F11-A2E0-C6ECF9578CE2}" type="presParOf" srcId="{3C1186A1-4EF1-4A95-86A2-1E09770B372A}" destId="{FE27D577-EFA9-4990-A034-90E5659CF4AF}" srcOrd="0" destOrd="0" presId="urn:microsoft.com/office/officeart/2005/8/layout/hierarchy1"/>
    <dgm:cxn modelId="{9AF601D4-5F73-4005-A1EF-1323BD0EC5CF}" type="presParOf" srcId="{3C1186A1-4EF1-4A95-86A2-1E09770B372A}" destId="{76C81002-6B10-429E-9F60-01F3A1B58CC9}" srcOrd="1" destOrd="0" presId="urn:microsoft.com/office/officeart/2005/8/layout/hierarchy1"/>
    <dgm:cxn modelId="{081B4E30-EE3B-49AD-B2C4-09BB91DAD9F9}" type="presParOf" srcId="{76C81002-6B10-429E-9F60-01F3A1B58CC9}" destId="{C4F305D3-1CE4-4F8F-8524-0ED4501A2C34}" srcOrd="0" destOrd="0" presId="urn:microsoft.com/office/officeart/2005/8/layout/hierarchy1"/>
    <dgm:cxn modelId="{C121E32C-0F7C-4FFC-B736-BE8C090DD6E2}" type="presParOf" srcId="{C4F305D3-1CE4-4F8F-8524-0ED4501A2C34}" destId="{D6F7D10B-07D9-4B0E-B8E7-2D2D91381540}" srcOrd="0" destOrd="0" presId="urn:microsoft.com/office/officeart/2005/8/layout/hierarchy1"/>
    <dgm:cxn modelId="{09C53D2F-DD29-41F0-9016-99BE7AEA5DF8}" type="presParOf" srcId="{C4F305D3-1CE4-4F8F-8524-0ED4501A2C34}" destId="{693B15A8-F805-4C78-B168-A9C5370FF011}" srcOrd="1" destOrd="0" presId="urn:microsoft.com/office/officeart/2005/8/layout/hierarchy1"/>
    <dgm:cxn modelId="{9E985797-F4A0-40E5-A68F-A5C8A4A31EBC}" type="presParOf" srcId="{76C81002-6B10-429E-9F60-01F3A1B58CC9}" destId="{7DFB389E-CC0E-45C8-9535-F443F901C28D}" srcOrd="1" destOrd="0" presId="urn:microsoft.com/office/officeart/2005/8/layout/hierarchy1"/>
    <dgm:cxn modelId="{5125BC46-FCBE-4165-B680-FC611027DCCC}" type="presParOf" srcId="{BC6A425F-35B6-4380-B9F8-FE46841BC565}" destId="{A9C79159-875B-44DA-B3F8-A1445014E05E}" srcOrd="2" destOrd="0" presId="urn:microsoft.com/office/officeart/2005/8/layout/hierarchy1"/>
    <dgm:cxn modelId="{04830437-AF21-4C3C-8522-28D282C299AD}" type="presParOf" srcId="{BC6A425F-35B6-4380-B9F8-FE46841BC565}" destId="{DAB2B9CA-7AB2-4D2B-8398-1F2980C25235}" srcOrd="3" destOrd="0" presId="urn:microsoft.com/office/officeart/2005/8/layout/hierarchy1"/>
    <dgm:cxn modelId="{8649E450-0E0D-499E-87B7-59F96EAE7B43}" type="presParOf" srcId="{DAB2B9CA-7AB2-4D2B-8398-1F2980C25235}" destId="{31976655-F681-4F12-821C-AADE660A754B}" srcOrd="0" destOrd="0" presId="urn:microsoft.com/office/officeart/2005/8/layout/hierarchy1"/>
    <dgm:cxn modelId="{6919E50C-DCB3-4251-8962-9D1A5680AE2D}" type="presParOf" srcId="{31976655-F681-4F12-821C-AADE660A754B}" destId="{BFD0E4A2-6CE9-48B0-9A63-513C96B9856C}" srcOrd="0" destOrd="0" presId="urn:microsoft.com/office/officeart/2005/8/layout/hierarchy1"/>
    <dgm:cxn modelId="{5317C0ED-565C-4E01-8AC2-C9C85A6AB841}" type="presParOf" srcId="{31976655-F681-4F12-821C-AADE660A754B}" destId="{AA977709-C158-40CC-9FB8-338282236851}" srcOrd="1" destOrd="0" presId="urn:microsoft.com/office/officeart/2005/8/layout/hierarchy1"/>
    <dgm:cxn modelId="{90C93216-D160-4A4C-BA73-FD1E54822DEC}" type="presParOf" srcId="{DAB2B9CA-7AB2-4D2B-8398-1F2980C25235}" destId="{BB97A4EA-1882-4751-8180-1A8BED20B53A}" srcOrd="1" destOrd="0" presId="urn:microsoft.com/office/officeart/2005/8/layout/hierarchy1"/>
    <dgm:cxn modelId="{E17D7EF9-6E96-4C42-82EA-E9E5E4584D67}" type="presParOf" srcId="{BC6A425F-35B6-4380-B9F8-FE46841BC565}" destId="{C399A954-FFBE-4CC8-A200-BEC3E969CA80}" srcOrd="4" destOrd="0" presId="urn:microsoft.com/office/officeart/2005/8/layout/hierarchy1"/>
    <dgm:cxn modelId="{81571D2B-ACB7-4095-B4DC-D6AC9B728062}" type="presParOf" srcId="{BC6A425F-35B6-4380-B9F8-FE46841BC565}" destId="{67A6F57E-BDFA-40C8-B21B-746D26CDF4F5}" srcOrd="5" destOrd="0" presId="urn:microsoft.com/office/officeart/2005/8/layout/hierarchy1"/>
    <dgm:cxn modelId="{36D556DE-ECAA-491F-8AAB-20A1DA1DBD61}" type="presParOf" srcId="{67A6F57E-BDFA-40C8-B21B-746D26CDF4F5}" destId="{D2BD7B35-BC0B-4657-8177-424A6356EBEB}" srcOrd="0" destOrd="0" presId="urn:microsoft.com/office/officeart/2005/8/layout/hierarchy1"/>
    <dgm:cxn modelId="{ABE67E66-B6DE-493D-A96E-402F63868334}" type="presParOf" srcId="{D2BD7B35-BC0B-4657-8177-424A6356EBEB}" destId="{ED966C67-5C46-4C97-BFB8-669A7D6B50F3}" srcOrd="0" destOrd="0" presId="urn:microsoft.com/office/officeart/2005/8/layout/hierarchy1"/>
    <dgm:cxn modelId="{3E24FF9E-9C5F-4B44-ADF1-4114B383BED5}" type="presParOf" srcId="{D2BD7B35-BC0B-4657-8177-424A6356EBEB}" destId="{1B5FEF1E-9BFC-4922-B4A9-6B3608B6418C}" srcOrd="1" destOrd="0" presId="urn:microsoft.com/office/officeart/2005/8/layout/hierarchy1"/>
    <dgm:cxn modelId="{5B31EDF0-7056-4215-9939-E8373E8D7881}" type="presParOf" srcId="{67A6F57E-BDFA-40C8-B21B-746D26CDF4F5}" destId="{A868576C-D8B1-40E4-B583-38F7180ED385}" srcOrd="1" destOrd="0" presId="urn:microsoft.com/office/officeart/2005/8/layout/hierarchy1"/>
    <dgm:cxn modelId="{C297F11F-2877-4F16-9F41-31ACF1EEF197}" type="presParOf" srcId="{A868576C-D8B1-40E4-B583-38F7180ED385}" destId="{6D3E9C82-EF61-4379-A93C-680F8DFAD79E}" srcOrd="0" destOrd="0" presId="urn:microsoft.com/office/officeart/2005/8/layout/hierarchy1"/>
    <dgm:cxn modelId="{9D223210-A870-4325-9A07-28EBDDA3C95B}" type="presParOf" srcId="{A868576C-D8B1-40E4-B583-38F7180ED385}" destId="{562C9022-F7FC-4200-83C5-C48BC54022C1}" srcOrd="1" destOrd="0" presId="urn:microsoft.com/office/officeart/2005/8/layout/hierarchy1"/>
    <dgm:cxn modelId="{59421DAF-742A-475D-AFF5-893BBAD760A7}" type="presParOf" srcId="{562C9022-F7FC-4200-83C5-C48BC54022C1}" destId="{BCAE5EC2-574E-4A5F-93BC-80A2F04F58A5}" srcOrd="0" destOrd="0" presId="urn:microsoft.com/office/officeart/2005/8/layout/hierarchy1"/>
    <dgm:cxn modelId="{462E7F1E-E78B-4886-8439-2411575EE44B}" type="presParOf" srcId="{BCAE5EC2-574E-4A5F-93BC-80A2F04F58A5}" destId="{7F9CE46D-86E7-4590-97FA-6E9303A4D5F2}" srcOrd="0" destOrd="0" presId="urn:microsoft.com/office/officeart/2005/8/layout/hierarchy1"/>
    <dgm:cxn modelId="{8329B1BA-4704-4E12-B076-8E6FFD294B0B}" type="presParOf" srcId="{BCAE5EC2-574E-4A5F-93BC-80A2F04F58A5}" destId="{A73D91B2-8615-4541-B672-03FF083190B3}" srcOrd="1" destOrd="0" presId="urn:microsoft.com/office/officeart/2005/8/layout/hierarchy1"/>
    <dgm:cxn modelId="{E3B0A596-D96B-494A-9EEB-D56A9684B7E1}" type="presParOf" srcId="{562C9022-F7FC-4200-83C5-C48BC54022C1}" destId="{582CA803-3C64-4AFF-B5FF-7C42F226BE4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3E9C82-EF61-4379-A93C-680F8DFAD79E}">
      <dsp:nvSpPr>
        <dsp:cNvPr id="0" name=""/>
        <dsp:cNvSpPr/>
      </dsp:nvSpPr>
      <dsp:spPr>
        <a:xfrm>
          <a:off x="6558332" y="1905533"/>
          <a:ext cx="91440" cy="2228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285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99A954-FFBE-4CC8-A200-BEC3E969CA80}">
      <dsp:nvSpPr>
        <dsp:cNvPr id="0" name=""/>
        <dsp:cNvSpPr/>
      </dsp:nvSpPr>
      <dsp:spPr>
        <a:xfrm>
          <a:off x="5433391" y="1196112"/>
          <a:ext cx="1170661" cy="222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866"/>
              </a:lnTo>
              <a:lnTo>
                <a:pt x="1170661" y="151866"/>
              </a:lnTo>
              <a:lnTo>
                <a:pt x="1170661" y="22285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C79159-875B-44DA-B3F8-A1445014E05E}">
      <dsp:nvSpPr>
        <dsp:cNvPr id="0" name=""/>
        <dsp:cNvSpPr/>
      </dsp:nvSpPr>
      <dsp:spPr>
        <a:xfrm>
          <a:off x="5199259" y="1196112"/>
          <a:ext cx="234132" cy="222851"/>
        </a:xfrm>
        <a:custGeom>
          <a:avLst/>
          <a:gdLst/>
          <a:ahLst/>
          <a:cxnLst/>
          <a:rect l="0" t="0" r="0" b="0"/>
          <a:pathLst>
            <a:path>
              <a:moveTo>
                <a:pt x="234132" y="0"/>
              </a:moveTo>
              <a:lnTo>
                <a:pt x="234132" y="151866"/>
              </a:lnTo>
              <a:lnTo>
                <a:pt x="0" y="151866"/>
              </a:lnTo>
              <a:lnTo>
                <a:pt x="0" y="22285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27D577-EFA9-4990-A034-90E5659CF4AF}">
      <dsp:nvSpPr>
        <dsp:cNvPr id="0" name=""/>
        <dsp:cNvSpPr/>
      </dsp:nvSpPr>
      <dsp:spPr>
        <a:xfrm>
          <a:off x="6558332" y="3324374"/>
          <a:ext cx="91440" cy="2228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285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D17F75-8C1C-4463-9E31-A9A2E3DB178F}">
      <dsp:nvSpPr>
        <dsp:cNvPr id="0" name=""/>
        <dsp:cNvSpPr/>
      </dsp:nvSpPr>
      <dsp:spPr>
        <a:xfrm>
          <a:off x="5667523" y="2614953"/>
          <a:ext cx="936528" cy="222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866"/>
              </a:lnTo>
              <a:lnTo>
                <a:pt x="936528" y="151866"/>
              </a:lnTo>
              <a:lnTo>
                <a:pt x="936528" y="22285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5D1481-2600-4A8E-822F-B17522C26B66}">
      <dsp:nvSpPr>
        <dsp:cNvPr id="0" name=""/>
        <dsp:cNvSpPr/>
      </dsp:nvSpPr>
      <dsp:spPr>
        <a:xfrm>
          <a:off x="5621803" y="3324374"/>
          <a:ext cx="91440" cy="2228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285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C8BCD5-39F8-4AA3-A091-46886A33CCCA}">
      <dsp:nvSpPr>
        <dsp:cNvPr id="0" name=""/>
        <dsp:cNvSpPr/>
      </dsp:nvSpPr>
      <dsp:spPr>
        <a:xfrm>
          <a:off x="5621803" y="2614953"/>
          <a:ext cx="91440" cy="2228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285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D79330-A65D-4BB6-9B57-9FA63AE283EC}">
      <dsp:nvSpPr>
        <dsp:cNvPr id="0" name=""/>
        <dsp:cNvSpPr/>
      </dsp:nvSpPr>
      <dsp:spPr>
        <a:xfrm>
          <a:off x="4685274" y="3324374"/>
          <a:ext cx="91440" cy="2228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285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E93554-9CCA-4D21-AAB3-223FE42CBB4A}">
      <dsp:nvSpPr>
        <dsp:cNvPr id="0" name=""/>
        <dsp:cNvSpPr/>
      </dsp:nvSpPr>
      <dsp:spPr>
        <a:xfrm>
          <a:off x="4730994" y="2614953"/>
          <a:ext cx="936528" cy="222851"/>
        </a:xfrm>
        <a:custGeom>
          <a:avLst/>
          <a:gdLst/>
          <a:ahLst/>
          <a:cxnLst/>
          <a:rect l="0" t="0" r="0" b="0"/>
          <a:pathLst>
            <a:path>
              <a:moveTo>
                <a:pt x="936528" y="0"/>
              </a:moveTo>
              <a:lnTo>
                <a:pt x="936528" y="151866"/>
              </a:lnTo>
              <a:lnTo>
                <a:pt x="0" y="151866"/>
              </a:lnTo>
              <a:lnTo>
                <a:pt x="0" y="22285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83D71C-8037-4D87-810E-3F8FB16538C6}">
      <dsp:nvSpPr>
        <dsp:cNvPr id="0" name=""/>
        <dsp:cNvSpPr/>
      </dsp:nvSpPr>
      <dsp:spPr>
        <a:xfrm>
          <a:off x="4262730" y="1905533"/>
          <a:ext cx="1404793" cy="222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866"/>
              </a:lnTo>
              <a:lnTo>
                <a:pt x="1404793" y="151866"/>
              </a:lnTo>
              <a:lnTo>
                <a:pt x="1404793" y="22285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47814E-2B43-4E23-8CC6-03EF4E982EC7}">
      <dsp:nvSpPr>
        <dsp:cNvPr id="0" name=""/>
        <dsp:cNvSpPr/>
      </dsp:nvSpPr>
      <dsp:spPr>
        <a:xfrm>
          <a:off x="3748746" y="3324374"/>
          <a:ext cx="91440" cy="2228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285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7FEFA7-A0BF-434B-A18D-2865D3B6903A}">
      <dsp:nvSpPr>
        <dsp:cNvPr id="0" name=""/>
        <dsp:cNvSpPr/>
      </dsp:nvSpPr>
      <dsp:spPr>
        <a:xfrm>
          <a:off x="2857937" y="2614953"/>
          <a:ext cx="936528" cy="222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866"/>
              </a:lnTo>
              <a:lnTo>
                <a:pt x="936528" y="151866"/>
              </a:lnTo>
              <a:lnTo>
                <a:pt x="936528" y="22285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F66639-4A0A-42A1-AC31-3DE26EC50B47}">
      <dsp:nvSpPr>
        <dsp:cNvPr id="0" name=""/>
        <dsp:cNvSpPr/>
      </dsp:nvSpPr>
      <dsp:spPr>
        <a:xfrm>
          <a:off x="2812217" y="3324374"/>
          <a:ext cx="91440" cy="2228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285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B9ABA0-AB62-47E6-83CC-1FB6A1D887E4}">
      <dsp:nvSpPr>
        <dsp:cNvPr id="0" name=""/>
        <dsp:cNvSpPr/>
      </dsp:nvSpPr>
      <dsp:spPr>
        <a:xfrm>
          <a:off x="2812217" y="2614953"/>
          <a:ext cx="91440" cy="2228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285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FC8841-5C24-4E5F-8FB2-AD69B4FAC34F}">
      <dsp:nvSpPr>
        <dsp:cNvPr id="0" name=""/>
        <dsp:cNvSpPr/>
      </dsp:nvSpPr>
      <dsp:spPr>
        <a:xfrm>
          <a:off x="1875688" y="3324374"/>
          <a:ext cx="91440" cy="2228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285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5A184D-7A4B-4E9F-8C62-07FF97025410}">
      <dsp:nvSpPr>
        <dsp:cNvPr id="0" name=""/>
        <dsp:cNvSpPr/>
      </dsp:nvSpPr>
      <dsp:spPr>
        <a:xfrm>
          <a:off x="1921408" y="2614953"/>
          <a:ext cx="936528" cy="222851"/>
        </a:xfrm>
        <a:custGeom>
          <a:avLst/>
          <a:gdLst/>
          <a:ahLst/>
          <a:cxnLst/>
          <a:rect l="0" t="0" r="0" b="0"/>
          <a:pathLst>
            <a:path>
              <a:moveTo>
                <a:pt x="936528" y="0"/>
              </a:moveTo>
              <a:lnTo>
                <a:pt x="936528" y="151866"/>
              </a:lnTo>
              <a:lnTo>
                <a:pt x="0" y="151866"/>
              </a:lnTo>
              <a:lnTo>
                <a:pt x="0" y="22285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FBE397-C989-4978-9D4C-D8C860C98E01}">
      <dsp:nvSpPr>
        <dsp:cNvPr id="0" name=""/>
        <dsp:cNvSpPr/>
      </dsp:nvSpPr>
      <dsp:spPr>
        <a:xfrm>
          <a:off x="2857937" y="1905533"/>
          <a:ext cx="1404793" cy="222851"/>
        </a:xfrm>
        <a:custGeom>
          <a:avLst/>
          <a:gdLst/>
          <a:ahLst/>
          <a:cxnLst/>
          <a:rect l="0" t="0" r="0" b="0"/>
          <a:pathLst>
            <a:path>
              <a:moveTo>
                <a:pt x="1404793" y="0"/>
              </a:moveTo>
              <a:lnTo>
                <a:pt x="1404793" y="151866"/>
              </a:lnTo>
              <a:lnTo>
                <a:pt x="0" y="151866"/>
              </a:lnTo>
              <a:lnTo>
                <a:pt x="0" y="22285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9A7BC0-FA4A-4D55-A9F1-B535FBA9D4B0}">
      <dsp:nvSpPr>
        <dsp:cNvPr id="0" name=""/>
        <dsp:cNvSpPr/>
      </dsp:nvSpPr>
      <dsp:spPr>
        <a:xfrm>
          <a:off x="4262730" y="1196112"/>
          <a:ext cx="1170661" cy="222851"/>
        </a:xfrm>
        <a:custGeom>
          <a:avLst/>
          <a:gdLst/>
          <a:ahLst/>
          <a:cxnLst/>
          <a:rect l="0" t="0" r="0" b="0"/>
          <a:pathLst>
            <a:path>
              <a:moveTo>
                <a:pt x="1170661" y="0"/>
              </a:moveTo>
              <a:lnTo>
                <a:pt x="1170661" y="151866"/>
              </a:lnTo>
              <a:lnTo>
                <a:pt x="0" y="151866"/>
              </a:lnTo>
              <a:lnTo>
                <a:pt x="0" y="22285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F59175-02FC-4AA8-A49E-C1DAEB19E77E}">
      <dsp:nvSpPr>
        <dsp:cNvPr id="0" name=""/>
        <dsp:cNvSpPr/>
      </dsp:nvSpPr>
      <dsp:spPr>
        <a:xfrm>
          <a:off x="5387671" y="486692"/>
          <a:ext cx="91440" cy="2228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285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5136C1-EA46-431D-A83E-87C94E16CBC7}">
      <dsp:nvSpPr>
        <dsp:cNvPr id="0" name=""/>
        <dsp:cNvSpPr/>
      </dsp:nvSpPr>
      <dsp:spPr>
        <a:xfrm>
          <a:off x="5050266" y="122"/>
          <a:ext cx="766250" cy="4865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18CEA32-82E4-4612-9F80-572D545F3A07}">
      <dsp:nvSpPr>
        <dsp:cNvPr id="0" name=""/>
        <dsp:cNvSpPr/>
      </dsp:nvSpPr>
      <dsp:spPr>
        <a:xfrm>
          <a:off x="5135405" y="81004"/>
          <a:ext cx="766250" cy="4865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Sherman Taylor</a:t>
          </a:r>
          <a:br>
            <a:rPr lang="en-US" sz="700" kern="1200" dirty="0"/>
          </a:br>
          <a:r>
            <a:rPr lang="en-US" sz="700" kern="1200" dirty="0"/>
            <a:t>Chief executive Officer</a:t>
          </a:r>
        </a:p>
      </dsp:txBody>
      <dsp:txXfrm>
        <a:off x="5149656" y="95255"/>
        <a:ext cx="737748" cy="458067"/>
      </dsp:txXfrm>
    </dsp:sp>
    <dsp:sp modelId="{49E5D9A7-5872-4924-BADB-61330BB6506B}">
      <dsp:nvSpPr>
        <dsp:cNvPr id="0" name=""/>
        <dsp:cNvSpPr/>
      </dsp:nvSpPr>
      <dsp:spPr>
        <a:xfrm>
          <a:off x="5050266" y="709543"/>
          <a:ext cx="766250" cy="4865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49130DB-4E9E-4288-8308-9D8C3E3596B1}">
      <dsp:nvSpPr>
        <dsp:cNvPr id="0" name=""/>
        <dsp:cNvSpPr/>
      </dsp:nvSpPr>
      <dsp:spPr>
        <a:xfrm>
          <a:off x="5135405" y="790425"/>
          <a:ext cx="766250" cy="4865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Chasity Ellis</a:t>
          </a:r>
          <a:br>
            <a:rPr lang="en-US" sz="700" kern="1200" dirty="0"/>
          </a:br>
          <a:r>
            <a:rPr lang="en-US" sz="700" kern="1200" dirty="0"/>
            <a:t>President / Chief Operating Officer</a:t>
          </a:r>
        </a:p>
      </dsp:txBody>
      <dsp:txXfrm>
        <a:off x="5149656" y="804676"/>
        <a:ext cx="737748" cy="458067"/>
      </dsp:txXfrm>
    </dsp:sp>
    <dsp:sp modelId="{0A950B08-E7DF-4F04-A2A7-7A9249C49782}">
      <dsp:nvSpPr>
        <dsp:cNvPr id="0" name=""/>
        <dsp:cNvSpPr/>
      </dsp:nvSpPr>
      <dsp:spPr>
        <a:xfrm>
          <a:off x="3879605" y="1418964"/>
          <a:ext cx="766250" cy="4865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77CAAB-D9AE-42EB-A334-1B77B84FD97C}">
      <dsp:nvSpPr>
        <dsp:cNvPr id="0" name=""/>
        <dsp:cNvSpPr/>
      </dsp:nvSpPr>
      <dsp:spPr>
        <a:xfrm>
          <a:off x="3964744" y="1499846"/>
          <a:ext cx="766250" cy="4865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Stuart Grant Program Director</a:t>
          </a:r>
        </a:p>
      </dsp:txBody>
      <dsp:txXfrm>
        <a:off x="3978995" y="1514097"/>
        <a:ext cx="737748" cy="458067"/>
      </dsp:txXfrm>
    </dsp:sp>
    <dsp:sp modelId="{0A20395E-6327-4424-95D2-3E5ED067CBB2}">
      <dsp:nvSpPr>
        <dsp:cNvPr id="0" name=""/>
        <dsp:cNvSpPr/>
      </dsp:nvSpPr>
      <dsp:spPr>
        <a:xfrm>
          <a:off x="2474811" y="2128384"/>
          <a:ext cx="766250" cy="4865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B24BB3-4726-4ED7-B821-F0430B5C4433}">
      <dsp:nvSpPr>
        <dsp:cNvPr id="0" name=""/>
        <dsp:cNvSpPr/>
      </dsp:nvSpPr>
      <dsp:spPr>
        <a:xfrm>
          <a:off x="2559950" y="2209266"/>
          <a:ext cx="766250" cy="4865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 err="1"/>
            <a:t>Dejana</a:t>
          </a:r>
          <a:r>
            <a:rPr lang="en-US" sz="700" kern="1200" dirty="0"/>
            <a:t> Hernandez  Area Manager</a:t>
          </a:r>
        </a:p>
      </dsp:txBody>
      <dsp:txXfrm>
        <a:off x="2574201" y="2223517"/>
        <a:ext cx="737748" cy="458067"/>
      </dsp:txXfrm>
    </dsp:sp>
    <dsp:sp modelId="{2DC859F0-C61F-46C8-B284-2233CB4B5356}">
      <dsp:nvSpPr>
        <dsp:cNvPr id="0" name=""/>
        <dsp:cNvSpPr/>
      </dsp:nvSpPr>
      <dsp:spPr>
        <a:xfrm>
          <a:off x="1538282" y="2837805"/>
          <a:ext cx="766250" cy="4865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2A3A1E-6BC0-48F4-8C90-04E0B8191083}">
      <dsp:nvSpPr>
        <dsp:cNvPr id="0" name=""/>
        <dsp:cNvSpPr/>
      </dsp:nvSpPr>
      <dsp:spPr>
        <a:xfrm>
          <a:off x="1623421" y="2918687"/>
          <a:ext cx="766250" cy="4865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Quania Atkins Home Manager Somerset Home</a:t>
          </a:r>
        </a:p>
      </dsp:txBody>
      <dsp:txXfrm>
        <a:off x="1637672" y="2932938"/>
        <a:ext cx="737748" cy="458067"/>
      </dsp:txXfrm>
    </dsp:sp>
    <dsp:sp modelId="{35E387AA-4D49-43A2-91B6-1DF0CB3D77FE}">
      <dsp:nvSpPr>
        <dsp:cNvPr id="0" name=""/>
        <dsp:cNvSpPr/>
      </dsp:nvSpPr>
      <dsp:spPr>
        <a:xfrm>
          <a:off x="1538282" y="3547225"/>
          <a:ext cx="766250" cy="4865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46D8348-C108-4C1F-8F54-09E587806FD6}">
      <dsp:nvSpPr>
        <dsp:cNvPr id="0" name=""/>
        <dsp:cNvSpPr/>
      </dsp:nvSpPr>
      <dsp:spPr>
        <a:xfrm>
          <a:off x="1623421" y="3628107"/>
          <a:ext cx="766250" cy="4865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Asst </a:t>
          </a:r>
          <a:r>
            <a:rPr lang="en-US" sz="700" kern="1200" dirty="0" err="1"/>
            <a:t>Mgr</a:t>
          </a:r>
          <a:r>
            <a:rPr lang="en-US" sz="700" kern="1200" dirty="0"/>
            <a:t>/ Direct Care Workers</a:t>
          </a:r>
        </a:p>
      </dsp:txBody>
      <dsp:txXfrm>
        <a:off x="1637672" y="3642358"/>
        <a:ext cx="737748" cy="458067"/>
      </dsp:txXfrm>
    </dsp:sp>
    <dsp:sp modelId="{53662642-49B9-44EA-ADB3-047CDCF9C797}">
      <dsp:nvSpPr>
        <dsp:cNvPr id="0" name=""/>
        <dsp:cNvSpPr/>
      </dsp:nvSpPr>
      <dsp:spPr>
        <a:xfrm>
          <a:off x="2474811" y="2837805"/>
          <a:ext cx="766250" cy="4865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B2A9CEC-B42B-4BA8-8F24-13132E6A3787}">
      <dsp:nvSpPr>
        <dsp:cNvPr id="0" name=""/>
        <dsp:cNvSpPr/>
      </dsp:nvSpPr>
      <dsp:spPr>
        <a:xfrm>
          <a:off x="2559950" y="2918687"/>
          <a:ext cx="766250" cy="4865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       TBD            Home Manager    Lee Baker</a:t>
          </a:r>
        </a:p>
      </dsp:txBody>
      <dsp:txXfrm>
        <a:off x="2574201" y="2932938"/>
        <a:ext cx="737748" cy="458067"/>
      </dsp:txXfrm>
    </dsp:sp>
    <dsp:sp modelId="{F16966FE-B6EF-4AE4-B1E0-128B2DC9B441}">
      <dsp:nvSpPr>
        <dsp:cNvPr id="0" name=""/>
        <dsp:cNvSpPr/>
      </dsp:nvSpPr>
      <dsp:spPr>
        <a:xfrm>
          <a:off x="2474811" y="3547225"/>
          <a:ext cx="766250" cy="4865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9EA83B4-41D3-40F8-BA6D-2780AADCE9C3}">
      <dsp:nvSpPr>
        <dsp:cNvPr id="0" name=""/>
        <dsp:cNvSpPr/>
      </dsp:nvSpPr>
      <dsp:spPr>
        <a:xfrm>
          <a:off x="2559950" y="3628107"/>
          <a:ext cx="766250" cy="4865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Asst </a:t>
          </a:r>
          <a:r>
            <a:rPr lang="en-US" sz="700" kern="1200" dirty="0" err="1"/>
            <a:t>Mgr</a:t>
          </a:r>
          <a:r>
            <a:rPr lang="en-US" sz="700" kern="1200" dirty="0"/>
            <a:t>/ Direct Care Workers</a:t>
          </a:r>
        </a:p>
      </dsp:txBody>
      <dsp:txXfrm>
        <a:off x="2574201" y="3642358"/>
        <a:ext cx="737748" cy="458067"/>
      </dsp:txXfrm>
    </dsp:sp>
    <dsp:sp modelId="{D79F245E-0F73-4E7D-9E82-7A6AA308EAE4}">
      <dsp:nvSpPr>
        <dsp:cNvPr id="0" name=""/>
        <dsp:cNvSpPr/>
      </dsp:nvSpPr>
      <dsp:spPr>
        <a:xfrm>
          <a:off x="3411340" y="2837805"/>
          <a:ext cx="766250" cy="4865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82A047-D8B8-45AE-806F-96ADE13D24CB}">
      <dsp:nvSpPr>
        <dsp:cNvPr id="0" name=""/>
        <dsp:cNvSpPr/>
      </dsp:nvSpPr>
      <dsp:spPr>
        <a:xfrm>
          <a:off x="3496479" y="2918687"/>
          <a:ext cx="766250" cy="4865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Roxanne Turner Home Manager Winchester Home</a:t>
          </a:r>
        </a:p>
      </dsp:txBody>
      <dsp:txXfrm>
        <a:off x="3510730" y="2932938"/>
        <a:ext cx="737748" cy="458067"/>
      </dsp:txXfrm>
    </dsp:sp>
    <dsp:sp modelId="{326D15F2-CFD6-48B9-96CE-F553CB34FF2F}">
      <dsp:nvSpPr>
        <dsp:cNvPr id="0" name=""/>
        <dsp:cNvSpPr/>
      </dsp:nvSpPr>
      <dsp:spPr>
        <a:xfrm>
          <a:off x="3411340" y="3547225"/>
          <a:ext cx="766250" cy="4865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D27914D-52BC-4DA7-A35F-2ECE96AC40B9}">
      <dsp:nvSpPr>
        <dsp:cNvPr id="0" name=""/>
        <dsp:cNvSpPr/>
      </dsp:nvSpPr>
      <dsp:spPr>
        <a:xfrm>
          <a:off x="3496479" y="3628107"/>
          <a:ext cx="766250" cy="4865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Asst </a:t>
          </a:r>
          <a:r>
            <a:rPr lang="en-US" sz="700" kern="1200" dirty="0" err="1"/>
            <a:t>Mgr</a:t>
          </a:r>
          <a:r>
            <a:rPr lang="en-US" sz="700" kern="1200" dirty="0"/>
            <a:t>/ Direct Care Workers</a:t>
          </a:r>
        </a:p>
      </dsp:txBody>
      <dsp:txXfrm>
        <a:off x="3510730" y="3642358"/>
        <a:ext cx="737748" cy="458067"/>
      </dsp:txXfrm>
    </dsp:sp>
    <dsp:sp modelId="{F6F190E3-D58F-4181-8A94-5E30044FB4A1}">
      <dsp:nvSpPr>
        <dsp:cNvPr id="0" name=""/>
        <dsp:cNvSpPr/>
      </dsp:nvSpPr>
      <dsp:spPr>
        <a:xfrm>
          <a:off x="5284398" y="2128384"/>
          <a:ext cx="766250" cy="4865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98B6BD-9A4A-4D90-B013-04E89F0ECF1B}">
      <dsp:nvSpPr>
        <dsp:cNvPr id="0" name=""/>
        <dsp:cNvSpPr/>
      </dsp:nvSpPr>
      <dsp:spPr>
        <a:xfrm>
          <a:off x="5369537" y="2209266"/>
          <a:ext cx="766250" cy="4865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 err="1"/>
            <a:t>Akeya</a:t>
          </a:r>
          <a:r>
            <a:rPr lang="en-US" sz="700" kern="1200" dirty="0"/>
            <a:t> Longmire Area Manager</a:t>
          </a:r>
        </a:p>
      </dsp:txBody>
      <dsp:txXfrm>
        <a:off x="5383788" y="2223517"/>
        <a:ext cx="737748" cy="458067"/>
      </dsp:txXfrm>
    </dsp:sp>
    <dsp:sp modelId="{5433DB38-C74C-48B3-940E-85E1E2B38918}">
      <dsp:nvSpPr>
        <dsp:cNvPr id="0" name=""/>
        <dsp:cNvSpPr/>
      </dsp:nvSpPr>
      <dsp:spPr>
        <a:xfrm>
          <a:off x="4347869" y="2837805"/>
          <a:ext cx="766250" cy="4865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8547D37-FE86-43A3-995D-E3555523278E}">
      <dsp:nvSpPr>
        <dsp:cNvPr id="0" name=""/>
        <dsp:cNvSpPr/>
      </dsp:nvSpPr>
      <dsp:spPr>
        <a:xfrm>
          <a:off x="4433008" y="2918687"/>
          <a:ext cx="766250" cy="4865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William Shropshire Home Manager Thorndyke home</a:t>
          </a:r>
        </a:p>
      </dsp:txBody>
      <dsp:txXfrm>
        <a:off x="4447259" y="2932938"/>
        <a:ext cx="737748" cy="458067"/>
      </dsp:txXfrm>
    </dsp:sp>
    <dsp:sp modelId="{79CEC34F-4CF5-43F2-9B4B-E6764564D314}">
      <dsp:nvSpPr>
        <dsp:cNvPr id="0" name=""/>
        <dsp:cNvSpPr/>
      </dsp:nvSpPr>
      <dsp:spPr>
        <a:xfrm>
          <a:off x="4347869" y="3547225"/>
          <a:ext cx="766250" cy="4865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9B3670C-3B63-46AB-B32A-3F66E5059D5F}">
      <dsp:nvSpPr>
        <dsp:cNvPr id="0" name=""/>
        <dsp:cNvSpPr/>
      </dsp:nvSpPr>
      <dsp:spPr>
        <a:xfrm>
          <a:off x="4433008" y="3628107"/>
          <a:ext cx="766250" cy="4865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Asst </a:t>
          </a:r>
          <a:r>
            <a:rPr lang="en-US" sz="700" kern="1200" dirty="0" err="1"/>
            <a:t>Mgr</a:t>
          </a:r>
          <a:r>
            <a:rPr lang="en-US" sz="700" kern="1200" dirty="0"/>
            <a:t>/ Direct Care Workers</a:t>
          </a:r>
        </a:p>
      </dsp:txBody>
      <dsp:txXfrm>
        <a:off x="4447259" y="3642358"/>
        <a:ext cx="737748" cy="458067"/>
      </dsp:txXfrm>
    </dsp:sp>
    <dsp:sp modelId="{47FD2BFA-11FF-4904-8030-0BEC37DE31DE}">
      <dsp:nvSpPr>
        <dsp:cNvPr id="0" name=""/>
        <dsp:cNvSpPr/>
      </dsp:nvSpPr>
      <dsp:spPr>
        <a:xfrm>
          <a:off x="5284398" y="2837805"/>
          <a:ext cx="766250" cy="4865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2ACA01-1812-4384-929D-4B02B19E2885}">
      <dsp:nvSpPr>
        <dsp:cNvPr id="0" name=""/>
        <dsp:cNvSpPr/>
      </dsp:nvSpPr>
      <dsp:spPr>
        <a:xfrm>
          <a:off x="5369537" y="2918687"/>
          <a:ext cx="766250" cy="4865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Keisha Franklin Home Manager </a:t>
          </a:r>
          <a:r>
            <a:rPr lang="en-US" sz="700" kern="1200" dirty="0" err="1"/>
            <a:t>Brandywynne</a:t>
          </a:r>
          <a:r>
            <a:rPr lang="en-US" sz="700" kern="1200" dirty="0"/>
            <a:t> Home</a:t>
          </a:r>
        </a:p>
      </dsp:txBody>
      <dsp:txXfrm>
        <a:off x="5383788" y="2932938"/>
        <a:ext cx="737748" cy="458067"/>
      </dsp:txXfrm>
    </dsp:sp>
    <dsp:sp modelId="{65C8FF58-E3BC-46A8-BB63-3E5F39724622}">
      <dsp:nvSpPr>
        <dsp:cNvPr id="0" name=""/>
        <dsp:cNvSpPr/>
      </dsp:nvSpPr>
      <dsp:spPr>
        <a:xfrm>
          <a:off x="5284398" y="3547225"/>
          <a:ext cx="766250" cy="4865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66F80D-F255-473C-87FA-92FA7077C50B}">
      <dsp:nvSpPr>
        <dsp:cNvPr id="0" name=""/>
        <dsp:cNvSpPr/>
      </dsp:nvSpPr>
      <dsp:spPr>
        <a:xfrm>
          <a:off x="5369537" y="3628107"/>
          <a:ext cx="766250" cy="4865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Asst </a:t>
          </a:r>
          <a:r>
            <a:rPr lang="en-US" sz="700" kern="1200" dirty="0" err="1"/>
            <a:t>Mgr</a:t>
          </a:r>
          <a:r>
            <a:rPr lang="en-US" sz="700" kern="1200" dirty="0"/>
            <a:t>/ Direct Care Workers</a:t>
          </a:r>
        </a:p>
      </dsp:txBody>
      <dsp:txXfrm>
        <a:off x="5383788" y="3642358"/>
        <a:ext cx="737748" cy="458067"/>
      </dsp:txXfrm>
    </dsp:sp>
    <dsp:sp modelId="{F66A7A53-D207-4758-B412-754D1907CDC6}">
      <dsp:nvSpPr>
        <dsp:cNvPr id="0" name=""/>
        <dsp:cNvSpPr/>
      </dsp:nvSpPr>
      <dsp:spPr>
        <a:xfrm>
          <a:off x="6220927" y="2837805"/>
          <a:ext cx="766250" cy="4865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64EF77-B272-4CA3-88DA-0DCB44EB9C75}">
      <dsp:nvSpPr>
        <dsp:cNvPr id="0" name=""/>
        <dsp:cNvSpPr/>
      </dsp:nvSpPr>
      <dsp:spPr>
        <a:xfrm>
          <a:off x="6306066" y="2918687"/>
          <a:ext cx="766250" cy="4865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John </a:t>
          </a:r>
          <a:r>
            <a:rPr lang="en-US" sz="700" kern="1200" dirty="0" err="1"/>
            <a:t>Cleavenger</a:t>
          </a:r>
          <a:r>
            <a:rPr lang="en-US" sz="700" kern="1200" dirty="0"/>
            <a:t> Home Manager Bond Home </a:t>
          </a:r>
        </a:p>
      </dsp:txBody>
      <dsp:txXfrm>
        <a:off x="6320317" y="2932938"/>
        <a:ext cx="737748" cy="458067"/>
      </dsp:txXfrm>
    </dsp:sp>
    <dsp:sp modelId="{D6F7D10B-07D9-4B0E-B8E7-2D2D91381540}">
      <dsp:nvSpPr>
        <dsp:cNvPr id="0" name=""/>
        <dsp:cNvSpPr/>
      </dsp:nvSpPr>
      <dsp:spPr>
        <a:xfrm>
          <a:off x="6220927" y="3547225"/>
          <a:ext cx="766250" cy="4865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93B15A8-F805-4C78-B168-A9C5370FF011}">
      <dsp:nvSpPr>
        <dsp:cNvPr id="0" name=""/>
        <dsp:cNvSpPr/>
      </dsp:nvSpPr>
      <dsp:spPr>
        <a:xfrm>
          <a:off x="6306066" y="3628107"/>
          <a:ext cx="766250" cy="4865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Asst </a:t>
          </a:r>
          <a:r>
            <a:rPr lang="en-US" sz="700" kern="1200" dirty="0" err="1"/>
            <a:t>Mgr</a:t>
          </a:r>
          <a:r>
            <a:rPr lang="en-US" sz="700" kern="1200" dirty="0"/>
            <a:t>/ Direct Care Workers</a:t>
          </a:r>
        </a:p>
      </dsp:txBody>
      <dsp:txXfrm>
        <a:off x="6320317" y="3642358"/>
        <a:ext cx="737748" cy="458067"/>
      </dsp:txXfrm>
    </dsp:sp>
    <dsp:sp modelId="{BFD0E4A2-6CE9-48B0-9A63-513C96B9856C}">
      <dsp:nvSpPr>
        <dsp:cNvPr id="0" name=""/>
        <dsp:cNvSpPr/>
      </dsp:nvSpPr>
      <dsp:spPr>
        <a:xfrm>
          <a:off x="4816133" y="1418964"/>
          <a:ext cx="766250" cy="4865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A977709-C158-40CC-9FB8-338282236851}">
      <dsp:nvSpPr>
        <dsp:cNvPr id="0" name=""/>
        <dsp:cNvSpPr/>
      </dsp:nvSpPr>
      <dsp:spPr>
        <a:xfrm>
          <a:off x="4901272" y="1499846"/>
          <a:ext cx="766250" cy="4865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Priscilla Turner Director of Quality Assurance</a:t>
          </a:r>
        </a:p>
      </dsp:txBody>
      <dsp:txXfrm>
        <a:off x="4915523" y="1514097"/>
        <a:ext cx="737748" cy="458067"/>
      </dsp:txXfrm>
    </dsp:sp>
    <dsp:sp modelId="{ED966C67-5C46-4C97-BFB8-669A7D6B50F3}">
      <dsp:nvSpPr>
        <dsp:cNvPr id="0" name=""/>
        <dsp:cNvSpPr/>
      </dsp:nvSpPr>
      <dsp:spPr>
        <a:xfrm>
          <a:off x="6220927" y="1418964"/>
          <a:ext cx="766250" cy="4865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B5FEF1E-9BFC-4922-B4A9-6B3608B6418C}">
      <dsp:nvSpPr>
        <dsp:cNvPr id="0" name=""/>
        <dsp:cNvSpPr/>
      </dsp:nvSpPr>
      <dsp:spPr>
        <a:xfrm>
          <a:off x="6306066" y="1499846"/>
          <a:ext cx="766250" cy="4865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Candace Richardson Office Administrator</a:t>
          </a:r>
        </a:p>
      </dsp:txBody>
      <dsp:txXfrm>
        <a:off x="6320317" y="1514097"/>
        <a:ext cx="737748" cy="458067"/>
      </dsp:txXfrm>
    </dsp:sp>
    <dsp:sp modelId="{7F9CE46D-86E7-4590-97FA-6E9303A4D5F2}">
      <dsp:nvSpPr>
        <dsp:cNvPr id="0" name=""/>
        <dsp:cNvSpPr/>
      </dsp:nvSpPr>
      <dsp:spPr>
        <a:xfrm>
          <a:off x="6220927" y="2128384"/>
          <a:ext cx="766250" cy="4865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73D91B2-8615-4541-B672-03FF083190B3}">
      <dsp:nvSpPr>
        <dsp:cNvPr id="0" name=""/>
        <dsp:cNvSpPr/>
      </dsp:nvSpPr>
      <dsp:spPr>
        <a:xfrm>
          <a:off x="6306066" y="2209266"/>
          <a:ext cx="766250" cy="4865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Mallorie Starks Administrative Assistant</a:t>
          </a:r>
        </a:p>
      </dsp:txBody>
      <dsp:txXfrm>
        <a:off x="6320317" y="2223517"/>
        <a:ext cx="737748" cy="4580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27" cy="350807"/>
          </a:xfrm>
          <a:prstGeom prst="rect">
            <a:avLst/>
          </a:prstGeom>
        </p:spPr>
        <p:txBody>
          <a:bodyPr vert="horz" lIns="83622" tIns="41811" rIns="83622" bIns="41811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907" y="0"/>
            <a:ext cx="4029027" cy="350807"/>
          </a:xfrm>
          <a:prstGeom prst="rect">
            <a:avLst/>
          </a:prstGeom>
        </p:spPr>
        <p:txBody>
          <a:bodyPr vert="horz" lIns="83622" tIns="41811" rIns="83622" bIns="41811" rtlCol="0"/>
          <a:lstStyle>
            <a:lvl1pPr algn="r">
              <a:defRPr sz="1100"/>
            </a:lvl1pPr>
          </a:lstStyle>
          <a:p>
            <a:fld id="{C7036E3B-9D52-447F-B4E4-FF029224BEC7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17850" y="876300"/>
            <a:ext cx="3060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622" tIns="41811" rIns="83622" bIns="4181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27" y="3373469"/>
            <a:ext cx="7435946" cy="2760631"/>
          </a:xfrm>
          <a:prstGeom prst="rect">
            <a:avLst/>
          </a:prstGeom>
        </p:spPr>
        <p:txBody>
          <a:bodyPr vert="horz" lIns="83622" tIns="41811" rIns="83622" bIns="4181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9594"/>
            <a:ext cx="4029027" cy="350806"/>
          </a:xfrm>
          <a:prstGeom prst="rect">
            <a:avLst/>
          </a:prstGeom>
        </p:spPr>
        <p:txBody>
          <a:bodyPr vert="horz" lIns="83622" tIns="41811" rIns="83622" bIns="41811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907" y="6659594"/>
            <a:ext cx="4029027" cy="350806"/>
          </a:xfrm>
          <a:prstGeom prst="rect">
            <a:avLst/>
          </a:prstGeom>
        </p:spPr>
        <p:txBody>
          <a:bodyPr vert="horz" lIns="83622" tIns="41811" rIns="83622" bIns="41811" rtlCol="0" anchor="b"/>
          <a:lstStyle>
            <a:lvl1pPr algn="r">
              <a:defRPr sz="1100"/>
            </a:lvl1pPr>
          </a:lstStyle>
          <a:p>
            <a:fld id="{268852E5-3381-4672-AFF7-B36075ED7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15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8852E5-3381-4672-AFF7-B36075ED7BA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65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8852E5-3381-4672-AFF7-B36075ED7BA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498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8852E5-3381-4672-AFF7-B36075ED7BA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063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8852E5-3381-4672-AFF7-B36075ED7BA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80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20358" y="972746"/>
            <a:ext cx="8355965" cy="5765165"/>
          </a:xfrm>
          <a:custGeom>
            <a:avLst/>
            <a:gdLst/>
            <a:ahLst/>
            <a:cxnLst/>
            <a:rect l="l" t="t" r="r" b="b"/>
            <a:pathLst>
              <a:path w="8355965" h="5765165">
                <a:moveTo>
                  <a:pt x="8355401" y="4955644"/>
                </a:moveTo>
                <a:lnTo>
                  <a:pt x="8355401" y="809175"/>
                </a:lnTo>
                <a:lnTo>
                  <a:pt x="8353877" y="768027"/>
                </a:lnTo>
                <a:lnTo>
                  <a:pt x="8350829" y="726894"/>
                </a:lnTo>
                <a:lnTo>
                  <a:pt x="8346257" y="685746"/>
                </a:lnTo>
                <a:lnTo>
                  <a:pt x="8338637" y="646122"/>
                </a:lnTo>
                <a:lnTo>
                  <a:pt x="8329493" y="606498"/>
                </a:lnTo>
                <a:lnTo>
                  <a:pt x="8318825" y="568398"/>
                </a:lnTo>
                <a:lnTo>
                  <a:pt x="8306633" y="530310"/>
                </a:lnTo>
                <a:lnTo>
                  <a:pt x="8276153" y="457164"/>
                </a:lnTo>
                <a:lnTo>
                  <a:pt x="8257865" y="423636"/>
                </a:lnTo>
                <a:lnTo>
                  <a:pt x="8238053" y="388591"/>
                </a:lnTo>
                <a:lnTo>
                  <a:pt x="8216717" y="356587"/>
                </a:lnTo>
                <a:lnTo>
                  <a:pt x="8193873" y="324589"/>
                </a:lnTo>
                <a:lnTo>
                  <a:pt x="8171013" y="294109"/>
                </a:lnTo>
                <a:lnTo>
                  <a:pt x="8145105" y="265153"/>
                </a:lnTo>
                <a:lnTo>
                  <a:pt x="8117673" y="236201"/>
                </a:lnTo>
                <a:lnTo>
                  <a:pt x="8059761" y="184391"/>
                </a:lnTo>
                <a:lnTo>
                  <a:pt x="8029296" y="160007"/>
                </a:lnTo>
                <a:lnTo>
                  <a:pt x="7998816" y="137147"/>
                </a:lnTo>
                <a:lnTo>
                  <a:pt x="7931760" y="97529"/>
                </a:lnTo>
                <a:lnTo>
                  <a:pt x="7896708" y="79241"/>
                </a:lnTo>
                <a:lnTo>
                  <a:pt x="7860132" y="62477"/>
                </a:lnTo>
                <a:lnTo>
                  <a:pt x="7823571" y="48768"/>
                </a:lnTo>
                <a:lnTo>
                  <a:pt x="7747371" y="24384"/>
                </a:lnTo>
                <a:lnTo>
                  <a:pt x="7707747" y="15240"/>
                </a:lnTo>
                <a:lnTo>
                  <a:pt x="7668138" y="9144"/>
                </a:lnTo>
                <a:lnTo>
                  <a:pt x="7628514" y="4572"/>
                </a:lnTo>
                <a:lnTo>
                  <a:pt x="7587366" y="0"/>
                </a:lnTo>
                <a:lnTo>
                  <a:pt x="768030" y="0"/>
                </a:lnTo>
                <a:lnTo>
                  <a:pt x="685746" y="9144"/>
                </a:lnTo>
                <a:lnTo>
                  <a:pt x="646122" y="16764"/>
                </a:lnTo>
                <a:lnTo>
                  <a:pt x="606504" y="25908"/>
                </a:lnTo>
                <a:lnTo>
                  <a:pt x="568404" y="36576"/>
                </a:lnTo>
                <a:lnTo>
                  <a:pt x="530310" y="48768"/>
                </a:lnTo>
                <a:lnTo>
                  <a:pt x="457164" y="79241"/>
                </a:lnTo>
                <a:lnTo>
                  <a:pt x="423636" y="97529"/>
                </a:lnTo>
                <a:lnTo>
                  <a:pt x="388589" y="117341"/>
                </a:lnTo>
                <a:lnTo>
                  <a:pt x="356585" y="138671"/>
                </a:lnTo>
                <a:lnTo>
                  <a:pt x="324587" y="161531"/>
                </a:lnTo>
                <a:lnTo>
                  <a:pt x="294107" y="184391"/>
                </a:lnTo>
                <a:lnTo>
                  <a:pt x="265157" y="210293"/>
                </a:lnTo>
                <a:lnTo>
                  <a:pt x="236201" y="237725"/>
                </a:lnTo>
                <a:lnTo>
                  <a:pt x="184391" y="295633"/>
                </a:lnTo>
                <a:lnTo>
                  <a:pt x="160007" y="326113"/>
                </a:lnTo>
                <a:lnTo>
                  <a:pt x="97529" y="423636"/>
                </a:lnTo>
                <a:lnTo>
                  <a:pt x="79241" y="458688"/>
                </a:lnTo>
                <a:lnTo>
                  <a:pt x="62477" y="495258"/>
                </a:lnTo>
                <a:lnTo>
                  <a:pt x="48768" y="531834"/>
                </a:lnTo>
                <a:lnTo>
                  <a:pt x="24384" y="608022"/>
                </a:lnTo>
                <a:lnTo>
                  <a:pt x="15240" y="647646"/>
                </a:lnTo>
                <a:lnTo>
                  <a:pt x="9144" y="687270"/>
                </a:lnTo>
                <a:lnTo>
                  <a:pt x="0" y="768027"/>
                </a:lnTo>
                <a:lnTo>
                  <a:pt x="0" y="4996777"/>
                </a:lnTo>
                <a:lnTo>
                  <a:pt x="9144" y="5079073"/>
                </a:lnTo>
                <a:lnTo>
                  <a:pt x="16764" y="5118697"/>
                </a:lnTo>
                <a:lnTo>
                  <a:pt x="25908" y="5158305"/>
                </a:lnTo>
                <a:lnTo>
                  <a:pt x="36576" y="5196405"/>
                </a:lnTo>
                <a:lnTo>
                  <a:pt x="48768" y="5234505"/>
                </a:lnTo>
                <a:lnTo>
                  <a:pt x="50292" y="5238164"/>
                </a:lnTo>
                <a:lnTo>
                  <a:pt x="50292" y="809175"/>
                </a:lnTo>
                <a:lnTo>
                  <a:pt x="51816" y="769551"/>
                </a:lnTo>
                <a:lnTo>
                  <a:pt x="54864" y="731466"/>
                </a:lnTo>
                <a:lnTo>
                  <a:pt x="59436" y="693366"/>
                </a:lnTo>
                <a:lnTo>
                  <a:pt x="65525" y="655266"/>
                </a:lnTo>
                <a:lnTo>
                  <a:pt x="85337" y="583638"/>
                </a:lnTo>
                <a:lnTo>
                  <a:pt x="109721" y="513546"/>
                </a:lnTo>
                <a:lnTo>
                  <a:pt x="141719" y="448020"/>
                </a:lnTo>
                <a:lnTo>
                  <a:pt x="179819" y="384019"/>
                </a:lnTo>
                <a:lnTo>
                  <a:pt x="224009" y="326113"/>
                </a:lnTo>
                <a:lnTo>
                  <a:pt x="272777" y="272773"/>
                </a:lnTo>
                <a:lnTo>
                  <a:pt x="327635" y="224009"/>
                </a:lnTo>
                <a:lnTo>
                  <a:pt x="385541" y="179819"/>
                </a:lnTo>
                <a:lnTo>
                  <a:pt x="448020" y="141719"/>
                </a:lnTo>
                <a:lnTo>
                  <a:pt x="515070" y="109721"/>
                </a:lnTo>
                <a:lnTo>
                  <a:pt x="585168" y="83813"/>
                </a:lnTo>
                <a:lnTo>
                  <a:pt x="656790" y="65525"/>
                </a:lnTo>
                <a:lnTo>
                  <a:pt x="694890" y="59429"/>
                </a:lnTo>
                <a:lnTo>
                  <a:pt x="732978" y="54857"/>
                </a:lnTo>
                <a:lnTo>
                  <a:pt x="771078" y="51809"/>
                </a:lnTo>
                <a:lnTo>
                  <a:pt x="809178" y="50344"/>
                </a:lnTo>
                <a:lnTo>
                  <a:pt x="7546218" y="50285"/>
                </a:lnTo>
                <a:lnTo>
                  <a:pt x="7585842" y="51809"/>
                </a:lnTo>
                <a:lnTo>
                  <a:pt x="7623942" y="54857"/>
                </a:lnTo>
                <a:lnTo>
                  <a:pt x="7662042" y="59429"/>
                </a:lnTo>
                <a:lnTo>
                  <a:pt x="7700142" y="65525"/>
                </a:lnTo>
                <a:lnTo>
                  <a:pt x="7771755" y="85337"/>
                </a:lnTo>
                <a:lnTo>
                  <a:pt x="7841859" y="109721"/>
                </a:lnTo>
                <a:lnTo>
                  <a:pt x="7907376" y="141719"/>
                </a:lnTo>
                <a:lnTo>
                  <a:pt x="7971384" y="179819"/>
                </a:lnTo>
                <a:lnTo>
                  <a:pt x="8029296" y="224009"/>
                </a:lnTo>
                <a:lnTo>
                  <a:pt x="8082621" y="272773"/>
                </a:lnTo>
                <a:lnTo>
                  <a:pt x="8131389" y="327637"/>
                </a:lnTo>
                <a:lnTo>
                  <a:pt x="8175585" y="385543"/>
                </a:lnTo>
                <a:lnTo>
                  <a:pt x="8213669" y="448020"/>
                </a:lnTo>
                <a:lnTo>
                  <a:pt x="8245673" y="515070"/>
                </a:lnTo>
                <a:lnTo>
                  <a:pt x="8271581" y="585162"/>
                </a:lnTo>
                <a:lnTo>
                  <a:pt x="8289869" y="656790"/>
                </a:lnTo>
                <a:lnTo>
                  <a:pt x="8295965" y="694890"/>
                </a:lnTo>
                <a:lnTo>
                  <a:pt x="8300537" y="732990"/>
                </a:lnTo>
                <a:lnTo>
                  <a:pt x="8303585" y="771075"/>
                </a:lnTo>
                <a:lnTo>
                  <a:pt x="8305109" y="810699"/>
                </a:lnTo>
                <a:lnTo>
                  <a:pt x="8305109" y="5237045"/>
                </a:lnTo>
                <a:lnTo>
                  <a:pt x="8306633" y="5232981"/>
                </a:lnTo>
                <a:lnTo>
                  <a:pt x="8331017" y="5156781"/>
                </a:lnTo>
                <a:lnTo>
                  <a:pt x="8346257" y="5077549"/>
                </a:lnTo>
                <a:lnTo>
                  <a:pt x="8350829" y="5037925"/>
                </a:lnTo>
                <a:lnTo>
                  <a:pt x="8353877" y="4996777"/>
                </a:lnTo>
                <a:lnTo>
                  <a:pt x="8355401" y="4955644"/>
                </a:lnTo>
                <a:close/>
              </a:path>
              <a:path w="8355965" h="5765165">
                <a:moveTo>
                  <a:pt x="8305109" y="5237045"/>
                </a:moveTo>
                <a:lnTo>
                  <a:pt x="8305109" y="4955644"/>
                </a:lnTo>
                <a:lnTo>
                  <a:pt x="8303585" y="4995253"/>
                </a:lnTo>
                <a:lnTo>
                  <a:pt x="8300537" y="5033353"/>
                </a:lnTo>
                <a:lnTo>
                  <a:pt x="8295965" y="5071453"/>
                </a:lnTo>
                <a:lnTo>
                  <a:pt x="8289869" y="5109553"/>
                </a:lnTo>
                <a:lnTo>
                  <a:pt x="8270057" y="5181165"/>
                </a:lnTo>
                <a:lnTo>
                  <a:pt x="8245673" y="5251269"/>
                </a:lnTo>
                <a:lnTo>
                  <a:pt x="8213669" y="5316801"/>
                </a:lnTo>
                <a:lnTo>
                  <a:pt x="8175585" y="5380794"/>
                </a:lnTo>
                <a:lnTo>
                  <a:pt x="8131389" y="5438706"/>
                </a:lnTo>
                <a:lnTo>
                  <a:pt x="8082621" y="5492031"/>
                </a:lnTo>
                <a:lnTo>
                  <a:pt x="8027772" y="5540799"/>
                </a:lnTo>
                <a:lnTo>
                  <a:pt x="7969860" y="5584995"/>
                </a:lnTo>
                <a:lnTo>
                  <a:pt x="7907376" y="5623095"/>
                </a:lnTo>
                <a:lnTo>
                  <a:pt x="7840335" y="5655099"/>
                </a:lnTo>
                <a:lnTo>
                  <a:pt x="7770231" y="5681007"/>
                </a:lnTo>
                <a:lnTo>
                  <a:pt x="7698618" y="5699280"/>
                </a:lnTo>
                <a:lnTo>
                  <a:pt x="7660518" y="5705376"/>
                </a:lnTo>
                <a:lnTo>
                  <a:pt x="7622418" y="5709948"/>
                </a:lnTo>
                <a:lnTo>
                  <a:pt x="7584318" y="5712996"/>
                </a:lnTo>
                <a:lnTo>
                  <a:pt x="7546218" y="5714461"/>
                </a:lnTo>
                <a:lnTo>
                  <a:pt x="809178" y="5714520"/>
                </a:lnTo>
                <a:lnTo>
                  <a:pt x="769554" y="5712996"/>
                </a:lnTo>
                <a:lnTo>
                  <a:pt x="731454" y="5709948"/>
                </a:lnTo>
                <a:lnTo>
                  <a:pt x="693366" y="5705376"/>
                </a:lnTo>
                <a:lnTo>
                  <a:pt x="655266" y="5699280"/>
                </a:lnTo>
                <a:lnTo>
                  <a:pt x="583644" y="5679483"/>
                </a:lnTo>
                <a:lnTo>
                  <a:pt x="513546" y="5655099"/>
                </a:lnTo>
                <a:lnTo>
                  <a:pt x="448020" y="5623095"/>
                </a:lnTo>
                <a:lnTo>
                  <a:pt x="384017" y="5584995"/>
                </a:lnTo>
                <a:lnTo>
                  <a:pt x="326111" y="5540799"/>
                </a:lnTo>
                <a:lnTo>
                  <a:pt x="272777" y="5492031"/>
                </a:lnTo>
                <a:lnTo>
                  <a:pt x="224009" y="5437182"/>
                </a:lnTo>
                <a:lnTo>
                  <a:pt x="179819" y="5379270"/>
                </a:lnTo>
                <a:lnTo>
                  <a:pt x="141719" y="5316801"/>
                </a:lnTo>
                <a:lnTo>
                  <a:pt x="109721" y="5249745"/>
                </a:lnTo>
                <a:lnTo>
                  <a:pt x="83813" y="5179641"/>
                </a:lnTo>
                <a:lnTo>
                  <a:pt x="65525" y="5108029"/>
                </a:lnTo>
                <a:lnTo>
                  <a:pt x="59436" y="5069929"/>
                </a:lnTo>
                <a:lnTo>
                  <a:pt x="54864" y="5031829"/>
                </a:lnTo>
                <a:lnTo>
                  <a:pt x="51816" y="4993729"/>
                </a:lnTo>
                <a:lnTo>
                  <a:pt x="50292" y="4954120"/>
                </a:lnTo>
                <a:lnTo>
                  <a:pt x="50292" y="5238164"/>
                </a:lnTo>
                <a:lnTo>
                  <a:pt x="79241" y="5307657"/>
                </a:lnTo>
                <a:lnTo>
                  <a:pt x="97529" y="5341170"/>
                </a:lnTo>
                <a:lnTo>
                  <a:pt x="117341" y="5376222"/>
                </a:lnTo>
                <a:lnTo>
                  <a:pt x="138671" y="5408226"/>
                </a:lnTo>
                <a:lnTo>
                  <a:pt x="161531" y="5440230"/>
                </a:lnTo>
                <a:lnTo>
                  <a:pt x="184391" y="5470710"/>
                </a:lnTo>
                <a:lnTo>
                  <a:pt x="210293" y="5499651"/>
                </a:lnTo>
                <a:lnTo>
                  <a:pt x="237725" y="5528607"/>
                </a:lnTo>
                <a:lnTo>
                  <a:pt x="295631" y="5580423"/>
                </a:lnTo>
                <a:lnTo>
                  <a:pt x="326111" y="5604807"/>
                </a:lnTo>
                <a:lnTo>
                  <a:pt x="423636" y="5667291"/>
                </a:lnTo>
                <a:lnTo>
                  <a:pt x="458688" y="5685579"/>
                </a:lnTo>
                <a:lnTo>
                  <a:pt x="495258" y="5702328"/>
                </a:lnTo>
                <a:lnTo>
                  <a:pt x="531834" y="5716044"/>
                </a:lnTo>
                <a:lnTo>
                  <a:pt x="608028" y="5740428"/>
                </a:lnTo>
                <a:lnTo>
                  <a:pt x="687270" y="5755668"/>
                </a:lnTo>
                <a:lnTo>
                  <a:pt x="726882" y="5760240"/>
                </a:lnTo>
                <a:lnTo>
                  <a:pt x="768030" y="5763288"/>
                </a:lnTo>
                <a:lnTo>
                  <a:pt x="809178" y="5764812"/>
                </a:lnTo>
                <a:lnTo>
                  <a:pt x="7546218" y="5764812"/>
                </a:lnTo>
                <a:lnTo>
                  <a:pt x="7587366" y="5763288"/>
                </a:lnTo>
                <a:lnTo>
                  <a:pt x="7628514" y="5760240"/>
                </a:lnTo>
                <a:lnTo>
                  <a:pt x="7669662" y="5755668"/>
                </a:lnTo>
                <a:lnTo>
                  <a:pt x="7709271" y="5748048"/>
                </a:lnTo>
                <a:lnTo>
                  <a:pt x="7748895" y="5738904"/>
                </a:lnTo>
                <a:lnTo>
                  <a:pt x="7786995" y="5728236"/>
                </a:lnTo>
                <a:lnTo>
                  <a:pt x="7825095" y="5716044"/>
                </a:lnTo>
                <a:lnTo>
                  <a:pt x="7898232" y="5685579"/>
                </a:lnTo>
                <a:lnTo>
                  <a:pt x="7931760" y="5667291"/>
                </a:lnTo>
                <a:lnTo>
                  <a:pt x="7966812" y="5647479"/>
                </a:lnTo>
                <a:lnTo>
                  <a:pt x="7998816" y="5626143"/>
                </a:lnTo>
                <a:lnTo>
                  <a:pt x="8030820" y="5603283"/>
                </a:lnTo>
                <a:lnTo>
                  <a:pt x="8090241" y="5554515"/>
                </a:lnTo>
                <a:lnTo>
                  <a:pt x="8119197" y="5527083"/>
                </a:lnTo>
                <a:lnTo>
                  <a:pt x="8171013" y="5469186"/>
                </a:lnTo>
                <a:lnTo>
                  <a:pt x="8195397" y="5438706"/>
                </a:lnTo>
                <a:lnTo>
                  <a:pt x="8257865" y="5341170"/>
                </a:lnTo>
                <a:lnTo>
                  <a:pt x="8276153" y="5306133"/>
                </a:lnTo>
                <a:lnTo>
                  <a:pt x="8292917" y="5269557"/>
                </a:lnTo>
                <a:lnTo>
                  <a:pt x="8305109" y="5237045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63773" y="616160"/>
            <a:ext cx="8533765" cy="1219200"/>
          </a:xfrm>
          <a:custGeom>
            <a:avLst/>
            <a:gdLst/>
            <a:ahLst/>
            <a:cxnLst/>
            <a:rect l="l" t="t" r="r" b="b"/>
            <a:pathLst>
              <a:path w="8533765" h="1219200">
                <a:moveTo>
                  <a:pt x="8533694" y="609551"/>
                </a:moveTo>
                <a:lnTo>
                  <a:pt x="8531861" y="561897"/>
                </a:lnTo>
                <a:lnTo>
                  <a:pt x="8526452" y="515250"/>
                </a:lnTo>
                <a:lnTo>
                  <a:pt x="8517602" y="469744"/>
                </a:lnTo>
                <a:lnTo>
                  <a:pt x="8505447" y="425515"/>
                </a:lnTo>
                <a:lnTo>
                  <a:pt x="8490121" y="382697"/>
                </a:lnTo>
                <a:lnTo>
                  <a:pt x="8471760" y="341427"/>
                </a:lnTo>
                <a:lnTo>
                  <a:pt x="8450500" y="301839"/>
                </a:lnTo>
                <a:lnTo>
                  <a:pt x="8426475" y="264069"/>
                </a:lnTo>
                <a:lnTo>
                  <a:pt x="8399822" y="228251"/>
                </a:lnTo>
                <a:lnTo>
                  <a:pt x="8370674" y="194522"/>
                </a:lnTo>
                <a:lnTo>
                  <a:pt x="8339168" y="163016"/>
                </a:lnTo>
                <a:lnTo>
                  <a:pt x="8305438" y="133869"/>
                </a:lnTo>
                <a:lnTo>
                  <a:pt x="8269620" y="107216"/>
                </a:lnTo>
                <a:lnTo>
                  <a:pt x="8231850" y="83191"/>
                </a:lnTo>
                <a:lnTo>
                  <a:pt x="8192261" y="61932"/>
                </a:lnTo>
                <a:lnTo>
                  <a:pt x="8150991" y="43571"/>
                </a:lnTo>
                <a:lnTo>
                  <a:pt x="8108174" y="28246"/>
                </a:lnTo>
                <a:lnTo>
                  <a:pt x="8063945" y="16091"/>
                </a:lnTo>
                <a:lnTo>
                  <a:pt x="8018439" y="7242"/>
                </a:lnTo>
                <a:lnTo>
                  <a:pt x="7971792" y="1833"/>
                </a:lnTo>
                <a:lnTo>
                  <a:pt x="7924140" y="0"/>
                </a:lnTo>
                <a:lnTo>
                  <a:pt x="0" y="0"/>
                </a:lnTo>
                <a:lnTo>
                  <a:pt x="0" y="1219100"/>
                </a:lnTo>
                <a:lnTo>
                  <a:pt x="7924140" y="1219100"/>
                </a:lnTo>
                <a:lnTo>
                  <a:pt x="7971792" y="1217267"/>
                </a:lnTo>
                <a:lnTo>
                  <a:pt x="8018439" y="1211858"/>
                </a:lnTo>
                <a:lnTo>
                  <a:pt x="8063945" y="1203008"/>
                </a:lnTo>
                <a:lnTo>
                  <a:pt x="8108174" y="1190853"/>
                </a:lnTo>
                <a:lnTo>
                  <a:pt x="8150991" y="1175527"/>
                </a:lnTo>
                <a:lnTo>
                  <a:pt x="8192261" y="1157167"/>
                </a:lnTo>
                <a:lnTo>
                  <a:pt x="8231850" y="1135907"/>
                </a:lnTo>
                <a:lnTo>
                  <a:pt x="8269620" y="1111882"/>
                </a:lnTo>
                <a:lnTo>
                  <a:pt x="8305438" y="1085228"/>
                </a:lnTo>
                <a:lnTo>
                  <a:pt x="8339168" y="1056081"/>
                </a:lnTo>
                <a:lnTo>
                  <a:pt x="8370674" y="1024575"/>
                </a:lnTo>
                <a:lnTo>
                  <a:pt x="8399822" y="990845"/>
                </a:lnTo>
                <a:lnTo>
                  <a:pt x="8426475" y="955028"/>
                </a:lnTo>
                <a:lnTo>
                  <a:pt x="8450500" y="917257"/>
                </a:lnTo>
                <a:lnTo>
                  <a:pt x="8471760" y="877669"/>
                </a:lnTo>
                <a:lnTo>
                  <a:pt x="8490121" y="836399"/>
                </a:lnTo>
                <a:lnTo>
                  <a:pt x="8505447" y="793583"/>
                </a:lnTo>
                <a:lnTo>
                  <a:pt x="8517602" y="749354"/>
                </a:lnTo>
                <a:lnTo>
                  <a:pt x="8526452" y="703849"/>
                </a:lnTo>
                <a:lnTo>
                  <a:pt x="8531861" y="657203"/>
                </a:lnTo>
                <a:lnTo>
                  <a:pt x="8533694" y="609551"/>
                </a:lnTo>
                <a:close/>
              </a:path>
            </a:pathLst>
          </a:custGeom>
          <a:solidFill>
            <a:srgbClr val="6565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63773" y="1683635"/>
            <a:ext cx="8076565" cy="0"/>
          </a:xfrm>
          <a:custGeom>
            <a:avLst/>
            <a:gdLst/>
            <a:ahLst/>
            <a:cxnLst/>
            <a:rect l="l" t="t" r="r" b="b"/>
            <a:pathLst>
              <a:path w="8076565">
                <a:moveTo>
                  <a:pt x="0" y="0"/>
                </a:moveTo>
                <a:lnTo>
                  <a:pt x="8076529" y="0"/>
                </a:lnTo>
              </a:path>
            </a:pathLst>
          </a:custGeom>
          <a:ln w="3809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61603" y="1967328"/>
            <a:ext cx="6535192" cy="14268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44101" y="2052662"/>
            <a:ext cx="7770196" cy="41217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27296" y="6903057"/>
            <a:ext cx="254634" cy="240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jpg"/><Relationship Id="rId5" Type="http://schemas.openxmlformats.org/officeDocument/2006/relationships/image" Target="../media/image3.png"/><Relationship Id="rId10" Type="http://schemas.openxmlformats.org/officeDocument/2006/relationships/image" Target="../media/image8.jpg"/><Relationship Id="rId4" Type="http://schemas.openxmlformats.org/officeDocument/2006/relationships/image" Target="../media/image2.png"/><Relationship Id="rId9" Type="http://schemas.openxmlformats.org/officeDocument/2006/relationships/image" Target="../media/image7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6" Type="http://schemas.openxmlformats.org/officeDocument/2006/relationships/image" Target="../media/image58.png"/><Relationship Id="rId21" Type="http://schemas.openxmlformats.org/officeDocument/2006/relationships/image" Target="../media/image53.png"/><Relationship Id="rId42" Type="http://schemas.openxmlformats.org/officeDocument/2006/relationships/image" Target="../media/image74.png"/><Relationship Id="rId47" Type="http://schemas.openxmlformats.org/officeDocument/2006/relationships/image" Target="../media/image79.png"/><Relationship Id="rId63" Type="http://schemas.openxmlformats.org/officeDocument/2006/relationships/image" Target="../media/image95.png"/><Relationship Id="rId68" Type="http://schemas.openxmlformats.org/officeDocument/2006/relationships/image" Target="../media/image100.png"/><Relationship Id="rId2" Type="http://schemas.openxmlformats.org/officeDocument/2006/relationships/image" Target="../media/image34.png"/><Relationship Id="rId16" Type="http://schemas.openxmlformats.org/officeDocument/2006/relationships/image" Target="../media/image48.png"/><Relationship Id="rId29" Type="http://schemas.openxmlformats.org/officeDocument/2006/relationships/image" Target="../media/image61.png"/><Relationship Id="rId11" Type="http://schemas.openxmlformats.org/officeDocument/2006/relationships/image" Target="../media/image43.png"/><Relationship Id="rId24" Type="http://schemas.openxmlformats.org/officeDocument/2006/relationships/image" Target="../media/image56.png"/><Relationship Id="rId32" Type="http://schemas.openxmlformats.org/officeDocument/2006/relationships/image" Target="../media/image64.png"/><Relationship Id="rId37" Type="http://schemas.openxmlformats.org/officeDocument/2006/relationships/image" Target="../media/image69.png"/><Relationship Id="rId40" Type="http://schemas.openxmlformats.org/officeDocument/2006/relationships/image" Target="../media/image72.png"/><Relationship Id="rId45" Type="http://schemas.openxmlformats.org/officeDocument/2006/relationships/image" Target="../media/image77.png"/><Relationship Id="rId53" Type="http://schemas.openxmlformats.org/officeDocument/2006/relationships/image" Target="../media/image85.png"/><Relationship Id="rId58" Type="http://schemas.openxmlformats.org/officeDocument/2006/relationships/image" Target="../media/image90.png"/><Relationship Id="rId66" Type="http://schemas.openxmlformats.org/officeDocument/2006/relationships/image" Target="../media/image98.png"/><Relationship Id="rId5" Type="http://schemas.openxmlformats.org/officeDocument/2006/relationships/image" Target="../media/image37.png"/><Relationship Id="rId61" Type="http://schemas.openxmlformats.org/officeDocument/2006/relationships/image" Target="../media/image93.png"/><Relationship Id="rId19" Type="http://schemas.openxmlformats.org/officeDocument/2006/relationships/image" Target="../media/image51.png"/><Relationship Id="rId14" Type="http://schemas.openxmlformats.org/officeDocument/2006/relationships/image" Target="../media/image46.png"/><Relationship Id="rId22" Type="http://schemas.openxmlformats.org/officeDocument/2006/relationships/image" Target="../media/image54.png"/><Relationship Id="rId27" Type="http://schemas.openxmlformats.org/officeDocument/2006/relationships/image" Target="../media/image59.png"/><Relationship Id="rId30" Type="http://schemas.openxmlformats.org/officeDocument/2006/relationships/image" Target="../media/image62.png"/><Relationship Id="rId35" Type="http://schemas.openxmlformats.org/officeDocument/2006/relationships/image" Target="../media/image67.png"/><Relationship Id="rId43" Type="http://schemas.openxmlformats.org/officeDocument/2006/relationships/image" Target="../media/image75.png"/><Relationship Id="rId48" Type="http://schemas.openxmlformats.org/officeDocument/2006/relationships/image" Target="../media/image80.png"/><Relationship Id="rId56" Type="http://schemas.openxmlformats.org/officeDocument/2006/relationships/image" Target="../media/image88.png"/><Relationship Id="rId64" Type="http://schemas.openxmlformats.org/officeDocument/2006/relationships/image" Target="../media/image96.png"/><Relationship Id="rId69" Type="http://schemas.openxmlformats.org/officeDocument/2006/relationships/image" Target="../media/image101.png"/><Relationship Id="rId8" Type="http://schemas.openxmlformats.org/officeDocument/2006/relationships/image" Target="../media/image40.png"/><Relationship Id="rId51" Type="http://schemas.openxmlformats.org/officeDocument/2006/relationships/image" Target="../media/image83.png"/><Relationship Id="rId72" Type="http://schemas.openxmlformats.org/officeDocument/2006/relationships/image" Target="../media/image104.png"/><Relationship Id="rId3" Type="http://schemas.openxmlformats.org/officeDocument/2006/relationships/image" Target="../media/image35.png"/><Relationship Id="rId12" Type="http://schemas.openxmlformats.org/officeDocument/2006/relationships/image" Target="../media/image44.png"/><Relationship Id="rId17" Type="http://schemas.openxmlformats.org/officeDocument/2006/relationships/image" Target="../media/image49.png"/><Relationship Id="rId25" Type="http://schemas.openxmlformats.org/officeDocument/2006/relationships/image" Target="../media/image57.png"/><Relationship Id="rId33" Type="http://schemas.openxmlformats.org/officeDocument/2006/relationships/image" Target="../media/image65.png"/><Relationship Id="rId38" Type="http://schemas.openxmlformats.org/officeDocument/2006/relationships/image" Target="../media/image70.png"/><Relationship Id="rId46" Type="http://schemas.openxmlformats.org/officeDocument/2006/relationships/image" Target="../media/image78.png"/><Relationship Id="rId59" Type="http://schemas.openxmlformats.org/officeDocument/2006/relationships/image" Target="../media/image91.png"/><Relationship Id="rId67" Type="http://schemas.openxmlformats.org/officeDocument/2006/relationships/image" Target="../media/image99.png"/><Relationship Id="rId20" Type="http://schemas.openxmlformats.org/officeDocument/2006/relationships/image" Target="../media/image52.png"/><Relationship Id="rId41" Type="http://schemas.openxmlformats.org/officeDocument/2006/relationships/image" Target="../media/image73.png"/><Relationship Id="rId54" Type="http://schemas.openxmlformats.org/officeDocument/2006/relationships/image" Target="../media/image86.png"/><Relationship Id="rId62" Type="http://schemas.openxmlformats.org/officeDocument/2006/relationships/image" Target="../media/image94.png"/><Relationship Id="rId70" Type="http://schemas.openxmlformats.org/officeDocument/2006/relationships/image" Target="../media/image10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15" Type="http://schemas.openxmlformats.org/officeDocument/2006/relationships/image" Target="../media/image47.png"/><Relationship Id="rId23" Type="http://schemas.openxmlformats.org/officeDocument/2006/relationships/image" Target="../media/image55.png"/><Relationship Id="rId28" Type="http://schemas.openxmlformats.org/officeDocument/2006/relationships/image" Target="../media/image60.png"/><Relationship Id="rId36" Type="http://schemas.openxmlformats.org/officeDocument/2006/relationships/image" Target="../media/image68.png"/><Relationship Id="rId49" Type="http://schemas.openxmlformats.org/officeDocument/2006/relationships/image" Target="../media/image81.png"/><Relationship Id="rId57" Type="http://schemas.openxmlformats.org/officeDocument/2006/relationships/image" Target="../media/image89.png"/><Relationship Id="rId10" Type="http://schemas.openxmlformats.org/officeDocument/2006/relationships/image" Target="../media/image42.png"/><Relationship Id="rId31" Type="http://schemas.openxmlformats.org/officeDocument/2006/relationships/image" Target="../media/image63.png"/><Relationship Id="rId44" Type="http://schemas.openxmlformats.org/officeDocument/2006/relationships/image" Target="../media/image76.png"/><Relationship Id="rId52" Type="http://schemas.openxmlformats.org/officeDocument/2006/relationships/image" Target="../media/image84.png"/><Relationship Id="rId60" Type="http://schemas.openxmlformats.org/officeDocument/2006/relationships/image" Target="../media/image92.png"/><Relationship Id="rId65" Type="http://schemas.openxmlformats.org/officeDocument/2006/relationships/image" Target="../media/image97.png"/><Relationship Id="rId73" Type="http://schemas.openxmlformats.org/officeDocument/2006/relationships/image" Target="../media/image105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Relationship Id="rId13" Type="http://schemas.openxmlformats.org/officeDocument/2006/relationships/image" Target="../media/image45.png"/><Relationship Id="rId18" Type="http://schemas.openxmlformats.org/officeDocument/2006/relationships/image" Target="../media/image50.png"/><Relationship Id="rId39" Type="http://schemas.openxmlformats.org/officeDocument/2006/relationships/image" Target="../media/image71.png"/><Relationship Id="rId34" Type="http://schemas.openxmlformats.org/officeDocument/2006/relationships/image" Target="../media/image66.png"/><Relationship Id="rId50" Type="http://schemas.openxmlformats.org/officeDocument/2006/relationships/image" Target="../media/image82.png"/><Relationship Id="rId55" Type="http://schemas.openxmlformats.org/officeDocument/2006/relationships/image" Target="../media/image87.png"/><Relationship Id="rId7" Type="http://schemas.openxmlformats.org/officeDocument/2006/relationships/image" Target="../media/image39.png"/><Relationship Id="rId71" Type="http://schemas.openxmlformats.org/officeDocument/2006/relationships/image" Target="../media/image10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png"/><Relationship Id="rId7" Type="http://schemas.openxmlformats.org/officeDocument/2006/relationships/image" Target="../media/image111.png"/><Relationship Id="rId2" Type="http://schemas.openxmlformats.org/officeDocument/2006/relationships/image" Target="../media/image10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0.png"/><Relationship Id="rId5" Type="http://schemas.openxmlformats.org/officeDocument/2006/relationships/image" Target="../media/image109.png"/><Relationship Id="rId4" Type="http://schemas.openxmlformats.org/officeDocument/2006/relationships/image" Target="../media/image108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png"/><Relationship Id="rId3" Type="http://schemas.openxmlformats.org/officeDocument/2006/relationships/image" Target="../media/image112.png"/><Relationship Id="rId7" Type="http://schemas.openxmlformats.org/officeDocument/2006/relationships/image" Target="../media/image1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5.png"/><Relationship Id="rId5" Type="http://schemas.openxmlformats.org/officeDocument/2006/relationships/image" Target="../media/image114.png"/><Relationship Id="rId10" Type="http://schemas.openxmlformats.org/officeDocument/2006/relationships/image" Target="../media/image119.png"/><Relationship Id="rId4" Type="http://schemas.openxmlformats.org/officeDocument/2006/relationships/image" Target="../media/image113.png"/><Relationship Id="rId9" Type="http://schemas.openxmlformats.org/officeDocument/2006/relationships/image" Target="../media/image1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2.png"/><Relationship Id="rId7" Type="http://schemas.openxmlformats.org/officeDocument/2006/relationships/image" Target="../media/image126.png"/><Relationship Id="rId2" Type="http://schemas.openxmlformats.org/officeDocument/2006/relationships/image" Target="../media/image1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5.png"/><Relationship Id="rId5" Type="http://schemas.openxmlformats.org/officeDocument/2006/relationships/image" Target="../media/image124.png"/><Relationship Id="rId4" Type="http://schemas.openxmlformats.org/officeDocument/2006/relationships/image" Target="../media/image12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5134" y="2508808"/>
            <a:ext cx="7441565" cy="3404870"/>
          </a:xfrm>
          <a:custGeom>
            <a:avLst/>
            <a:gdLst/>
            <a:ahLst/>
            <a:cxnLst/>
            <a:rect l="l" t="t" r="r" b="b"/>
            <a:pathLst>
              <a:path w="7441565" h="3404870">
                <a:moveTo>
                  <a:pt x="7441071" y="2848127"/>
                </a:moveTo>
                <a:lnTo>
                  <a:pt x="7441071" y="553166"/>
                </a:lnTo>
                <a:lnTo>
                  <a:pt x="7434975" y="495269"/>
                </a:lnTo>
                <a:lnTo>
                  <a:pt x="7422783" y="437357"/>
                </a:lnTo>
                <a:lnTo>
                  <a:pt x="7406019" y="382493"/>
                </a:lnTo>
                <a:lnTo>
                  <a:pt x="7370983" y="304769"/>
                </a:lnTo>
                <a:lnTo>
                  <a:pt x="7325263" y="234680"/>
                </a:lnTo>
                <a:lnTo>
                  <a:pt x="7288687" y="190484"/>
                </a:lnTo>
                <a:lnTo>
                  <a:pt x="7249063" y="152400"/>
                </a:lnTo>
                <a:lnTo>
                  <a:pt x="7227727" y="132588"/>
                </a:lnTo>
                <a:lnTo>
                  <a:pt x="7183531" y="99060"/>
                </a:lnTo>
                <a:lnTo>
                  <a:pt x="7134778" y="70104"/>
                </a:lnTo>
                <a:lnTo>
                  <a:pt x="7084486" y="45720"/>
                </a:lnTo>
                <a:lnTo>
                  <a:pt x="7029622" y="25908"/>
                </a:lnTo>
                <a:lnTo>
                  <a:pt x="6974758" y="12192"/>
                </a:lnTo>
                <a:lnTo>
                  <a:pt x="6916861" y="3048"/>
                </a:lnTo>
                <a:lnTo>
                  <a:pt x="6883333" y="1363"/>
                </a:lnTo>
                <a:lnTo>
                  <a:pt x="6857425" y="0"/>
                </a:lnTo>
                <a:lnTo>
                  <a:pt x="583650" y="0"/>
                </a:lnTo>
                <a:lnTo>
                  <a:pt x="524214" y="3048"/>
                </a:lnTo>
                <a:lnTo>
                  <a:pt x="466302" y="12192"/>
                </a:lnTo>
                <a:lnTo>
                  <a:pt x="382495" y="36576"/>
                </a:lnTo>
                <a:lnTo>
                  <a:pt x="330679" y="57912"/>
                </a:lnTo>
                <a:lnTo>
                  <a:pt x="280393" y="85344"/>
                </a:lnTo>
                <a:lnTo>
                  <a:pt x="233155" y="117348"/>
                </a:lnTo>
                <a:lnTo>
                  <a:pt x="190483" y="152400"/>
                </a:lnTo>
                <a:lnTo>
                  <a:pt x="150865" y="192008"/>
                </a:lnTo>
                <a:lnTo>
                  <a:pt x="115813" y="234680"/>
                </a:lnTo>
                <a:lnTo>
                  <a:pt x="83813" y="281924"/>
                </a:lnTo>
                <a:lnTo>
                  <a:pt x="56381" y="332201"/>
                </a:lnTo>
                <a:lnTo>
                  <a:pt x="35052" y="384017"/>
                </a:lnTo>
                <a:lnTo>
                  <a:pt x="18288" y="438881"/>
                </a:lnTo>
                <a:lnTo>
                  <a:pt x="6096" y="496793"/>
                </a:lnTo>
                <a:lnTo>
                  <a:pt x="0" y="554690"/>
                </a:lnTo>
                <a:lnTo>
                  <a:pt x="0" y="2849651"/>
                </a:lnTo>
                <a:lnTo>
                  <a:pt x="6096" y="2909072"/>
                </a:lnTo>
                <a:lnTo>
                  <a:pt x="18288" y="2965460"/>
                </a:lnTo>
                <a:lnTo>
                  <a:pt x="35052" y="3020324"/>
                </a:lnTo>
                <a:lnTo>
                  <a:pt x="50285" y="3057471"/>
                </a:lnTo>
                <a:lnTo>
                  <a:pt x="50285" y="585170"/>
                </a:lnTo>
                <a:lnTo>
                  <a:pt x="53333" y="528782"/>
                </a:lnTo>
                <a:lnTo>
                  <a:pt x="60953" y="475457"/>
                </a:lnTo>
                <a:lnTo>
                  <a:pt x="74669" y="425165"/>
                </a:lnTo>
                <a:lnTo>
                  <a:pt x="92957" y="376397"/>
                </a:lnTo>
                <a:lnTo>
                  <a:pt x="115813" y="329153"/>
                </a:lnTo>
                <a:lnTo>
                  <a:pt x="141721" y="284972"/>
                </a:lnTo>
                <a:lnTo>
                  <a:pt x="172201" y="245348"/>
                </a:lnTo>
                <a:lnTo>
                  <a:pt x="225535" y="188960"/>
                </a:lnTo>
                <a:lnTo>
                  <a:pt x="265153" y="156956"/>
                </a:lnTo>
                <a:lnTo>
                  <a:pt x="307825" y="128016"/>
                </a:lnTo>
                <a:lnTo>
                  <a:pt x="353539" y="103632"/>
                </a:lnTo>
                <a:lnTo>
                  <a:pt x="425154" y="74676"/>
                </a:lnTo>
                <a:lnTo>
                  <a:pt x="476970" y="62484"/>
                </a:lnTo>
                <a:lnTo>
                  <a:pt x="502878" y="56388"/>
                </a:lnTo>
                <a:lnTo>
                  <a:pt x="530310" y="53340"/>
                </a:lnTo>
                <a:lnTo>
                  <a:pt x="556218" y="51900"/>
                </a:lnTo>
                <a:lnTo>
                  <a:pt x="6887905" y="51985"/>
                </a:lnTo>
                <a:lnTo>
                  <a:pt x="6939721" y="57912"/>
                </a:lnTo>
                <a:lnTo>
                  <a:pt x="6991522" y="68580"/>
                </a:lnTo>
                <a:lnTo>
                  <a:pt x="7041814" y="83820"/>
                </a:lnTo>
                <a:lnTo>
                  <a:pt x="7089058" y="103632"/>
                </a:lnTo>
                <a:lnTo>
                  <a:pt x="7134778" y="128016"/>
                </a:lnTo>
                <a:lnTo>
                  <a:pt x="7177450" y="156956"/>
                </a:lnTo>
                <a:lnTo>
                  <a:pt x="7215535" y="190484"/>
                </a:lnTo>
                <a:lnTo>
                  <a:pt x="7235347" y="207248"/>
                </a:lnTo>
                <a:lnTo>
                  <a:pt x="7285639" y="265160"/>
                </a:lnTo>
                <a:lnTo>
                  <a:pt x="7313071" y="307817"/>
                </a:lnTo>
                <a:lnTo>
                  <a:pt x="7338979" y="353537"/>
                </a:lnTo>
                <a:lnTo>
                  <a:pt x="7348123" y="377921"/>
                </a:lnTo>
                <a:lnTo>
                  <a:pt x="7358791" y="402305"/>
                </a:lnTo>
                <a:lnTo>
                  <a:pt x="7374031" y="451073"/>
                </a:lnTo>
                <a:lnTo>
                  <a:pt x="7384699" y="504413"/>
                </a:lnTo>
                <a:lnTo>
                  <a:pt x="7390795" y="585170"/>
                </a:lnTo>
                <a:lnTo>
                  <a:pt x="7390795" y="3057325"/>
                </a:lnTo>
                <a:lnTo>
                  <a:pt x="7406019" y="3020324"/>
                </a:lnTo>
                <a:lnTo>
                  <a:pt x="7415163" y="2992892"/>
                </a:lnTo>
                <a:lnTo>
                  <a:pt x="7422783" y="2965460"/>
                </a:lnTo>
                <a:lnTo>
                  <a:pt x="7434975" y="2907548"/>
                </a:lnTo>
                <a:lnTo>
                  <a:pt x="7441071" y="2848127"/>
                </a:lnTo>
                <a:close/>
              </a:path>
              <a:path w="7441565" h="3404870">
                <a:moveTo>
                  <a:pt x="7390795" y="3057325"/>
                </a:moveTo>
                <a:lnTo>
                  <a:pt x="7390795" y="2819171"/>
                </a:lnTo>
                <a:lnTo>
                  <a:pt x="7387747" y="2874020"/>
                </a:lnTo>
                <a:lnTo>
                  <a:pt x="7384699" y="2901452"/>
                </a:lnTo>
                <a:lnTo>
                  <a:pt x="7374031" y="2953268"/>
                </a:lnTo>
                <a:lnTo>
                  <a:pt x="7348123" y="3027944"/>
                </a:lnTo>
                <a:lnTo>
                  <a:pt x="7313071" y="3096509"/>
                </a:lnTo>
                <a:lnTo>
                  <a:pt x="7284115" y="3139181"/>
                </a:lnTo>
                <a:lnTo>
                  <a:pt x="7252111" y="3178805"/>
                </a:lnTo>
                <a:lnTo>
                  <a:pt x="7215535" y="3215381"/>
                </a:lnTo>
                <a:lnTo>
                  <a:pt x="7195723" y="3230605"/>
                </a:lnTo>
                <a:lnTo>
                  <a:pt x="7175926" y="3247369"/>
                </a:lnTo>
                <a:lnTo>
                  <a:pt x="7133254" y="3276325"/>
                </a:lnTo>
                <a:lnTo>
                  <a:pt x="7087534" y="3300709"/>
                </a:lnTo>
                <a:lnTo>
                  <a:pt x="7015906" y="3329665"/>
                </a:lnTo>
                <a:lnTo>
                  <a:pt x="6964105" y="3341857"/>
                </a:lnTo>
                <a:lnTo>
                  <a:pt x="6883333" y="3352525"/>
                </a:lnTo>
                <a:lnTo>
                  <a:pt x="556218" y="3352525"/>
                </a:lnTo>
                <a:lnTo>
                  <a:pt x="501354" y="3346429"/>
                </a:lnTo>
                <a:lnTo>
                  <a:pt x="475446" y="3341857"/>
                </a:lnTo>
                <a:lnTo>
                  <a:pt x="449538" y="3335761"/>
                </a:lnTo>
                <a:lnTo>
                  <a:pt x="425154" y="3328141"/>
                </a:lnTo>
                <a:lnTo>
                  <a:pt x="399246" y="3320521"/>
                </a:lnTo>
                <a:lnTo>
                  <a:pt x="376399" y="3311377"/>
                </a:lnTo>
                <a:lnTo>
                  <a:pt x="352015" y="3299185"/>
                </a:lnTo>
                <a:lnTo>
                  <a:pt x="329155" y="3288517"/>
                </a:lnTo>
                <a:lnTo>
                  <a:pt x="284965" y="3261085"/>
                </a:lnTo>
                <a:lnTo>
                  <a:pt x="243823" y="3230605"/>
                </a:lnTo>
                <a:lnTo>
                  <a:pt x="205723" y="3195569"/>
                </a:lnTo>
                <a:lnTo>
                  <a:pt x="172201" y="3158993"/>
                </a:lnTo>
                <a:lnTo>
                  <a:pt x="114289" y="3073664"/>
                </a:lnTo>
                <a:lnTo>
                  <a:pt x="103625" y="3050804"/>
                </a:lnTo>
                <a:lnTo>
                  <a:pt x="91433" y="3026420"/>
                </a:lnTo>
                <a:lnTo>
                  <a:pt x="74669" y="2977652"/>
                </a:lnTo>
                <a:lnTo>
                  <a:pt x="60953" y="2925836"/>
                </a:lnTo>
                <a:lnTo>
                  <a:pt x="53333" y="2874020"/>
                </a:lnTo>
                <a:lnTo>
                  <a:pt x="50285" y="2819171"/>
                </a:lnTo>
                <a:lnTo>
                  <a:pt x="50285" y="3057471"/>
                </a:lnTo>
                <a:lnTo>
                  <a:pt x="70097" y="3098033"/>
                </a:lnTo>
                <a:lnTo>
                  <a:pt x="100577" y="3146801"/>
                </a:lnTo>
                <a:lnTo>
                  <a:pt x="170677" y="3233653"/>
                </a:lnTo>
                <a:lnTo>
                  <a:pt x="234679" y="3288517"/>
                </a:lnTo>
                <a:lnTo>
                  <a:pt x="281917" y="3318997"/>
                </a:lnTo>
                <a:lnTo>
                  <a:pt x="330679" y="3346429"/>
                </a:lnTo>
                <a:lnTo>
                  <a:pt x="438870" y="3386053"/>
                </a:lnTo>
                <a:lnTo>
                  <a:pt x="524214" y="3401293"/>
                </a:lnTo>
                <a:lnTo>
                  <a:pt x="557742" y="3402978"/>
                </a:lnTo>
                <a:lnTo>
                  <a:pt x="583650" y="3404341"/>
                </a:lnTo>
                <a:lnTo>
                  <a:pt x="6857425" y="3404341"/>
                </a:lnTo>
                <a:lnTo>
                  <a:pt x="6887905" y="3402817"/>
                </a:lnTo>
                <a:lnTo>
                  <a:pt x="6916861" y="3399769"/>
                </a:lnTo>
                <a:lnTo>
                  <a:pt x="6947341" y="3396721"/>
                </a:lnTo>
                <a:lnTo>
                  <a:pt x="7003714" y="3384529"/>
                </a:lnTo>
                <a:lnTo>
                  <a:pt x="7058578" y="3367765"/>
                </a:lnTo>
                <a:lnTo>
                  <a:pt x="7110394" y="3346429"/>
                </a:lnTo>
                <a:lnTo>
                  <a:pt x="7160686" y="3318997"/>
                </a:lnTo>
                <a:lnTo>
                  <a:pt x="7207915" y="3286993"/>
                </a:lnTo>
                <a:lnTo>
                  <a:pt x="7250587" y="3251941"/>
                </a:lnTo>
                <a:lnTo>
                  <a:pt x="7290211" y="3212333"/>
                </a:lnTo>
                <a:lnTo>
                  <a:pt x="7342027" y="3145277"/>
                </a:lnTo>
                <a:lnTo>
                  <a:pt x="7370983" y="3098033"/>
                </a:lnTo>
                <a:lnTo>
                  <a:pt x="7384699" y="3072140"/>
                </a:lnTo>
                <a:lnTo>
                  <a:pt x="7390795" y="3057325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64928" y="1362861"/>
            <a:ext cx="7218680" cy="1049020"/>
          </a:xfrm>
          <a:custGeom>
            <a:avLst/>
            <a:gdLst/>
            <a:ahLst/>
            <a:cxnLst/>
            <a:rect l="l" t="t" r="r" b="b"/>
            <a:pathLst>
              <a:path w="7218680" h="1049020">
                <a:moveTo>
                  <a:pt x="7218586" y="1048426"/>
                </a:moveTo>
                <a:lnTo>
                  <a:pt x="7218586" y="0"/>
                </a:lnTo>
                <a:lnTo>
                  <a:pt x="0" y="0"/>
                </a:lnTo>
                <a:lnTo>
                  <a:pt x="0" y="1048426"/>
                </a:lnTo>
                <a:lnTo>
                  <a:pt x="27425" y="1048426"/>
                </a:lnTo>
                <a:lnTo>
                  <a:pt x="27425" y="57905"/>
                </a:lnTo>
                <a:lnTo>
                  <a:pt x="56381" y="28949"/>
                </a:lnTo>
                <a:lnTo>
                  <a:pt x="56381" y="57905"/>
                </a:lnTo>
                <a:lnTo>
                  <a:pt x="7162198" y="57905"/>
                </a:lnTo>
                <a:lnTo>
                  <a:pt x="7162198" y="28949"/>
                </a:lnTo>
                <a:lnTo>
                  <a:pt x="7189630" y="57905"/>
                </a:lnTo>
                <a:lnTo>
                  <a:pt x="7189630" y="1048426"/>
                </a:lnTo>
                <a:lnTo>
                  <a:pt x="7218586" y="1048426"/>
                </a:lnTo>
                <a:close/>
              </a:path>
              <a:path w="7218680" h="1049020">
                <a:moveTo>
                  <a:pt x="56381" y="57905"/>
                </a:moveTo>
                <a:lnTo>
                  <a:pt x="56381" y="28949"/>
                </a:lnTo>
                <a:lnTo>
                  <a:pt x="27425" y="57905"/>
                </a:lnTo>
                <a:lnTo>
                  <a:pt x="56381" y="57905"/>
                </a:lnTo>
                <a:close/>
              </a:path>
              <a:path w="7218680" h="1049020">
                <a:moveTo>
                  <a:pt x="56381" y="990514"/>
                </a:moveTo>
                <a:lnTo>
                  <a:pt x="56381" y="57905"/>
                </a:lnTo>
                <a:lnTo>
                  <a:pt x="27425" y="57905"/>
                </a:lnTo>
                <a:lnTo>
                  <a:pt x="27425" y="990514"/>
                </a:lnTo>
                <a:lnTo>
                  <a:pt x="56381" y="990514"/>
                </a:lnTo>
                <a:close/>
              </a:path>
              <a:path w="7218680" h="1049020">
                <a:moveTo>
                  <a:pt x="7189630" y="990514"/>
                </a:moveTo>
                <a:lnTo>
                  <a:pt x="27425" y="990514"/>
                </a:lnTo>
                <a:lnTo>
                  <a:pt x="56381" y="1019470"/>
                </a:lnTo>
                <a:lnTo>
                  <a:pt x="56381" y="1048426"/>
                </a:lnTo>
                <a:lnTo>
                  <a:pt x="7162198" y="1048426"/>
                </a:lnTo>
                <a:lnTo>
                  <a:pt x="7162198" y="1019470"/>
                </a:lnTo>
                <a:lnTo>
                  <a:pt x="7189630" y="990514"/>
                </a:lnTo>
                <a:close/>
              </a:path>
              <a:path w="7218680" h="1049020">
                <a:moveTo>
                  <a:pt x="56381" y="1048426"/>
                </a:moveTo>
                <a:lnTo>
                  <a:pt x="56381" y="1019470"/>
                </a:lnTo>
                <a:lnTo>
                  <a:pt x="27425" y="990514"/>
                </a:lnTo>
                <a:lnTo>
                  <a:pt x="27425" y="1048426"/>
                </a:lnTo>
                <a:lnTo>
                  <a:pt x="56381" y="1048426"/>
                </a:lnTo>
                <a:close/>
              </a:path>
              <a:path w="7218680" h="1049020">
                <a:moveTo>
                  <a:pt x="7189630" y="57905"/>
                </a:moveTo>
                <a:lnTo>
                  <a:pt x="7162198" y="28949"/>
                </a:lnTo>
                <a:lnTo>
                  <a:pt x="7162198" y="57905"/>
                </a:lnTo>
                <a:lnTo>
                  <a:pt x="7189630" y="57905"/>
                </a:lnTo>
                <a:close/>
              </a:path>
              <a:path w="7218680" h="1049020">
                <a:moveTo>
                  <a:pt x="7189630" y="990514"/>
                </a:moveTo>
                <a:lnTo>
                  <a:pt x="7189630" y="57905"/>
                </a:lnTo>
                <a:lnTo>
                  <a:pt x="7162198" y="57905"/>
                </a:lnTo>
                <a:lnTo>
                  <a:pt x="7162198" y="990514"/>
                </a:lnTo>
                <a:lnTo>
                  <a:pt x="7189630" y="990514"/>
                </a:lnTo>
                <a:close/>
              </a:path>
              <a:path w="7218680" h="1049020">
                <a:moveTo>
                  <a:pt x="7189630" y="1048426"/>
                </a:moveTo>
                <a:lnTo>
                  <a:pt x="7189630" y="990514"/>
                </a:lnTo>
                <a:lnTo>
                  <a:pt x="7162198" y="1019470"/>
                </a:lnTo>
                <a:lnTo>
                  <a:pt x="7162198" y="1048426"/>
                </a:lnTo>
                <a:lnTo>
                  <a:pt x="7189630" y="1048426"/>
                </a:lnTo>
                <a:close/>
              </a:path>
            </a:pathLst>
          </a:custGeom>
          <a:solidFill>
            <a:srgbClr val="65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63773" y="1848977"/>
            <a:ext cx="8990965" cy="1828800"/>
          </a:xfrm>
          <a:custGeom>
            <a:avLst/>
            <a:gdLst/>
            <a:ahLst/>
            <a:cxnLst/>
            <a:rect l="l" t="t" r="r" b="b"/>
            <a:pathLst>
              <a:path w="8990965" h="1828800">
                <a:moveTo>
                  <a:pt x="8990848" y="914323"/>
                </a:moveTo>
                <a:lnTo>
                  <a:pt x="8989584" y="865538"/>
                </a:lnTo>
                <a:lnTo>
                  <a:pt x="8985832" y="817443"/>
                </a:lnTo>
                <a:lnTo>
                  <a:pt x="8979654" y="770100"/>
                </a:lnTo>
                <a:lnTo>
                  <a:pt x="8971114" y="723569"/>
                </a:lnTo>
                <a:lnTo>
                  <a:pt x="8960273" y="677914"/>
                </a:lnTo>
                <a:lnTo>
                  <a:pt x="8947194" y="633194"/>
                </a:lnTo>
                <a:lnTo>
                  <a:pt x="8931939" y="589473"/>
                </a:lnTo>
                <a:lnTo>
                  <a:pt x="8914570" y="546812"/>
                </a:lnTo>
                <a:lnTo>
                  <a:pt x="8895149" y="505273"/>
                </a:lnTo>
                <a:lnTo>
                  <a:pt x="8873740" y="464916"/>
                </a:lnTo>
                <a:lnTo>
                  <a:pt x="8850404" y="425805"/>
                </a:lnTo>
                <a:lnTo>
                  <a:pt x="8825203" y="388000"/>
                </a:lnTo>
                <a:lnTo>
                  <a:pt x="8798200" y="351564"/>
                </a:lnTo>
                <a:lnTo>
                  <a:pt x="8769457" y="316557"/>
                </a:lnTo>
                <a:lnTo>
                  <a:pt x="8739037" y="283042"/>
                </a:lnTo>
                <a:lnTo>
                  <a:pt x="8707001" y="251081"/>
                </a:lnTo>
                <a:lnTo>
                  <a:pt x="8673412" y="220734"/>
                </a:lnTo>
                <a:lnTo>
                  <a:pt x="8638333" y="192064"/>
                </a:lnTo>
                <a:lnTo>
                  <a:pt x="8601825" y="165133"/>
                </a:lnTo>
                <a:lnTo>
                  <a:pt x="8563952" y="140001"/>
                </a:lnTo>
                <a:lnTo>
                  <a:pt x="8524774" y="116731"/>
                </a:lnTo>
                <a:lnTo>
                  <a:pt x="8484355" y="95385"/>
                </a:lnTo>
                <a:lnTo>
                  <a:pt x="8442757" y="76024"/>
                </a:lnTo>
                <a:lnTo>
                  <a:pt x="8400042" y="58709"/>
                </a:lnTo>
                <a:lnTo>
                  <a:pt x="8356273" y="43503"/>
                </a:lnTo>
                <a:lnTo>
                  <a:pt x="8311511" y="30467"/>
                </a:lnTo>
                <a:lnTo>
                  <a:pt x="8265820" y="19664"/>
                </a:lnTo>
                <a:lnTo>
                  <a:pt x="8219261" y="11153"/>
                </a:lnTo>
                <a:lnTo>
                  <a:pt x="8171896" y="4998"/>
                </a:lnTo>
                <a:lnTo>
                  <a:pt x="8123789" y="1259"/>
                </a:lnTo>
                <a:lnTo>
                  <a:pt x="8078049" y="78"/>
                </a:lnTo>
                <a:lnTo>
                  <a:pt x="0" y="0"/>
                </a:lnTo>
                <a:lnTo>
                  <a:pt x="0" y="1828647"/>
                </a:lnTo>
                <a:lnTo>
                  <a:pt x="8078049" y="1828647"/>
                </a:lnTo>
                <a:lnTo>
                  <a:pt x="8126551" y="1827240"/>
                </a:lnTo>
                <a:lnTo>
                  <a:pt x="8174391" y="1823355"/>
                </a:lnTo>
                <a:lnTo>
                  <a:pt x="8221507" y="1817055"/>
                </a:lnTo>
                <a:lnTo>
                  <a:pt x="8267834" y="1808402"/>
                </a:lnTo>
                <a:lnTo>
                  <a:pt x="8313310" y="1797460"/>
                </a:lnTo>
                <a:lnTo>
                  <a:pt x="8357872" y="1784290"/>
                </a:lnTo>
                <a:lnTo>
                  <a:pt x="8401457" y="1768956"/>
                </a:lnTo>
                <a:lnTo>
                  <a:pt x="8444002" y="1751519"/>
                </a:lnTo>
                <a:lnTo>
                  <a:pt x="8485445" y="1732043"/>
                </a:lnTo>
                <a:lnTo>
                  <a:pt x="8525722" y="1710591"/>
                </a:lnTo>
                <a:lnTo>
                  <a:pt x="8564770" y="1687224"/>
                </a:lnTo>
                <a:lnTo>
                  <a:pt x="8602527" y="1662005"/>
                </a:lnTo>
                <a:lnTo>
                  <a:pt x="8638930" y="1634998"/>
                </a:lnTo>
                <a:lnTo>
                  <a:pt x="8673915" y="1606264"/>
                </a:lnTo>
                <a:lnTo>
                  <a:pt x="8707420" y="1575866"/>
                </a:lnTo>
                <a:lnTo>
                  <a:pt x="8739382" y="1543867"/>
                </a:lnTo>
                <a:lnTo>
                  <a:pt x="8769738" y="1510330"/>
                </a:lnTo>
                <a:lnTo>
                  <a:pt x="8798425" y="1475317"/>
                </a:lnTo>
                <a:lnTo>
                  <a:pt x="8825380" y="1438890"/>
                </a:lnTo>
                <a:lnTo>
                  <a:pt x="8850540" y="1401113"/>
                </a:lnTo>
                <a:lnTo>
                  <a:pt x="8873842" y="1362048"/>
                </a:lnTo>
                <a:lnTo>
                  <a:pt x="8895224" y="1321757"/>
                </a:lnTo>
                <a:lnTo>
                  <a:pt x="8914622" y="1280303"/>
                </a:lnTo>
                <a:lnTo>
                  <a:pt x="8931974" y="1237749"/>
                </a:lnTo>
                <a:lnTo>
                  <a:pt x="8947216" y="1194157"/>
                </a:lnTo>
                <a:lnTo>
                  <a:pt x="8960286" y="1149591"/>
                </a:lnTo>
                <a:lnTo>
                  <a:pt x="8971121" y="1104112"/>
                </a:lnTo>
                <a:lnTo>
                  <a:pt x="8979657" y="1057783"/>
                </a:lnTo>
                <a:lnTo>
                  <a:pt x="8985833" y="1010667"/>
                </a:lnTo>
                <a:lnTo>
                  <a:pt x="8989584" y="962826"/>
                </a:lnTo>
                <a:lnTo>
                  <a:pt x="8990848" y="914323"/>
                </a:lnTo>
                <a:close/>
              </a:path>
            </a:pathLst>
          </a:custGeom>
          <a:solidFill>
            <a:srgbClr val="6565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63773" y="3524475"/>
            <a:ext cx="8305165" cy="0"/>
          </a:xfrm>
          <a:custGeom>
            <a:avLst/>
            <a:gdLst/>
            <a:ahLst/>
            <a:cxnLst/>
            <a:rect l="l" t="t" r="r" b="b"/>
            <a:pathLst>
              <a:path w="8305165">
                <a:moveTo>
                  <a:pt x="0" y="0"/>
                </a:moveTo>
                <a:lnTo>
                  <a:pt x="8305114" y="0"/>
                </a:lnTo>
              </a:path>
            </a:pathLst>
          </a:custGeom>
          <a:ln w="5028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00455" marR="5080" indent="-108839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Taylor’s Special </a:t>
            </a:r>
            <a:r>
              <a:rPr spc="-5" dirty="0"/>
              <a:t>Care  </a:t>
            </a:r>
            <a:r>
              <a:rPr spc="-10" dirty="0"/>
              <a:t>Services,</a:t>
            </a:r>
            <a:r>
              <a:rPr spc="25" dirty="0"/>
              <a:t> </a:t>
            </a:r>
            <a:r>
              <a:rPr spc="-5" dirty="0"/>
              <a:t>Inc.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609216" y="3876745"/>
            <a:ext cx="5446395" cy="16132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latin typeface="Arial"/>
                <a:cs typeface="Arial"/>
              </a:rPr>
              <a:t>INTRO TO</a:t>
            </a:r>
            <a:r>
              <a:rPr sz="3200" b="1" spc="-4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TSCS</a:t>
            </a:r>
            <a:endParaRPr sz="32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endParaRPr sz="4000" dirty="0">
              <a:latin typeface="Times New Roman"/>
              <a:cs typeface="Times New Roman"/>
            </a:endParaRPr>
          </a:p>
          <a:p>
            <a:pPr marL="12700" algn="ctr">
              <a:lnSpc>
                <a:spcPct val="100000"/>
              </a:lnSpc>
            </a:pPr>
            <a:r>
              <a:rPr sz="3200" b="1" dirty="0">
                <a:latin typeface="Arial"/>
                <a:cs typeface="Arial"/>
              </a:rPr>
              <a:t>WHAT WE ARE ALL</a:t>
            </a:r>
            <a:r>
              <a:rPr sz="3200" b="1" spc="-114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ABOUT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060615" y="4044868"/>
            <a:ext cx="1304435" cy="152387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98450" y="6367256"/>
            <a:ext cx="1924658" cy="5165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04546" y="6535298"/>
            <a:ext cx="1878330" cy="601345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R="10795" algn="ctr">
              <a:lnSpc>
                <a:spcPct val="100000"/>
              </a:lnSpc>
              <a:spcBef>
                <a:spcPts val="45"/>
              </a:spcBef>
            </a:pPr>
            <a:r>
              <a:rPr sz="2000" b="1" spc="114" dirty="0">
                <a:latin typeface="Verdana"/>
                <a:cs typeface="Verdana"/>
              </a:rPr>
              <a:t>TSCS</a:t>
            </a:r>
            <a:endParaRPr sz="20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480"/>
              </a:spcBef>
            </a:pPr>
            <a:r>
              <a:rPr sz="850" spc="45" dirty="0">
                <a:latin typeface="Arial Black"/>
                <a:cs typeface="Arial Black"/>
              </a:rPr>
              <a:t>Taylor </a:t>
            </a:r>
            <a:r>
              <a:rPr sz="850" spc="50" dirty="0">
                <a:latin typeface="Arial Black"/>
                <a:cs typeface="Arial Black"/>
              </a:rPr>
              <a:t>Special Care</a:t>
            </a:r>
            <a:r>
              <a:rPr sz="850" spc="-65" dirty="0">
                <a:latin typeface="Arial Black"/>
                <a:cs typeface="Arial Black"/>
              </a:rPr>
              <a:t> </a:t>
            </a:r>
            <a:r>
              <a:rPr sz="850" spc="45" dirty="0">
                <a:latin typeface="Arial Black"/>
                <a:cs typeface="Arial Black"/>
              </a:rPr>
              <a:t>Services</a:t>
            </a:r>
            <a:endParaRPr sz="850">
              <a:latin typeface="Arial Black"/>
              <a:cs typeface="Arial Black"/>
            </a:endParaRPr>
          </a:p>
          <a:p>
            <a:pPr marR="15875" algn="ctr">
              <a:lnSpc>
                <a:spcPct val="100000"/>
              </a:lnSpc>
              <a:spcBef>
                <a:spcPts val="60"/>
              </a:spcBef>
            </a:pPr>
            <a:r>
              <a:rPr sz="600" spc="20" dirty="0">
                <a:latin typeface="Arial"/>
                <a:cs typeface="Arial"/>
              </a:rPr>
              <a:t>housing </a:t>
            </a:r>
            <a:r>
              <a:rPr sz="600" spc="30" dirty="0">
                <a:latin typeface="Arial"/>
                <a:cs typeface="Arial"/>
              </a:rPr>
              <a:t>● </a:t>
            </a:r>
            <a:r>
              <a:rPr sz="600" spc="15" dirty="0">
                <a:latin typeface="Arial"/>
                <a:cs typeface="Arial"/>
              </a:rPr>
              <a:t>staffing </a:t>
            </a:r>
            <a:r>
              <a:rPr sz="600" spc="30" dirty="0">
                <a:latin typeface="Arial"/>
                <a:cs typeface="Arial"/>
              </a:rPr>
              <a:t>● </a:t>
            </a:r>
            <a:r>
              <a:rPr sz="600" spc="20" dirty="0">
                <a:latin typeface="Arial"/>
                <a:cs typeface="Arial"/>
              </a:rPr>
              <a:t>counseling </a:t>
            </a:r>
            <a:r>
              <a:rPr sz="600" spc="30" dirty="0">
                <a:latin typeface="Arial"/>
                <a:cs typeface="Arial"/>
              </a:rPr>
              <a:t>● </a:t>
            </a:r>
            <a:r>
              <a:rPr sz="600" spc="20" dirty="0">
                <a:latin typeface="Arial"/>
                <a:cs typeface="Arial"/>
              </a:rPr>
              <a:t>on-going</a:t>
            </a:r>
            <a:r>
              <a:rPr sz="600" spc="-90" dirty="0">
                <a:latin typeface="Arial"/>
                <a:cs typeface="Arial"/>
              </a:rPr>
              <a:t> </a:t>
            </a:r>
            <a:r>
              <a:rPr sz="600" spc="20" dirty="0">
                <a:latin typeface="Arial"/>
                <a:cs typeface="Arial"/>
              </a:rPr>
              <a:t>support</a:t>
            </a:r>
            <a:endParaRPr sz="6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54832" y="6444980"/>
            <a:ext cx="411443" cy="3870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53308" y="6444980"/>
            <a:ext cx="413384" cy="387350"/>
          </a:xfrm>
          <a:custGeom>
            <a:avLst/>
            <a:gdLst/>
            <a:ahLst/>
            <a:cxnLst/>
            <a:rect l="l" t="t" r="r" b="b"/>
            <a:pathLst>
              <a:path w="413384" h="387350">
                <a:moveTo>
                  <a:pt x="103625" y="0"/>
                </a:moveTo>
                <a:lnTo>
                  <a:pt x="0" y="387050"/>
                </a:lnTo>
                <a:lnTo>
                  <a:pt x="309347" y="387050"/>
                </a:lnTo>
                <a:lnTo>
                  <a:pt x="412967" y="0"/>
                </a:lnTo>
                <a:lnTo>
                  <a:pt x="103625" y="0"/>
                </a:lnTo>
                <a:close/>
              </a:path>
            </a:pathLst>
          </a:custGeom>
          <a:ln w="34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98450" y="7168819"/>
            <a:ext cx="1924658" cy="5181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16160" y="6289548"/>
            <a:ext cx="2089785" cy="1009015"/>
          </a:xfrm>
          <a:custGeom>
            <a:avLst/>
            <a:gdLst/>
            <a:ahLst/>
            <a:cxnLst/>
            <a:rect l="l" t="t" r="r" b="b"/>
            <a:pathLst>
              <a:path w="2089785" h="1009015">
                <a:moveTo>
                  <a:pt x="0" y="0"/>
                </a:moveTo>
                <a:lnTo>
                  <a:pt x="0" y="1008804"/>
                </a:lnTo>
                <a:lnTo>
                  <a:pt x="2089236" y="1008804"/>
                </a:lnTo>
                <a:lnTo>
                  <a:pt x="208923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98450" y="6367256"/>
            <a:ext cx="1924658" cy="5165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245517" y="6535298"/>
            <a:ext cx="777875" cy="314960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r>
              <a:rPr sz="2000" b="1" spc="105" dirty="0">
                <a:latin typeface="Verdana"/>
                <a:cs typeface="Verdana"/>
              </a:rPr>
              <a:t>TS</a:t>
            </a:r>
            <a:r>
              <a:rPr sz="2000" b="1" spc="120" dirty="0">
                <a:latin typeface="Verdana"/>
                <a:cs typeface="Verdana"/>
              </a:rPr>
              <a:t>CS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91845" y="6882988"/>
            <a:ext cx="2014099" cy="259686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z="850" spc="45" dirty="0">
                <a:latin typeface="Arial Black"/>
                <a:cs typeface="Arial Black"/>
              </a:rPr>
              <a:t>Taylor</a:t>
            </a:r>
            <a:r>
              <a:rPr lang="en-US" sz="850" spc="45" dirty="0">
                <a:latin typeface="Arial Black"/>
                <a:cs typeface="Arial Black"/>
              </a:rPr>
              <a:t>’s</a:t>
            </a:r>
            <a:r>
              <a:rPr sz="850" spc="45" dirty="0">
                <a:latin typeface="Arial Black"/>
                <a:cs typeface="Arial Black"/>
              </a:rPr>
              <a:t> </a:t>
            </a:r>
            <a:r>
              <a:rPr sz="850" spc="50" dirty="0">
                <a:latin typeface="Arial Black"/>
                <a:cs typeface="Arial Black"/>
              </a:rPr>
              <a:t>Special Care</a:t>
            </a:r>
            <a:r>
              <a:rPr sz="850" spc="-60" dirty="0">
                <a:latin typeface="Arial Black"/>
                <a:cs typeface="Arial Black"/>
              </a:rPr>
              <a:t> </a:t>
            </a:r>
            <a:r>
              <a:rPr sz="850" spc="45" dirty="0">
                <a:latin typeface="Arial Black"/>
                <a:cs typeface="Arial Black"/>
              </a:rPr>
              <a:t>Services</a:t>
            </a:r>
            <a:endParaRPr sz="850" dirty="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20" dirty="0">
                <a:latin typeface="Arial"/>
                <a:cs typeface="Arial"/>
              </a:rPr>
              <a:t>housing </a:t>
            </a:r>
            <a:r>
              <a:rPr sz="600" spc="30" dirty="0">
                <a:latin typeface="Arial"/>
                <a:cs typeface="Arial"/>
              </a:rPr>
              <a:t>● </a:t>
            </a:r>
            <a:r>
              <a:rPr sz="600" spc="15" dirty="0">
                <a:latin typeface="Arial"/>
                <a:cs typeface="Arial"/>
              </a:rPr>
              <a:t>staffing </a:t>
            </a:r>
            <a:r>
              <a:rPr sz="600" spc="30" dirty="0">
                <a:latin typeface="Arial"/>
                <a:cs typeface="Arial"/>
              </a:rPr>
              <a:t>● </a:t>
            </a:r>
            <a:r>
              <a:rPr sz="600" spc="20" dirty="0">
                <a:latin typeface="Arial"/>
                <a:cs typeface="Arial"/>
              </a:rPr>
              <a:t>counseling </a:t>
            </a:r>
            <a:r>
              <a:rPr sz="600" spc="30" dirty="0">
                <a:latin typeface="Arial"/>
                <a:cs typeface="Arial"/>
              </a:rPr>
              <a:t>● </a:t>
            </a:r>
            <a:r>
              <a:rPr sz="600" spc="20" dirty="0">
                <a:latin typeface="Arial"/>
                <a:cs typeface="Arial"/>
              </a:rPr>
              <a:t>on-going</a:t>
            </a:r>
            <a:r>
              <a:rPr sz="600" spc="-85" dirty="0">
                <a:latin typeface="Arial"/>
                <a:cs typeface="Arial"/>
              </a:rPr>
              <a:t> </a:t>
            </a:r>
            <a:r>
              <a:rPr sz="600" spc="20" dirty="0">
                <a:latin typeface="Arial"/>
                <a:cs typeface="Arial"/>
              </a:rPr>
              <a:t>support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54832" y="6444980"/>
            <a:ext cx="411443" cy="3870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98450" y="7168819"/>
            <a:ext cx="1924658" cy="5181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41116" y="6406871"/>
            <a:ext cx="1278535" cy="4419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23035" y="6720789"/>
            <a:ext cx="906703" cy="12495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85516" y="6720032"/>
            <a:ext cx="844550" cy="0"/>
          </a:xfrm>
          <a:custGeom>
            <a:avLst/>
            <a:gdLst/>
            <a:ahLst/>
            <a:cxnLst/>
            <a:rect l="l" t="t" r="r" b="b"/>
            <a:pathLst>
              <a:path w="844550">
                <a:moveTo>
                  <a:pt x="0" y="0"/>
                </a:moveTo>
                <a:lnTo>
                  <a:pt x="844224" y="0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822389" y="6377930"/>
            <a:ext cx="774127" cy="79698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382828" y="6082299"/>
            <a:ext cx="495258" cy="109261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596520" y="6368786"/>
            <a:ext cx="786318" cy="80612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846094" y="6082298"/>
            <a:ext cx="490686" cy="108652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7559" y="801566"/>
            <a:ext cx="701802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0" spc="-5" dirty="0">
                <a:latin typeface="Arial"/>
                <a:cs typeface="Arial"/>
              </a:rPr>
              <a:t>PROGRAMS </a:t>
            </a:r>
            <a:r>
              <a:rPr sz="4200" b="0" dirty="0">
                <a:latin typeface="Arial"/>
                <a:cs typeface="Arial"/>
              </a:rPr>
              <a:t>and</a:t>
            </a:r>
            <a:r>
              <a:rPr sz="4200" b="0" spc="-55" dirty="0">
                <a:latin typeface="Arial"/>
                <a:cs typeface="Arial"/>
              </a:rPr>
              <a:t> </a:t>
            </a:r>
            <a:r>
              <a:rPr sz="4200" b="0" spc="-10" dirty="0">
                <a:latin typeface="Arial"/>
                <a:cs typeface="Arial"/>
              </a:rPr>
              <a:t>SERVICES</a:t>
            </a:r>
            <a:endParaRPr sz="4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52058" y="2042677"/>
            <a:ext cx="7436484" cy="4292600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926465">
              <a:lnSpc>
                <a:spcPct val="100000"/>
              </a:lnSpc>
              <a:spcBef>
                <a:spcPts val="665"/>
              </a:spcBef>
            </a:pPr>
            <a:r>
              <a:rPr sz="2200" spc="-5" dirty="0">
                <a:latin typeface="Arial"/>
                <a:cs typeface="Arial"/>
              </a:rPr>
              <a:t>- </a:t>
            </a:r>
            <a:r>
              <a:rPr sz="2200" i="1" spc="-10" dirty="0">
                <a:latin typeface="Arial"/>
                <a:cs typeface="Arial"/>
              </a:rPr>
              <a:t>Community </a:t>
            </a:r>
            <a:r>
              <a:rPr sz="2200" i="1" spc="-5" dirty="0">
                <a:latin typeface="Arial"/>
                <a:cs typeface="Arial"/>
              </a:rPr>
              <a:t>Living Supports (CLS):</a:t>
            </a:r>
            <a:r>
              <a:rPr sz="2200" i="1" spc="105" dirty="0">
                <a:latin typeface="Arial"/>
                <a:cs typeface="Arial"/>
              </a:rPr>
              <a:t> </a:t>
            </a:r>
            <a:r>
              <a:rPr sz="2200" i="1" spc="-10" dirty="0">
                <a:latin typeface="Arial"/>
                <a:cs typeface="Arial"/>
              </a:rPr>
              <a:t>Cont’d</a:t>
            </a:r>
            <a:endParaRPr sz="2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25"/>
              </a:spcBef>
              <a:buClr>
                <a:srgbClr val="996565"/>
              </a:buClr>
              <a:buSzPct val="80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Supporting/Training/Verbally </a:t>
            </a:r>
            <a:r>
              <a:rPr sz="2000" dirty="0">
                <a:latin typeface="Arial"/>
                <a:cs typeface="Arial"/>
              </a:rPr>
              <a:t>Assisting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with:</a:t>
            </a:r>
            <a:endParaRPr sz="2000">
              <a:latin typeface="Arial"/>
              <a:cs typeface="Arial"/>
            </a:endParaRPr>
          </a:p>
          <a:p>
            <a:pPr marL="697865" lvl="1" indent="-284480">
              <a:lnSpc>
                <a:spcPct val="100000"/>
              </a:lnSpc>
              <a:spcBef>
                <a:spcPts val="400"/>
              </a:spcBef>
              <a:buClr>
                <a:srgbClr val="99CCFF"/>
              </a:buClr>
              <a:buSzPct val="68750"/>
              <a:buChar char="-"/>
              <a:tabLst>
                <a:tab pos="697865" algn="l"/>
                <a:tab pos="698500" algn="l"/>
              </a:tabLst>
            </a:pPr>
            <a:r>
              <a:rPr sz="1600" spc="-5" dirty="0">
                <a:latin typeface="Arial"/>
                <a:cs typeface="Arial"/>
              </a:rPr>
              <a:t>Money Management (with the</a:t>
            </a:r>
            <a:r>
              <a:rPr sz="1600" spc="6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person)</a:t>
            </a:r>
            <a:endParaRPr sz="1600">
              <a:latin typeface="Arial"/>
              <a:cs typeface="Arial"/>
            </a:endParaRPr>
          </a:p>
          <a:p>
            <a:pPr marL="697865" lvl="1" indent="-284480">
              <a:lnSpc>
                <a:spcPct val="100000"/>
              </a:lnSpc>
              <a:spcBef>
                <a:spcPts val="380"/>
              </a:spcBef>
              <a:buClr>
                <a:srgbClr val="99CCFF"/>
              </a:buClr>
              <a:buSzPct val="68750"/>
              <a:buChar char="-"/>
              <a:tabLst>
                <a:tab pos="697865" algn="l"/>
                <a:tab pos="698500" algn="l"/>
              </a:tabLst>
            </a:pPr>
            <a:r>
              <a:rPr sz="1600" spc="-5" dirty="0">
                <a:latin typeface="Arial"/>
                <a:cs typeface="Arial"/>
              </a:rPr>
              <a:t>Socialization and Relationship </a:t>
            </a:r>
            <a:r>
              <a:rPr sz="1600" dirty="0">
                <a:latin typeface="Arial"/>
                <a:cs typeface="Arial"/>
              </a:rPr>
              <a:t>Building </a:t>
            </a:r>
            <a:r>
              <a:rPr sz="1600" spc="-5" dirty="0">
                <a:latin typeface="Arial"/>
                <a:cs typeface="Arial"/>
              </a:rPr>
              <a:t>(with the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person)</a:t>
            </a:r>
            <a:endParaRPr sz="1600">
              <a:latin typeface="Arial"/>
              <a:cs typeface="Arial"/>
            </a:endParaRPr>
          </a:p>
          <a:p>
            <a:pPr marL="697865" lvl="1" indent="-284480">
              <a:lnSpc>
                <a:spcPct val="100000"/>
              </a:lnSpc>
              <a:spcBef>
                <a:spcPts val="385"/>
              </a:spcBef>
              <a:buClr>
                <a:srgbClr val="99CCFF"/>
              </a:buClr>
              <a:buSzPct val="68750"/>
              <a:buChar char="-"/>
              <a:tabLst>
                <a:tab pos="697865" algn="l"/>
                <a:tab pos="698500" algn="l"/>
              </a:tabLst>
            </a:pPr>
            <a:r>
              <a:rPr sz="1600" spc="-5" dirty="0">
                <a:latin typeface="Arial"/>
                <a:cs typeface="Arial"/>
              </a:rPr>
              <a:t>Transportation to/from Community </a:t>
            </a:r>
            <a:r>
              <a:rPr sz="1600" dirty="0">
                <a:latin typeface="Arial"/>
                <a:cs typeface="Arial"/>
              </a:rPr>
              <a:t>Activities </a:t>
            </a:r>
            <a:r>
              <a:rPr sz="1600" spc="-5" dirty="0">
                <a:latin typeface="Arial"/>
                <a:cs typeface="Arial"/>
              </a:rPr>
              <a:t>(with the</a:t>
            </a:r>
            <a:r>
              <a:rPr sz="1600" spc="8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person)</a:t>
            </a:r>
            <a:endParaRPr sz="1600">
              <a:latin typeface="Arial"/>
              <a:cs typeface="Arial"/>
            </a:endParaRPr>
          </a:p>
          <a:p>
            <a:pPr marL="697865" marR="5080" lvl="1" indent="-284480">
              <a:lnSpc>
                <a:spcPct val="100000"/>
              </a:lnSpc>
              <a:spcBef>
                <a:spcPts val="385"/>
              </a:spcBef>
              <a:buClr>
                <a:srgbClr val="99CCFF"/>
              </a:buClr>
              <a:buSzPct val="68750"/>
              <a:buChar char="-"/>
              <a:tabLst>
                <a:tab pos="697865" algn="l"/>
                <a:tab pos="698500" algn="l"/>
              </a:tabLst>
            </a:pPr>
            <a:r>
              <a:rPr sz="1600" spc="-5" dirty="0">
                <a:latin typeface="Arial"/>
                <a:cs typeface="Arial"/>
              </a:rPr>
              <a:t>Leisure Choices and Participation </a:t>
            </a:r>
            <a:r>
              <a:rPr sz="1600" dirty="0">
                <a:latin typeface="Arial"/>
                <a:cs typeface="Arial"/>
              </a:rPr>
              <a:t>in </a:t>
            </a:r>
            <a:r>
              <a:rPr sz="1600" spc="-5" dirty="0">
                <a:latin typeface="Arial"/>
                <a:cs typeface="Arial"/>
              </a:rPr>
              <a:t>Community Leisure </a:t>
            </a:r>
            <a:r>
              <a:rPr sz="1600" dirty="0">
                <a:latin typeface="Arial"/>
                <a:cs typeface="Arial"/>
              </a:rPr>
              <a:t>Activities </a:t>
            </a:r>
            <a:r>
              <a:rPr sz="1600" spc="-5" dirty="0">
                <a:latin typeface="Arial"/>
                <a:cs typeface="Arial"/>
              </a:rPr>
              <a:t>(with the  person)</a:t>
            </a:r>
            <a:endParaRPr sz="1600">
              <a:latin typeface="Arial"/>
              <a:cs typeface="Arial"/>
            </a:endParaRPr>
          </a:p>
          <a:p>
            <a:pPr marL="697865" marR="73660" lvl="1" indent="-284480">
              <a:lnSpc>
                <a:spcPct val="100000"/>
              </a:lnSpc>
              <a:spcBef>
                <a:spcPts val="385"/>
              </a:spcBef>
              <a:buClr>
                <a:srgbClr val="99CCFF"/>
              </a:buClr>
              <a:buSzPct val="68750"/>
              <a:buChar char="-"/>
              <a:tabLst>
                <a:tab pos="697865" algn="l"/>
                <a:tab pos="698500" algn="l"/>
              </a:tabLst>
            </a:pPr>
            <a:r>
              <a:rPr sz="1600" spc="-5" dirty="0">
                <a:latin typeface="Arial"/>
                <a:cs typeface="Arial"/>
              </a:rPr>
              <a:t>Attendance at Medical/Other Appointments (for the purpose of information  gathering, sharing, </a:t>
            </a:r>
            <a:r>
              <a:rPr sz="1600" dirty="0">
                <a:latin typeface="Arial"/>
                <a:cs typeface="Arial"/>
              </a:rPr>
              <a:t>assisting </a:t>
            </a:r>
            <a:r>
              <a:rPr sz="1600" spc="-5" dirty="0">
                <a:latin typeface="Arial"/>
                <a:cs typeface="Arial"/>
              </a:rPr>
              <a:t>the </a:t>
            </a:r>
            <a:r>
              <a:rPr sz="1600" dirty="0">
                <a:latin typeface="Arial"/>
                <a:cs typeface="Arial"/>
              </a:rPr>
              <a:t>individual in completing </a:t>
            </a:r>
            <a:r>
              <a:rPr sz="1600" spc="-5" dirty="0">
                <a:latin typeface="Arial"/>
                <a:cs typeface="Arial"/>
              </a:rPr>
              <a:t>paperwork,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etc.)</a:t>
            </a:r>
            <a:endParaRPr sz="1600">
              <a:latin typeface="Arial"/>
              <a:cs typeface="Arial"/>
            </a:endParaRPr>
          </a:p>
          <a:p>
            <a:pPr marL="697865" lvl="1" indent="-284480">
              <a:lnSpc>
                <a:spcPct val="100000"/>
              </a:lnSpc>
              <a:spcBef>
                <a:spcPts val="380"/>
              </a:spcBef>
              <a:buClr>
                <a:srgbClr val="99CCFF"/>
              </a:buClr>
              <a:buSzPct val="68750"/>
              <a:buChar char="-"/>
              <a:tabLst>
                <a:tab pos="697865" algn="l"/>
                <a:tab pos="698500" algn="l"/>
              </a:tabLst>
            </a:pPr>
            <a:r>
              <a:rPr sz="1600" spc="-5" dirty="0">
                <a:latin typeface="Arial"/>
                <a:cs typeface="Arial"/>
              </a:rPr>
              <a:t>Non-Medical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Care</a:t>
            </a:r>
            <a:endParaRPr sz="1600">
              <a:latin typeface="Arial"/>
              <a:cs typeface="Arial"/>
            </a:endParaRPr>
          </a:p>
          <a:p>
            <a:pPr marL="697865" lvl="1" indent="-284480">
              <a:lnSpc>
                <a:spcPct val="100000"/>
              </a:lnSpc>
              <a:spcBef>
                <a:spcPts val="385"/>
              </a:spcBef>
              <a:buClr>
                <a:srgbClr val="99CCFF"/>
              </a:buClr>
              <a:buSzPct val="68750"/>
              <a:buChar char="-"/>
              <a:tabLst>
                <a:tab pos="697865" algn="l"/>
                <a:tab pos="698500" algn="l"/>
              </a:tabLst>
            </a:pPr>
            <a:r>
              <a:rPr sz="1600" spc="-5" dirty="0">
                <a:latin typeface="Arial"/>
                <a:cs typeface="Arial"/>
              </a:rPr>
              <a:t>Medication Administration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Reminding/Observing/Monitoring</a:t>
            </a:r>
            <a:endParaRPr sz="16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465"/>
              </a:spcBef>
              <a:buClr>
                <a:srgbClr val="996565"/>
              </a:buClr>
              <a:buSzPct val="80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Monitoring/Supervision, </a:t>
            </a:r>
            <a:r>
              <a:rPr sz="2000" dirty="0">
                <a:latin typeface="Arial"/>
                <a:cs typeface="Arial"/>
              </a:rPr>
              <a:t>Protection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for:</a:t>
            </a:r>
            <a:endParaRPr sz="2000">
              <a:latin typeface="Arial"/>
              <a:cs typeface="Arial"/>
            </a:endParaRPr>
          </a:p>
          <a:p>
            <a:pPr marL="756285" indent="-287020">
              <a:lnSpc>
                <a:spcPct val="100000"/>
              </a:lnSpc>
              <a:spcBef>
                <a:spcPts val="400"/>
              </a:spcBef>
              <a:buClr>
                <a:srgbClr val="99CCFF"/>
              </a:buClr>
              <a:buSzPct val="68750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1600" spc="-5" dirty="0">
                <a:latin typeface="Arial"/>
                <a:cs typeface="Arial"/>
              </a:rPr>
              <a:t>Health and Safety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(eyes-on)</a:t>
            </a:r>
            <a:endParaRPr sz="1600">
              <a:latin typeface="Arial"/>
              <a:cs typeface="Arial"/>
            </a:endParaRPr>
          </a:p>
          <a:p>
            <a:pPr marL="756285" indent="-287020">
              <a:lnSpc>
                <a:spcPct val="100000"/>
              </a:lnSpc>
              <a:spcBef>
                <a:spcPts val="384"/>
              </a:spcBef>
              <a:buClr>
                <a:srgbClr val="99CCFF"/>
              </a:buClr>
              <a:buSzPct val="68750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1600" spc="-5" dirty="0">
                <a:latin typeface="Arial"/>
                <a:cs typeface="Arial"/>
              </a:rPr>
              <a:t>Sleep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Time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956651" y="5263976"/>
            <a:ext cx="984421" cy="9737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10</a:t>
            </a:fld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7559" y="801566"/>
            <a:ext cx="272034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0" spc="-10" dirty="0">
                <a:latin typeface="Arial"/>
                <a:cs typeface="Arial"/>
              </a:rPr>
              <a:t>SERVICES</a:t>
            </a:r>
            <a:endParaRPr sz="4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75863" y="1849986"/>
            <a:ext cx="6496685" cy="8782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95"/>
              </a:spcBef>
              <a:buClr>
                <a:srgbClr val="996565"/>
              </a:buClr>
              <a:buSzPct val="80357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Aid with implementation of IPOS /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PCP</a:t>
            </a:r>
            <a:endParaRPr sz="28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Clr>
                <a:srgbClr val="996565"/>
              </a:buClr>
              <a:buSzPct val="80357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Assist with transition to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independence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07526" y="2753650"/>
            <a:ext cx="5340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e</a:t>
            </a:r>
            <a:r>
              <a:rPr sz="2400" spc="5" dirty="0">
                <a:latin typeface="Arial"/>
                <a:cs typeface="Arial"/>
              </a:rPr>
              <a:t>.</a:t>
            </a:r>
            <a:r>
              <a:rPr sz="2400" spc="-5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701623" rIns="0" bIns="0" rtlCol="0">
            <a:spAutoFit/>
          </a:bodyPr>
          <a:lstStyle/>
          <a:p>
            <a:pPr marL="1772920" marR="2735580">
              <a:lnSpc>
                <a:spcPct val="103299"/>
              </a:lnSpc>
              <a:spcBef>
                <a:spcPts val="5"/>
              </a:spcBef>
            </a:pPr>
            <a:r>
              <a:rPr spc="-10" dirty="0"/>
              <a:t>Daily </a:t>
            </a:r>
            <a:r>
              <a:rPr spc="-5" dirty="0"/>
              <a:t>household skills  Socialization</a:t>
            </a:r>
          </a:p>
          <a:p>
            <a:pPr marL="1772920" marR="2125980">
              <a:lnSpc>
                <a:spcPct val="100000"/>
              </a:lnSpc>
            </a:pPr>
            <a:r>
              <a:rPr spc="-5" dirty="0"/>
              <a:t>Job readiness preparation  Financial</a:t>
            </a:r>
            <a:r>
              <a:rPr spc="20" dirty="0"/>
              <a:t> </a:t>
            </a:r>
            <a:r>
              <a:rPr spc="-5" dirty="0"/>
              <a:t>management</a:t>
            </a:r>
          </a:p>
          <a:p>
            <a:pPr marL="1772920" marR="5080">
              <a:lnSpc>
                <a:spcPct val="80000"/>
              </a:lnSpc>
              <a:spcBef>
                <a:spcPts val="575"/>
              </a:spcBef>
            </a:pPr>
            <a:r>
              <a:rPr spc="-5" dirty="0"/>
              <a:t>Medication administration, monitoring and  management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75863" y="4885539"/>
            <a:ext cx="6024245" cy="1646555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354965" marR="5080" indent="-342265">
              <a:lnSpc>
                <a:spcPct val="80000"/>
              </a:lnSpc>
              <a:spcBef>
                <a:spcPts val="765"/>
              </a:spcBef>
              <a:buClr>
                <a:srgbClr val="996565"/>
              </a:buClr>
              <a:buSzPct val="80357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Monitor and promote movement to  lesser restrictive settings (i.e.,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SIPs)</a:t>
            </a:r>
            <a:endParaRPr sz="28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Clr>
                <a:srgbClr val="996565"/>
              </a:buClr>
              <a:buSzPct val="80357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Case management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communication</a:t>
            </a:r>
            <a:endParaRPr sz="28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Clr>
                <a:srgbClr val="996565"/>
              </a:buClr>
              <a:buSzPct val="80357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Daily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documentation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473589" y="4806814"/>
            <a:ext cx="1447679" cy="14309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11</a:t>
            </a:fld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7559" y="801566"/>
            <a:ext cx="672147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0" spc="-10" dirty="0">
                <a:latin typeface="Arial"/>
                <a:cs typeface="Arial"/>
              </a:rPr>
              <a:t>SERVICES </a:t>
            </a:r>
            <a:r>
              <a:rPr sz="4200" b="0" dirty="0">
                <a:latin typeface="Arial"/>
                <a:cs typeface="Arial"/>
              </a:rPr>
              <a:t>-</a:t>
            </a:r>
            <a:r>
              <a:rPr sz="4200" b="0" spc="-30" dirty="0">
                <a:latin typeface="Arial"/>
                <a:cs typeface="Arial"/>
              </a:rPr>
              <a:t> </a:t>
            </a:r>
            <a:r>
              <a:rPr sz="4200" b="0" spc="-5" dirty="0">
                <a:latin typeface="Arial"/>
                <a:cs typeface="Arial"/>
              </a:rPr>
              <a:t>COUNSELING</a:t>
            </a:r>
            <a:endParaRPr sz="4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52058" y="2016093"/>
            <a:ext cx="7360284" cy="342709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385"/>
              </a:spcBef>
              <a:buClr>
                <a:srgbClr val="996565"/>
              </a:buClr>
              <a:buSzPct val="79166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Gentle Teaching techniques and</a:t>
            </a:r>
            <a:r>
              <a:rPr sz="2400" spc="6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approaches.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290"/>
              </a:spcBef>
              <a:buClr>
                <a:srgbClr val="996565"/>
              </a:buClr>
              <a:buSzPct val="79166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One-on-one discussions and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assistance:</a:t>
            </a:r>
            <a:endParaRPr sz="2400">
              <a:latin typeface="Arial"/>
              <a:cs typeface="Arial"/>
            </a:endParaRPr>
          </a:p>
          <a:p>
            <a:pPr marL="756285" marR="475615" lvl="1" indent="-287020">
              <a:lnSpc>
                <a:spcPts val="2590"/>
              </a:lnSpc>
              <a:spcBef>
                <a:spcPts val="615"/>
              </a:spcBef>
              <a:buClr>
                <a:srgbClr val="99CCFF"/>
              </a:buClr>
              <a:buSzPct val="68750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2400" spc="-10" dirty="0">
                <a:latin typeface="Arial"/>
                <a:cs typeface="Arial"/>
              </a:rPr>
              <a:t>Developing </a:t>
            </a:r>
            <a:r>
              <a:rPr sz="2400" spc="-5" dirty="0">
                <a:latin typeface="Arial"/>
                <a:cs typeface="Arial"/>
              </a:rPr>
              <a:t>mission statement and short </a:t>
            </a:r>
            <a:r>
              <a:rPr sz="2400" dirty="0">
                <a:latin typeface="Arial"/>
                <a:cs typeface="Arial"/>
              </a:rPr>
              <a:t>term  </a:t>
            </a:r>
            <a:r>
              <a:rPr sz="2400" spc="-5" dirty="0">
                <a:latin typeface="Arial"/>
                <a:cs typeface="Arial"/>
              </a:rPr>
              <a:t>goals.</a:t>
            </a:r>
            <a:endParaRPr sz="2400">
              <a:latin typeface="Arial"/>
              <a:cs typeface="Arial"/>
            </a:endParaRPr>
          </a:p>
          <a:p>
            <a:pPr marL="755650" marR="5080" lvl="1" indent="-286385">
              <a:lnSpc>
                <a:spcPts val="2590"/>
              </a:lnSpc>
              <a:spcBef>
                <a:spcPts val="580"/>
              </a:spcBef>
              <a:buClr>
                <a:srgbClr val="99CCFF"/>
              </a:buClr>
              <a:buSzPct val="68750"/>
              <a:buFont typeface="Wingdings"/>
              <a:buChar char=""/>
              <a:tabLst>
                <a:tab pos="756285" algn="l"/>
              </a:tabLst>
            </a:pPr>
            <a:r>
              <a:rPr sz="2400" spc="-5" dirty="0">
                <a:latin typeface="Arial"/>
                <a:cs typeface="Arial"/>
              </a:rPr>
              <a:t>Achieving goals </a:t>
            </a:r>
            <a:r>
              <a:rPr sz="2400" dirty="0">
                <a:latin typeface="Arial"/>
                <a:cs typeface="Arial"/>
              </a:rPr>
              <a:t>&amp; </a:t>
            </a:r>
            <a:r>
              <a:rPr sz="2400" spc="-5" dirty="0">
                <a:latin typeface="Arial"/>
                <a:cs typeface="Arial"/>
              </a:rPr>
              <a:t>IPOS/PCP’s </a:t>
            </a:r>
            <a:r>
              <a:rPr sz="2400" spc="-10" dirty="0">
                <a:latin typeface="Arial"/>
                <a:cs typeface="Arial"/>
              </a:rPr>
              <a:t>including, </a:t>
            </a:r>
            <a:r>
              <a:rPr sz="2400" spc="-5" dirty="0">
                <a:latin typeface="Arial"/>
                <a:cs typeface="Arial"/>
              </a:rPr>
              <a:t>school,  </a:t>
            </a:r>
            <a:r>
              <a:rPr sz="2400" dirty="0">
                <a:latin typeface="Arial"/>
                <a:cs typeface="Arial"/>
              </a:rPr>
              <a:t>job </a:t>
            </a:r>
            <a:r>
              <a:rPr sz="2400" spc="-5" dirty="0">
                <a:latin typeface="Arial"/>
                <a:cs typeface="Arial"/>
              </a:rPr>
              <a:t>and personal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interest.</a:t>
            </a:r>
            <a:endParaRPr sz="24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250"/>
              </a:spcBef>
              <a:buClr>
                <a:srgbClr val="99CCFF"/>
              </a:buClr>
              <a:buSzPct val="68750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Money management and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budgeting.</a:t>
            </a:r>
            <a:endParaRPr sz="2400">
              <a:latin typeface="Arial"/>
              <a:cs typeface="Arial"/>
            </a:endParaRPr>
          </a:p>
          <a:p>
            <a:pPr marL="756285" marR="52705" lvl="1" indent="-287020">
              <a:lnSpc>
                <a:spcPts val="2590"/>
              </a:lnSpc>
              <a:spcBef>
                <a:spcPts val="615"/>
              </a:spcBef>
              <a:buClr>
                <a:srgbClr val="99CCFF"/>
              </a:buClr>
              <a:buSzPct val="68750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Learn alternative ways of </a:t>
            </a:r>
            <a:r>
              <a:rPr sz="2400" spc="-10" dirty="0">
                <a:latin typeface="Arial"/>
                <a:cs typeface="Arial"/>
              </a:rPr>
              <a:t>dealing </a:t>
            </a:r>
            <a:r>
              <a:rPr sz="2400" spc="-5" dirty="0">
                <a:latin typeface="Arial"/>
                <a:cs typeface="Arial"/>
              </a:rPr>
              <a:t>with anger and  </a:t>
            </a:r>
            <a:r>
              <a:rPr sz="2400" dirty="0">
                <a:latin typeface="Arial"/>
                <a:cs typeface="Arial"/>
              </a:rPr>
              <a:t>offer </a:t>
            </a:r>
            <a:r>
              <a:rPr sz="2400" spc="-5" dirty="0">
                <a:latin typeface="Arial"/>
                <a:cs typeface="Arial"/>
              </a:rPr>
              <a:t>active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listening.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64035" y="5308168"/>
            <a:ext cx="1615302" cy="12724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12</a:t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7559" y="801566"/>
            <a:ext cx="612775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0" spc="-10" dirty="0">
                <a:latin typeface="Arial"/>
                <a:cs typeface="Arial"/>
              </a:rPr>
              <a:t>SERVICES </a:t>
            </a:r>
            <a:r>
              <a:rPr sz="4200" b="0" dirty="0">
                <a:latin typeface="Arial"/>
                <a:cs typeface="Arial"/>
              </a:rPr>
              <a:t>-</a:t>
            </a:r>
            <a:r>
              <a:rPr sz="4200" b="0" spc="-45" dirty="0">
                <a:latin typeface="Arial"/>
                <a:cs typeface="Arial"/>
              </a:rPr>
              <a:t> </a:t>
            </a:r>
            <a:r>
              <a:rPr sz="4200" b="0" spc="-5" dirty="0">
                <a:latin typeface="Arial"/>
                <a:cs typeface="Arial"/>
              </a:rPr>
              <a:t>SUPPORTS</a:t>
            </a:r>
            <a:endParaRPr sz="4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62585" marR="1162050" indent="-342265">
              <a:lnSpc>
                <a:spcPts val="2590"/>
              </a:lnSpc>
              <a:spcBef>
                <a:spcPts val="425"/>
              </a:spcBef>
              <a:buClr>
                <a:srgbClr val="996565"/>
              </a:buClr>
              <a:buSzPct val="79166"/>
              <a:buFont typeface="Wingdings"/>
              <a:buChar char=""/>
              <a:tabLst>
                <a:tab pos="363220" algn="l"/>
                <a:tab pos="363855" algn="l"/>
              </a:tabLst>
            </a:pPr>
            <a:r>
              <a:rPr spc="-5" dirty="0"/>
              <a:t>Implementation and monitoring of assessment  plan/intake.</a:t>
            </a:r>
          </a:p>
          <a:p>
            <a:pPr marL="362585" marR="1097280" indent="-342265">
              <a:lnSpc>
                <a:spcPts val="2590"/>
              </a:lnSpc>
              <a:spcBef>
                <a:spcPts val="580"/>
              </a:spcBef>
              <a:buClr>
                <a:srgbClr val="996565"/>
              </a:buClr>
              <a:buSzPct val="79166"/>
              <a:buFont typeface="Wingdings"/>
              <a:buChar char=""/>
              <a:tabLst>
                <a:tab pos="363220" algn="l"/>
                <a:tab pos="363855" algn="l"/>
              </a:tabLst>
            </a:pPr>
            <a:r>
              <a:rPr spc="-5" dirty="0"/>
              <a:t>Assistance with personal are, community </a:t>
            </a:r>
            <a:r>
              <a:rPr spc="-10" dirty="0"/>
              <a:t>living  </a:t>
            </a:r>
            <a:r>
              <a:rPr spc="-5" dirty="0"/>
              <a:t>supports, activity of </a:t>
            </a:r>
            <a:r>
              <a:rPr spc="-10" dirty="0"/>
              <a:t>daily living </a:t>
            </a:r>
            <a:r>
              <a:rPr spc="-5" dirty="0"/>
              <a:t>skills,</a:t>
            </a:r>
            <a:r>
              <a:rPr spc="100" dirty="0"/>
              <a:t> </a:t>
            </a:r>
            <a:r>
              <a:rPr dirty="0"/>
              <a:t>etc.</a:t>
            </a:r>
          </a:p>
          <a:p>
            <a:pPr marL="362585" indent="-342265">
              <a:lnSpc>
                <a:spcPct val="100000"/>
              </a:lnSpc>
              <a:spcBef>
                <a:spcPts val="250"/>
              </a:spcBef>
              <a:buClr>
                <a:srgbClr val="996565"/>
              </a:buClr>
              <a:buSzPct val="79166"/>
              <a:buFont typeface="Wingdings"/>
              <a:buChar char=""/>
              <a:tabLst>
                <a:tab pos="363220" algn="l"/>
                <a:tab pos="363855" algn="l"/>
              </a:tabLst>
            </a:pPr>
            <a:r>
              <a:rPr spc="-5" dirty="0"/>
              <a:t>Assistance with transportation</a:t>
            </a:r>
            <a:r>
              <a:rPr spc="25" dirty="0"/>
              <a:t> </a:t>
            </a:r>
            <a:r>
              <a:rPr spc="-5" dirty="0"/>
              <a:t>needs.</a:t>
            </a:r>
          </a:p>
          <a:p>
            <a:pPr marL="362585" marR="5080" indent="-342265">
              <a:lnSpc>
                <a:spcPts val="2590"/>
              </a:lnSpc>
              <a:spcBef>
                <a:spcPts val="620"/>
              </a:spcBef>
              <a:buClr>
                <a:srgbClr val="996565"/>
              </a:buClr>
              <a:buSzPct val="79166"/>
              <a:buFont typeface="Wingdings"/>
              <a:buChar char=""/>
              <a:tabLst>
                <a:tab pos="363220" algn="l"/>
                <a:tab pos="363855" algn="l"/>
              </a:tabLst>
            </a:pPr>
            <a:r>
              <a:rPr spc="-5" dirty="0"/>
              <a:t>Assistance in grocery shopping, diet </a:t>
            </a:r>
            <a:r>
              <a:rPr spc="-10" dirty="0"/>
              <a:t>planning </a:t>
            </a:r>
            <a:r>
              <a:rPr spc="-5" dirty="0"/>
              <a:t>and food  preparation.</a:t>
            </a:r>
          </a:p>
          <a:p>
            <a:pPr marL="362585" indent="-342265">
              <a:lnSpc>
                <a:spcPct val="100000"/>
              </a:lnSpc>
              <a:spcBef>
                <a:spcPts val="250"/>
              </a:spcBef>
              <a:buClr>
                <a:srgbClr val="996565"/>
              </a:buClr>
              <a:buSzPct val="79166"/>
              <a:buFont typeface="Wingdings"/>
              <a:buChar char=""/>
              <a:tabLst>
                <a:tab pos="363220" algn="l"/>
                <a:tab pos="363855" algn="l"/>
              </a:tabLst>
            </a:pPr>
            <a:r>
              <a:rPr spc="-5" dirty="0"/>
              <a:t>Adult activities and community</a:t>
            </a:r>
            <a:r>
              <a:rPr spc="50" dirty="0"/>
              <a:t> </a:t>
            </a:r>
            <a:r>
              <a:rPr spc="-5" dirty="0"/>
              <a:t>integration.</a:t>
            </a:r>
          </a:p>
          <a:p>
            <a:pPr marL="362585" indent="-342265">
              <a:lnSpc>
                <a:spcPct val="100000"/>
              </a:lnSpc>
              <a:spcBef>
                <a:spcPts val="285"/>
              </a:spcBef>
              <a:buClr>
                <a:srgbClr val="996565"/>
              </a:buClr>
              <a:buSzPct val="79166"/>
              <a:buFont typeface="Wingdings"/>
              <a:buChar char=""/>
              <a:tabLst>
                <a:tab pos="363220" algn="l"/>
                <a:tab pos="363855" algn="l"/>
              </a:tabLst>
            </a:pPr>
            <a:r>
              <a:rPr spc="-5" dirty="0"/>
              <a:t>Assistance in refining socialization</a:t>
            </a:r>
            <a:r>
              <a:rPr spc="90" dirty="0"/>
              <a:t> </a:t>
            </a:r>
            <a:r>
              <a:rPr spc="-5" dirty="0"/>
              <a:t>skills.</a:t>
            </a:r>
          </a:p>
          <a:p>
            <a:pPr marL="362585" marR="1773555" indent="-342265">
              <a:lnSpc>
                <a:spcPts val="2590"/>
              </a:lnSpc>
              <a:spcBef>
                <a:spcPts val="620"/>
              </a:spcBef>
              <a:buClr>
                <a:srgbClr val="996565"/>
              </a:buClr>
              <a:buSzPct val="79166"/>
              <a:buFont typeface="Wingdings"/>
              <a:buChar char=""/>
              <a:tabLst>
                <a:tab pos="363220" algn="l"/>
                <a:tab pos="363855" algn="l"/>
              </a:tabLst>
            </a:pPr>
            <a:r>
              <a:rPr spc="-5" dirty="0"/>
              <a:t>Aid and assist with referrals </a:t>
            </a:r>
            <a:r>
              <a:rPr dirty="0"/>
              <a:t>to </a:t>
            </a:r>
            <a:r>
              <a:rPr spc="-5" dirty="0"/>
              <a:t>community  resources, such as, legal issues,</a:t>
            </a:r>
            <a:r>
              <a:rPr spc="40" dirty="0"/>
              <a:t> </a:t>
            </a:r>
            <a:r>
              <a:rPr dirty="0"/>
              <a:t>etc.</a:t>
            </a:r>
          </a:p>
        </p:txBody>
      </p:sp>
      <p:sp>
        <p:nvSpPr>
          <p:cNvPr id="4" name="object 4"/>
          <p:cNvSpPr/>
          <p:nvPr/>
        </p:nvSpPr>
        <p:spPr>
          <a:xfrm>
            <a:off x="7397389" y="4383176"/>
            <a:ext cx="1475740" cy="1863725"/>
          </a:xfrm>
          <a:custGeom>
            <a:avLst/>
            <a:gdLst/>
            <a:ahLst/>
            <a:cxnLst/>
            <a:rect l="l" t="t" r="r" b="b"/>
            <a:pathLst>
              <a:path w="1475740" h="1863725">
                <a:moveTo>
                  <a:pt x="1475125" y="1863699"/>
                </a:moveTo>
                <a:lnTo>
                  <a:pt x="1475125" y="0"/>
                </a:lnTo>
                <a:lnTo>
                  <a:pt x="490697" y="0"/>
                </a:lnTo>
                <a:lnTo>
                  <a:pt x="490697" y="592790"/>
                </a:lnTo>
                <a:lnTo>
                  <a:pt x="405353" y="592790"/>
                </a:lnTo>
                <a:lnTo>
                  <a:pt x="262112" y="446486"/>
                </a:lnTo>
                <a:lnTo>
                  <a:pt x="134112" y="536402"/>
                </a:lnTo>
                <a:lnTo>
                  <a:pt x="134112" y="1086520"/>
                </a:lnTo>
                <a:lnTo>
                  <a:pt x="0" y="1181008"/>
                </a:lnTo>
                <a:lnTo>
                  <a:pt x="0" y="1307485"/>
                </a:lnTo>
                <a:lnTo>
                  <a:pt x="728411" y="1863699"/>
                </a:lnTo>
                <a:lnTo>
                  <a:pt x="1475125" y="1863699"/>
                </a:lnTo>
                <a:close/>
              </a:path>
            </a:pathLst>
          </a:custGeom>
          <a:solidFill>
            <a:srgbClr val="B986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433965" y="4468505"/>
            <a:ext cx="1438910" cy="1438910"/>
          </a:xfrm>
          <a:custGeom>
            <a:avLst/>
            <a:gdLst/>
            <a:ahLst/>
            <a:cxnLst/>
            <a:rect l="l" t="t" r="r" b="b"/>
            <a:pathLst>
              <a:path w="1438909" h="1438910">
                <a:moveTo>
                  <a:pt x="1438549" y="768035"/>
                </a:moveTo>
                <a:lnTo>
                  <a:pt x="1438549" y="266684"/>
                </a:lnTo>
                <a:lnTo>
                  <a:pt x="1280053" y="266684"/>
                </a:lnTo>
                <a:lnTo>
                  <a:pt x="1280053" y="97536"/>
                </a:lnTo>
                <a:lnTo>
                  <a:pt x="1165768" y="97536"/>
                </a:lnTo>
                <a:lnTo>
                  <a:pt x="1165768" y="0"/>
                </a:lnTo>
                <a:lnTo>
                  <a:pt x="1118524" y="0"/>
                </a:lnTo>
                <a:lnTo>
                  <a:pt x="1118524" y="601934"/>
                </a:lnTo>
                <a:lnTo>
                  <a:pt x="943279" y="601934"/>
                </a:lnTo>
                <a:lnTo>
                  <a:pt x="943279" y="225536"/>
                </a:lnTo>
                <a:lnTo>
                  <a:pt x="845759" y="225536"/>
                </a:lnTo>
                <a:lnTo>
                  <a:pt x="845759" y="99060"/>
                </a:lnTo>
                <a:lnTo>
                  <a:pt x="781751" y="161544"/>
                </a:lnTo>
                <a:lnTo>
                  <a:pt x="781751" y="350489"/>
                </a:lnTo>
                <a:lnTo>
                  <a:pt x="739079" y="350489"/>
                </a:lnTo>
                <a:lnTo>
                  <a:pt x="739079" y="239252"/>
                </a:lnTo>
                <a:lnTo>
                  <a:pt x="691835" y="239252"/>
                </a:lnTo>
                <a:lnTo>
                  <a:pt x="691835" y="595838"/>
                </a:lnTo>
                <a:lnTo>
                  <a:pt x="655274" y="595838"/>
                </a:lnTo>
                <a:lnTo>
                  <a:pt x="655274" y="495269"/>
                </a:lnTo>
                <a:lnTo>
                  <a:pt x="313913" y="495269"/>
                </a:lnTo>
                <a:lnTo>
                  <a:pt x="313913" y="298688"/>
                </a:lnTo>
                <a:lnTo>
                  <a:pt x="242300" y="298688"/>
                </a:lnTo>
                <a:lnTo>
                  <a:pt x="242300" y="103632"/>
                </a:lnTo>
                <a:lnTo>
                  <a:pt x="184388" y="161544"/>
                </a:lnTo>
                <a:lnTo>
                  <a:pt x="184388" y="941755"/>
                </a:lnTo>
                <a:lnTo>
                  <a:pt x="56388" y="941755"/>
                </a:lnTo>
                <a:lnTo>
                  <a:pt x="56388" y="664418"/>
                </a:lnTo>
                <a:lnTo>
                  <a:pt x="0" y="720791"/>
                </a:lnTo>
                <a:lnTo>
                  <a:pt x="0" y="1219108"/>
                </a:lnTo>
                <a:lnTo>
                  <a:pt x="252968" y="1438549"/>
                </a:lnTo>
                <a:lnTo>
                  <a:pt x="1235857" y="1142908"/>
                </a:lnTo>
                <a:lnTo>
                  <a:pt x="1438549" y="768035"/>
                </a:lnTo>
                <a:close/>
              </a:path>
            </a:pathLst>
          </a:custGeom>
          <a:solidFill>
            <a:srgbClr val="9353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481209" y="4332884"/>
            <a:ext cx="1391920" cy="1914525"/>
          </a:xfrm>
          <a:custGeom>
            <a:avLst/>
            <a:gdLst/>
            <a:ahLst/>
            <a:cxnLst/>
            <a:rect l="l" t="t" r="r" b="b"/>
            <a:pathLst>
              <a:path w="1391920" h="1914525">
                <a:moveTo>
                  <a:pt x="1391305" y="1199296"/>
                </a:moveTo>
                <a:lnTo>
                  <a:pt x="1391305" y="903655"/>
                </a:lnTo>
                <a:lnTo>
                  <a:pt x="1327297" y="903655"/>
                </a:lnTo>
                <a:lnTo>
                  <a:pt x="1327297" y="475442"/>
                </a:lnTo>
                <a:lnTo>
                  <a:pt x="1280053" y="475442"/>
                </a:lnTo>
                <a:lnTo>
                  <a:pt x="1280053" y="626318"/>
                </a:lnTo>
                <a:lnTo>
                  <a:pt x="1138336" y="626318"/>
                </a:lnTo>
                <a:lnTo>
                  <a:pt x="1138336" y="291068"/>
                </a:lnTo>
                <a:lnTo>
                  <a:pt x="993571" y="291068"/>
                </a:lnTo>
                <a:lnTo>
                  <a:pt x="993571" y="0"/>
                </a:lnTo>
                <a:lnTo>
                  <a:pt x="897559" y="94488"/>
                </a:lnTo>
                <a:lnTo>
                  <a:pt x="897559" y="963091"/>
                </a:lnTo>
                <a:lnTo>
                  <a:pt x="833551" y="963091"/>
                </a:lnTo>
                <a:lnTo>
                  <a:pt x="833551" y="417545"/>
                </a:lnTo>
                <a:lnTo>
                  <a:pt x="766511" y="417545"/>
                </a:lnTo>
                <a:lnTo>
                  <a:pt x="766511" y="668990"/>
                </a:lnTo>
                <a:lnTo>
                  <a:pt x="717743" y="668990"/>
                </a:lnTo>
                <a:lnTo>
                  <a:pt x="717743" y="553166"/>
                </a:lnTo>
                <a:lnTo>
                  <a:pt x="676595" y="553166"/>
                </a:lnTo>
                <a:lnTo>
                  <a:pt x="676595" y="1019479"/>
                </a:lnTo>
                <a:lnTo>
                  <a:pt x="624779" y="1019479"/>
                </a:lnTo>
                <a:lnTo>
                  <a:pt x="624779" y="873175"/>
                </a:lnTo>
                <a:lnTo>
                  <a:pt x="519638" y="873175"/>
                </a:lnTo>
                <a:lnTo>
                  <a:pt x="519638" y="501350"/>
                </a:lnTo>
                <a:lnTo>
                  <a:pt x="231632" y="501350"/>
                </a:lnTo>
                <a:lnTo>
                  <a:pt x="231632" y="348965"/>
                </a:lnTo>
                <a:lnTo>
                  <a:pt x="163052" y="417545"/>
                </a:lnTo>
                <a:lnTo>
                  <a:pt x="163052" y="1060612"/>
                </a:lnTo>
                <a:lnTo>
                  <a:pt x="64008" y="1060612"/>
                </a:lnTo>
                <a:lnTo>
                  <a:pt x="64008" y="877747"/>
                </a:lnTo>
                <a:lnTo>
                  <a:pt x="0" y="940231"/>
                </a:lnTo>
                <a:lnTo>
                  <a:pt x="0" y="1363873"/>
                </a:lnTo>
                <a:lnTo>
                  <a:pt x="79248" y="1913991"/>
                </a:lnTo>
                <a:lnTo>
                  <a:pt x="1234333" y="1913991"/>
                </a:lnTo>
                <a:lnTo>
                  <a:pt x="1391305" y="1199296"/>
                </a:lnTo>
                <a:close/>
              </a:path>
            </a:pathLst>
          </a:custGeom>
          <a:solidFill>
            <a:srgbClr val="A76D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316285" y="5402641"/>
            <a:ext cx="68580" cy="844550"/>
          </a:xfrm>
          <a:custGeom>
            <a:avLst/>
            <a:gdLst/>
            <a:ahLst/>
            <a:cxnLst/>
            <a:rect l="l" t="t" r="r" b="b"/>
            <a:pathLst>
              <a:path w="68579" h="844550">
                <a:moveTo>
                  <a:pt x="68580" y="844235"/>
                </a:moveTo>
                <a:lnTo>
                  <a:pt x="64008" y="106680"/>
                </a:lnTo>
                <a:lnTo>
                  <a:pt x="0" y="0"/>
                </a:lnTo>
                <a:lnTo>
                  <a:pt x="1524" y="844235"/>
                </a:lnTo>
                <a:lnTo>
                  <a:pt x="68580" y="844235"/>
                </a:lnTo>
                <a:close/>
              </a:path>
            </a:pathLst>
          </a:custGeom>
          <a:solidFill>
            <a:srgbClr val="813F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198952" y="5215204"/>
            <a:ext cx="119380" cy="1031875"/>
          </a:xfrm>
          <a:custGeom>
            <a:avLst/>
            <a:gdLst/>
            <a:ahLst/>
            <a:cxnLst/>
            <a:rect l="l" t="t" r="r" b="b"/>
            <a:pathLst>
              <a:path w="119379" h="1031875">
                <a:moveTo>
                  <a:pt x="118856" y="1031671"/>
                </a:moveTo>
                <a:lnTo>
                  <a:pt x="117332" y="187436"/>
                </a:lnTo>
                <a:lnTo>
                  <a:pt x="1524" y="0"/>
                </a:lnTo>
                <a:lnTo>
                  <a:pt x="0" y="1031671"/>
                </a:lnTo>
                <a:lnTo>
                  <a:pt x="118856" y="1031671"/>
                </a:lnTo>
                <a:close/>
              </a:path>
            </a:pathLst>
          </a:custGeom>
          <a:solidFill>
            <a:srgbClr val="591F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632070" y="4931770"/>
            <a:ext cx="251460" cy="1315720"/>
          </a:xfrm>
          <a:custGeom>
            <a:avLst/>
            <a:gdLst/>
            <a:ahLst/>
            <a:cxnLst/>
            <a:rect l="l" t="t" r="r" b="b"/>
            <a:pathLst>
              <a:path w="251459" h="1315720">
                <a:moveTo>
                  <a:pt x="251444" y="598886"/>
                </a:moveTo>
                <a:lnTo>
                  <a:pt x="208772" y="586694"/>
                </a:lnTo>
                <a:lnTo>
                  <a:pt x="163052" y="540974"/>
                </a:lnTo>
                <a:lnTo>
                  <a:pt x="163052" y="150860"/>
                </a:lnTo>
                <a:lnTo>
                  <a:pt x="25908" y="0"/>
                </a:lnTo>
                <a:lnTo>
                  <a:pt x="0" y="632414"/>
                </a:lnTo>
                <a:lnTo>
                  <a:pt x="163052" y="1315105"/>
                </a:lnTo>
                <a:lnTo>
                  <a:pt x="240776" y="1315105"/>
                </a:lnTo>
                <a:lnTo>
                  <a:pt x="251444" y="598886"/>
                </a:lnTo>
                <a:close/>
              </a:path>
            </a:pathLst>
          </a:custGeom>
          <a:solidFill>
            <a:srgbClr val="813F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432441" y="5564185"/>
            <a:ext cx="254635" cy="683260"/>
          </a:xfrm>
          <a:custGeom>
            <a:avLst/>
            <a:gdLst/>
            <a:ahLst/>
            <a:cxnLst/>
            <a:rect l="l" t="t" r="r" b="b"/>
            <a:pathLst>
              <a:path w="254634" h="683260">
                <a:moveTo>
                  <a:pt x="254492" y="682691"/>
                </a:moveTo>
                <a:lnTo>
                  <a:pt x="254492" y="0"/>
                </a:lnTo>
                <a:lnTo>
                  <a:pt x="109728" y="0"/>
                </a:lnTo>
                <a:lnTo>
                  <a:pt x="0" y="460202"/>
                </a:lnTo>
                <a:lnTo>
                  <a:pt x="4572" y="682691"/>
                </a:lnTo>
                <a:lnTo>
                  <a:pt x="254492" y="682691"/>
                </a:lnTo>
                <a:close/>
              </a:path>
            </a:pathLst>
          </a:custGeom>
          <a:solidFill>
            <a:srgbClr val="813F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397389" y="5564185"/>
            <a:ext cx="144780" cy="683260"/>
          </a:xfrm>
          <a:custGeom>
            <a:avLst/>
            <a:gdLst/>
            <a:ahLst/>
            <a:cxnLst/>
            <a:rect l="l" t="t" r="r" b="b"/>
            <a:pathLst>
              <a:path w="144779" h="683260">
                <a:moveTo>
                  <a:pt x="144780" y="231617"/>
                </a:moveTo>
                <a:lnTo>
                  <a:pt x="144780" y="0"/>
                </a:lnTo>
                <a:lnTo>
                  <a:pt x="0" y="126476"/>
                </a:lnTo>
                <a:lnTo>
                  <a:pt x="0" y="682691"/>
                </a:lnTo>
                <a:lnTo>
                  <a:pt x="56388" y="682691"/>
                </a:lnTo>
                <a:lnTo>
                  <a:pt x="56388" y="451058"/>
                </a:lnTo>
                <a:lnTo>
                  <a:pt x="96012" y="451058"/>
                </a:lnTo>
                <a:lnTo>
                  <a:pt x="96012" y="231617"/>
                </a:lnTo>
                <a:lnTo>
                  <a:pt x="144780" y="231617"/>
                </a:lnTo>
                <a:close/>
              </a:path>
            </a:pathLst>
          </a:custGeom>
          <a:solidFill>
            <a:srgbClr val="591F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589413" y="4931770"/>
            <a:ext cx="68580" cy="632460"/>
          </a:xfrm>
          <a:custGeom>
            <a:avLst/>
            <a:gdLst/>
            <a:ahLst/>
            <a:cxnLst/>
            <a:rect l="l" t="t" r="r" b="b"/>
            <a:pathLst>
              <a:path w="68579" h="632460">
                <a:moveTo>
                  <a:pt x="68564" y="632414"/>
                </a:moveTo>
                <a:lnTo>
                  <a:pt x="68564" y="0"/>
                </a:lnTo>
                <a:lnTo>
                  <a:pt x="0" y="54864"/>
                </a:lnTo>
                <a:lnTo>
                  <a:pt x="0" y="632414"/>
                </a:lnTo>
                <a:lnTo>
                  <a:pt x="68564" y="632414"/>
                </a:lnTo>
                <a:close/>
              </a:path>
            </a:pathLst>
          </a:custGeom>
          <a:solidFill>
            <a:srgbClr val="591F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686934" y="5344744"/>
            <a:ext cx="108585" cy="902335"/>
          </a:xfrm>
          <a:custGeom>
            <a:avLst/>
            <a:gdLst/>
            <a:ahLst/>
            <a:cxnLst/>
            <a:rect l="l" t="t" r="r" b="b"/>
            <a:pathLst>
              <a:path w="108584" h="902335">
                <a:moveTo>
                  <a:pt x="108188" y="902131"/>
                </a:moveTo>
                <a:lnTo>
                  <a:pt x="108188" y="128000"/>
                </a:lnTo>
                <a:lnTo>
                  <a:pt x="0" y="0"/>
                </a:lnTo>
                <a:lnTo>
                  <a:pt x="0" y="902131"/>
                </a:lnTo>
                <a:lnTo>
                  <a:pt x="108188" y="902131"/>
                </a:lnTo>
                <a:close/>
              </a:path>
            </a:pathLst>
          </a:custGeom>
          <a:solidFill>
            <a:srgbClr val="591F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555538" y="4495937"/>
            <a:ext cx="128270" cy="1748155"/>
          </a:xfrm>
          <a:custGeom>
            <a:avLst/>
            <a:gdLst/>
            <a:ahLst/>
            <a:cxnLst/>
            <a:rect l="l" t="t" r="r" b="b"/>
            <a:pathLst>
              <a:path w="128270" h="1748154">
                <a:moveTo>
                  <a:pt x="128000" y="1747890"/>
                </a:moveTo>
                <a:lnTo>
                  <a:pt x="124952" y="0"/>
                </a:lnTo>
                <a:lnTo>
                  <a:pt x="0" y="99060"/>
                </a:lnTo>
                <a:lnTo>
                  <a:pt x="0" y="1747890"/>
                </a:lnTo>
                <a:lnTo>
                  <a:pt x="128000" y="1747890"/>
                </a:lnTo>
                <a:close/>
              </a:path>
            </a:pathLst>
          </a:custGeom>
          <a:solidFill>
            <a:srgbClr val="591F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680491" y="4497461"/>
            <a:ext cx="106680" cy="1746885"/>
          </a:xfrm>
          <a:custGeom>
            <a:avLst/>
            <a:gdLst/>
            <a:ahLst/>
            <a:cxnLst/>
            <a:rect l="l" t="t" r="r" b="b"/>
            <a:pathLst>
              <a:path w="106679" h="1746885">
                <a:moveTo>
                  <a:pt x="106680" y="158496"/>
                </a:moveTo>
                <a:lnTo>
                  <a:pt x="0" y="0"/>
                </a:lnTo>
                <a:lnTo>
                  <a:pt x="3048" y="1746366"/>
                </a:lnTo>
                <a:lnTo>
                  <a:pt x="105156" y="1746366"/>
                </a:lnTo>
                <a:lnTo>
                  <a:pt x="106680" y="158496"/>
                </a:lnTo>
                <a:close/>
              </a:path>
            </a:pathLst>
          </a:custGeom>
          <a:solidFill>
            <a:srgbClr val="813F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851179" y="5469697"/>
            <a:ext cx="0" cy="777240"/>
          </a:xfrm>
          <a:custGeom>
            <a:avLst/>
            <a:gdLst/>
            <a:ahLst/>
            <a:cxnLst/>
            <a:rect l="l" t="t" r="r" b="b"/>
            <a:pathLst>
              <a:path h="777239">
                <a:moveTo>
                  <a:pt x="0" y="0"/>
                </a:moveTo>
                <a:lnTo>
                  <a:pt x="0" y="777179"/>
                </a:lnTo>
              </a:path>
            </a:pathLst>
          </a:custGeom>
          <a:ln w="42672">
            <a:solidFill>
              <a:srgbClr val="813F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715543" y="5283784"/>
            <a:ext cx="114300" cy="963294"/>
          </a:xfrm>
          <a:custGeom>
            <a:avLst/>
            <a:gdLst/>
            <a:ahLst/>
            <a:cxnLst/>
            <a:rect l="l" t="t" r="r" b="b"/>
            <a:pathLst>
              <a:path w="114300" h="963295">
                <a:moveTo>
                  <a:pt x="114300" y="963091"/>
                </a:moveTo>
                <a:lnTo>
                  <a:pt x="114300" y="185912"/>
                </a:lnTo>
                <a:lnTo>
                  <a:pt x="0" y="0"/>
                </a:lnTo>
                <a:lnTo>
                  <a:pt x="0" y="963091"/>
                </a:lnTo>
                <a:lnTo>
                  <a:pt x="114300" y="963091"/>
                </a:lnTo>
                <a:close/>
              </a:path>
            </a:pathLst>
          </a:custGeom>
          <a:solidFill>
            <a:srgbClr val="591F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907898" y="4427372"/>
            <a:ext cx="218440" cy="1819910"/>
          </a:xfrm>
          <a:custGeom>
            <a:avLst/>
            <a:gdLst/>
            <a:ahLst/>
            <a:cxnLst/>
            <a:rect l="l" t="t" r="r" b="b"/>
            <a:pathLst>
              <a:path w="218440" h="1819910">
                <a:moveTo>
                  <a:pt x="217901" y="1819503"/>
                </a:moveTo>
                <a:lnTo>
                  <a:pt x="216377" y="807643"/>
                </a:lnTo>
                <a:lnTo>
                  <a:pt x="146288" y="723839"/>
                </a:lnTo>
                <a:lnTo>
                  <a:pt x="146288" y="178292"/>
                </a:lnTo>
                <a:lnTo>
                  <a:pt x="30480" y="0"/>
                </a:lnTo>
                <a:lnTo>
                  <a:pt x="0" y="1488826"/>
                </a:lnTo>
                <a:lnTo>
                  <a:pt x="32004" y="1819503"/>
                </a:lnTo>
                <a:lnTo>
                  <a:pt x="217901" y="1819503"/>
                </a:lnTo>
                <a:close/>
              </a:path>
            </a:pathLst>
          </a:custGeom>
          <a:solidFill>
            <a:srgbClr val="813F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840843" y="4294799"/>
            <a:ext cx="99060" cy="1952625"/>
          </a:xfrm>
          <a:custGeom>
            <a:avLst/>
            <a:gdLst/>
            <a:ahLst/>
            <a:cxnLst/>
            <a:rect l="l" t="t" r="r" b="b"/>
            <a:pathLst>
              <a:path w="99059" h="1952625">
                <a:moveTo>
                  <a:pt x="99060" y="1952076"/>
                </a:moveTo>
                <a:lnTo>
                  <a:pt x="97536" y="132572"/>
                </a:lnTo>
                <a:lnTo>
                  <a:pt x="0" y="0"/>
                </a:lnTo>
                <a:lnTo>
                  <a:pt x="0" y="1223665"/>
                </a:lnTo>
                <a:lnTo>
                  <a:pt x="32004" y="1254145"/>
                </a:lnTo>
                <a:lnTo>
                  <a:pt x="32004" y="1952076"/>
                </a:lnTo>
                <a:lnTo>
                  <a:pt x="99060" y="1952076"/>
                </a:lnTo>
                <a:close/>
              </a:path>
            </a:pathLst>
          </a:custGeom>
          <a:solidFill>
            <a:srgbClr val="591F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597018" y="4447184"/>
            <a:ext cx="1124620" cy="17996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13</a:t>
            </a:fld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7559" y="833566"/>
            <a:ext cx="6275705" cy="60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b="0" dirty="0">
                <a:latin typeface="Arial"/>
                <a:cs typeface="Arial"/>
              </a:rPr>
              <a:t>PERFORMANCE</a:t>
            </a:r>
            <a:r>
              <a:rPr sz="3800" b="0" spc="-80" dirty="0">
                <a:latin typeface="Arial"/>
                <a:cs typeface="Arial"/>
              </a:rPr>
              <a:t> </a:t>
            </a:r>
            <a:r>
              <a:rPr sz="3800" b="0" spc="-5" dirty="0">
                <a:latin typeface="Arial"/>
                <a:cs typeface="Arial"/>
              </a:rPr>
              <a:t>ANALYSIS</a:t>
            </a:r>
            <a:endParaRPr sz="3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52058" y="2022179"/>
            <a:ext cx="6956425" cy="43160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95"/>
              </a:spcBef>
              <a:buClr>
                <a:srgbClr val="996565"/>
              </a:buClr>
              <a:buSzPct val="79545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200" spc="-10" dirty="0">
                <a:latin typeface="Arial"/>
                <a:cs typeface="Arial"/>
              </a:rPr>
              <a:t>CARF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Accreditation</a:t>
            </a:r>
            <a:endParaRPr sz="22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Clr>
                <a:srgbClr val="99CCFF"/>
              </a:buClr>
              <a:buSzPct val="68181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2200" i="1" spc="-5" dirty="0">
                <a:latin typeface="Arial"/>
                <a:cs typeface="Arial"/>
              </a:rPr>
              <a:t>Customer-Driven Outcomes </a:t>
            </a:r>
            <a:r>
              <a:rPr sz="2200" i="1" spc="-10" dirty="0">
                <a:latin typeface="Arial"/>
                <a:cs typeface="Arial"/>
              </a:rPr>
              <a:t>Management</a:t>
            </a:r>
            <a:r>
              <a:rPr sz="2200" i="1" spc="130" dirty="0">
                <a:latin typeface="Arial"/>
                <a:cs typeface="Arial"/>
              </a:rPr>
              <a:t> </a:t>
            </a:r>
            <a:r>
              <a:rPr sz="2200" i="1" spc="-5" dirty="0">
                <a:latin typeface="Arial"/>
                <a:cs typeface="Arial"/>
              </a:rPr>
              <a:t>System</a:t>
            </a:r>
            <a:endParaRPr sz="2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Clr>
                <a:srgbClr val="996565"/>
              </a:buClr>
              <a:buSzPct val="79545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200" spc="-5" dirty="0">
                <a:latin typeface="Arial"/>
                <a:cs typeface="Arial"/>
              </a:rPr>
              <a:t>Strategic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Plan</a:t>
            </a:r>
            <a:endParaRPr sz="2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Clr>
                <a:srgbClr val="996565"/>
              </a:buClr>
              <a:buSzPct val="79545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200" spc="-5" dirty="0">
                <a:latin typeface="Arial"/>
                <a:cs typeface="Arial"/>
              </a:rPr>
              <a:t>Quality Improvement Plan &amp;</a:t>
            </a:r>
            <a:r>
              <a:rPr sz="2200" spc="4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Program</a:t>
            </a:r>
            <a:endParaRPr sz="2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Clr>
                <a:srgbClr val="996565"/>
              </a:buClr>
              <a:buSzPct val="79545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200" spc="-5" dirty="0">
                <a:latin typeface="Arial"/>
                <a:cs typeface="Arial"/>
              </a:rPr>
              <a:t>Corporate Compliance Plan &amp;</a:t>
            </a:r>
            <a:r>
              <a:rPr sz="2200" spc="3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Program</a:t>
            </a:r>
            <a:endParaRPr sz="2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Clr>
                <a:srgbClr val="996565"/>
              </a:buClr>
              <a:buSzPct val="79545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200" spc="-5" dirty="0">
                <a:latin typeface="Arial"/>
                <a:cs typeface="Arial"/>
              </a:rPr>
              <a:t>Safety, Health and Accessibility Plan &amp;</a:t>
            </a:r>
            <a:r>
              <a:rPr sz="2200" spc="1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Program</a:t>
            </a:r>
            <a:endParaRPr sz="2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Clr>
                <a:srgbClr val="996565"/>
              </a:buClr>
              <a:buSzPct val="79545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200" spc="-5" dirty="0">
                <a:latin typeface="Arial"/>
                <a:cs typeface="Arial"/>
              </a:rPr>
              <a:t>Diversity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Plan</a:t>
            </a:r>
            <a:endParaRPr sz="2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Clr>
                <a:srgbClr val="996565"/>
              </a:buClr>
              <a:buSzPct val="79545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200" spc="-5" dirty="0">
                <a:latin typeface="Arial"/>
                <a:cs typeface="Arial"/>
              </a:rPr>
              <a:t>Risk Management</a:t>
            </a:r>
            <a:r>
              <a:rPr sz="2200" spc="3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Plan</a:t>
            </a:r>
            <a:endParaRPr sz="2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Clr>
                <a:srgbClr val="996565"/>
              </a:buClr>
              <a:buSzPct val="79545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200" spc="-5" dirty="0">
                <a:latin typeface="Arial"/>
                <a:cs typeface="Arial"/>
              </a:rPr>
              <a:t>Technology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Plan</a:t>
            </a:r>
            <a:endParaRPr sz="2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Clr>
                <a:srgbClr val="996565"/>
              </a:buClr>
              <a:buSzPct val="79545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200" spc="-5" dirty="0">
                <a:latin typeface="Arial"/>
                <a:cs typeface="Arial"/>
              </a:rPr>
              <a:t>Policies and Procedures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Manual</a:t>
            </a:r>
            <a:endParaRPr sz="2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Clr>
                <a:srgbClr val="996565"/>
              </a:buClr>
              <a:buSzPct val="79545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200" spc="-5" dirty="0">
                <a:latin typeface="Arial"/>
                <a:cs typeface="Arial"/>
              </a:rPr>
              <a:t>Privacy &amp; Security (Risk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Analysis)</a:t>
            </a:r>
            <a:endParaRPr sz="2200">
              <a:latin typeface="Arial"/>
              <a:cs typeface="Arial"/>
            </a:endParaRPr>
          </a:p>
          <a:p>
            <a:pPr marL="354965" marR="388620" indent="-342265">
              <a:lnSpc>
                <a:spcPct val="80000"/>
              </a:lnSpc>
              <a:spcBef>
                <a:spcPts val="525"/>
              </a:spcBef>
              <a:buClr>
                <a:srgbClr val="996565"/>
              </a:buClr>
              <a:buSzPct val="79545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200" spc="-5" dirty="0">
                <a:latin typeface="Arial"/>
                <a:cs typeface="Arial"/>
              </a:rPr>
              <a:t>Plans and programs that spell out parameters and  guidelines that employees must</a:t>
            </a:r>
            <a:r>
              <a:rPr sz="2200" spc="5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follow.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778358" y="4654433"/>
            <a:ext cx="1033185" cy="16000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14</a:t>
            </a:fld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7559" y="833566"/>
            <a:ext cx="6275705" cy="60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b="0" dirty="0">
                <a:latin typeface="Arial"/>
                <a:cs typeface="Arial"/>
              </a:rPr>
              <a:t>PERFORMANCE</a:t>
            </a:r>
            <a:r>
              <a:rPr sz="3800" b="0" spc="-80" dirty="0">
                <a:latin typeface="Arial"/>
                <a:cs typeface="Arial"/>
              </a:rPr>
              <a:t> </a:t>
            </a:r>
            <a:r>
              <a:rPr sz="3800" b="0" spc="-5" dirty="0">
                <a:latin typeface="Arial"/>
                <a:cs typeface="Arial"/>
              </a:rPr>
              <a:t>ANALYSIS</a:t>
            </a:r>
            <a:endParaRPr sz="3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9669" y="2035904"/>
            <a:ext cx="25209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Clr>
                <a:srgbClr val="996565"/>
              </a:buClr>
              <a:buSzPct val="77777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1800" b="1" spc="-20" dirty="0">
                <a:latin typeface="Arial"/>
                <a:cs typeface="Arial"/>
              </a:rPr>
              <a:t>CARF</a:t>
            </a:r>
            <a:r>
              <a:rPr sz="1800" b="1" spc="2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Accreditation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56829" y="2310197"/>
            <a:ext cx="2987675" cy="147701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299085" marR="478790" indent="-286385">
              <a:lnSpc>
                <a:spcPct val="80000"/>
              </a:lnSpc>
              <a:spcBef>
                <a:spcPts val="509"/>
              </a:spcBef>
              <a:buClr>
                <a:srgbClr val="99CCFF"/>
              </a:buClr>
              <a:buSzPct val="67647"/>
              <a:buFont typeface="Wingdings"/>
              <a:buChar char=""/>
              <a:tabLst>
                <a:tab pos="299085" algn="l"/>
                <a:tab pos="299720" algn="l"/>
              </a:tabLst>
            </a:pPr>
            <a:r>
              <a:rPr sz="1700" spc="-5" dirty="0">
                <a:latin typeface="Arial"/>
                <a:cs typeface="Arial"/>
              </a:rPr>
              <a:t>Survey: </a:t>
            </a:r>
            <a:r>
              <a:rPr sz="1700" dirty="0">
                <a:latin typeface="Arial"/>
                <a:cs typeface="Arial"/>
              </a:rPr>
              <a:t>Achieved </a:t>
            </a:r>
            <a:r>
              <a:rPr sz="1700" spc="-5" dirty="0">
                <a:latin typeface="Arial"/>
                <a:cs typeface="Arial"/>
              </a:rPr>
              <a:t>3-Yr  </a:t>
            </a:r>
            <a:r>
              <a:rPr sz="1700" dirty="0">
                <a:latin typeface="Arial"/>
                <a:cs typeface="Arial"/>
              </a:rPr>
              <a:t>Accreditation in</a:t>
            </a:r>
            <a:r>
              <a:rPr sz="1700" spc="-8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Feb’13</a:t>
            </a:r>
            <a:endParaRPr sz="17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Clr>
                <a:srgbClr val="99CCFF"/>
              </a:buClr>
              <a:buSzPct val="67647"/>
              <a:buFont typeface="Wingdings"/>
              <a:buChar char=""/>
              <a:tabLst>
                <a:tab pos="299085" algn="l"/>
                <a:tab pos="299720" algn="l"/>
              </a:tabLst>
            </a:pPr>
            <a:r>
              <a:rPr sz="1700" dirty="0">
                <a:latin typeface="Arial"/>
                <a:cs typeface="Arial"/>
              </a:rPr>
              <a:t>Standards:</a:t>
            </a:r>
            <a:r>
              <a:rPr sz="1700" spc="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ECS</a:t>
            </a:r>
            <a:endParaRPr sz="17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Clr>
                <a:srgbClr val="99CCFF"/>
              </a:buClr>
              <a:buSzPct val="67647"/>
              <a:buFont typeface="Wingdings"/>
              <a:buChar char=""/>
              <a:tabLst>
                <a:tab pos="299085" algn="l"/>
                <a:tab pos="299720" algn="l"/>
              </a:tabLst>
            </a:pPr>
            <a:r>
              <a:rPr sz="1700" dirty="0">
                <a:latin typeface="Arial"/>
                <a:cs typeface="Arial"/>
              </a:rPr>
              <a:t>Process:</a:t>
            </a:r>
            <a:r>
              <a:rPr sz="1700" spc="-5" dirty="0">
                <a:latin typeface="Arial"/>
                <a:cs typeface="Arial"/>
              </a:rPr>
              <a:t> Flowchart</a:t>
            </a:r>
            <a:endParaRPr sz="1700">
              <a:latin typeface="Arial"/>
              <a:cs typeface="Arial"/>
            </a:endParaRPr>
          </a:p>
          <a:p>
            <a:pPr marL="299085" marR="5080" indent="-286385">
              <a:lnSpc>
                <a:spcPct val="80000"/>
              </a:lnSpc>
              <a:spcBef>
                <a:spcPts val="409"/>
              </a:spcBef>
              <a:buClr>
                <a:srgbClr val="99CCFF"/>
              </a:buClr>
              <a:buSzPct val="67647"/>
              <a:buFont typeface="Wingdings"/>
              <a:buChar char=""/>
              <a:tabLst>
                <a:tab pos="299085" algn="l"/>
                <a:tab pos="299720" algn="l"/>
              </a:tabLst>
            </a:pPr>
            <a:r>
              <a:rPr sz="1700" dirty="0">
                <a:latin typeface="Arial"/>
                <a:cs typeface="Arial"/>
              </a:rPr>
              <a:t>Customer-Driven</a:t>
            </a:r>
            <a:r>
              <a:rPr sz="1700" spc="-80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Outcomes  </a:t>
            </a:r>
            <a:r>
              <a:rPr sz="1700" dirty="0">
                <a:latin typeface="Arial"/>
                <a:cs typeface="Arial"/>
              </a:rPr>
              <a:t>Management </a:t>
            </a:r>
            <a:r>
              <a:rPr sz="1700" spc="-5" dirty="0">
                <a:latin typeface="Arial"/>
                <a:cs typeface="Arial"/>
              </a:rPr>
              <a:t>System</a:t>
            </a:r>
            <a:endParaRPr sz="1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13990" y="4021508"/>
            <a:ext cx="2945765" cy="161671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240665" marR="76200" indent="-227965">
              <a:lnSpc>
                <a:spcPct val="80000"/>
              </a:lnSpc>
              <a:spcBef>
                <a:spcPts val="459"/>
              </a:spcBef>
              <a:buClr>
                <a:srgbClr val="659999"/>
              </a:buClr>
              <a:buSzPct val="63333"/>
              <a:buFont typeface="Wingdings"/>
              <a:buChar char=""/>
              <a:tabLst>
                <a:tab pos="240665" algn="l"/>
                <a:tab pos="241300" algn="l"/>
              </a:tabLst>
            </a:pPr>
            <a:r>
              <a:rPr sz="1500" dirty="0">
                <a:latin typeface="Arial"/>
                <a:cs typeface="Arial"/>
              </a:rPr>
              <a:t>Measurable Outcomes:  </a:t>
            </a:r>
            <a:r>
              <a:rPr sz="1500" spc="-5" dirty="0">
                <a:latin typeface="Arial"/>
                <a:cs typeface="Arial"/>
              </a:rPr>
              <a:t>Administrative </a:t>
            </a:r>
            <a:r>
              <a:rPr sz="1500" dirty="0">
                <a:latin typeface="Arial"/>
                <a:cs typeface="Arial"/>
              </a:rPr>
              <a:t>&amp;</a:t>
            </a:r>
            <a:r>
              <a:rPr sz="1500" spc="-4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Programmatic</a:t>
            </a:r>
            <a:endParaRPr sz="1500">
              <a:latin typeface="Arial"/>
              <a:cs typeface="Arial"/>
            </a:endParaRPr>
          </a:p>
          <a:p>
            <a:pPr marL="240665" marR="5080" indent="-18415">
              <a:lnSpc>
                <a:spcPct val="82100"/>
              </a:lnSpc>
              <a:spcBef>
                <a:spcPts val="555"/>
              </a:spcBef>
            </a:pPr>
            <a:r>
              <a:rPr sz="1200" spc="-5" dirty="0">
                <a:latin typeface="Arial"/>
                <a:cs typeface="Arial"/>
              </a:rPr>
              <a:t>(Effectiveness, Efficiency, Service  </a:t>
            </a:r>
            <a:r>
              <a:rPr sz="1200" dirty="0">
                <a:latin typeface="Arial"/>
                <a:cs typeface="Arial"/>
              </a:rPr>
              <a:t>Access, </a:t>
            </a:r>
            <a:r>
              <a:rPr sz="1200" spc="-5" dirty="0">
                <a:latin typeface="Arial"/>
                <a:cs typeface="Arial"/>
              </a:rPr>
              <a:t>Client Satisfaction, Stakeholder  Satisfaction)</a:t>
            </a:r>
            <a:endParaRPr sz="1200">
              <a:latin typeface="Arial"/>
              <a:cs typeface="Arial"/>
            </a:endParaRPr>
          </a:p>
          <a:p>
            <a:pPr marL="697865" marR="607695" lvl="1" indent="-228600">
              <a:lnSpc>
                <a:spcPct val="80000"/>
              </a:lnSpc>
              <a:spcBef>
                <a:spcPts val="290"/>
              </a:spcBef>
              <a:buClr>
                <a:srgbClr val="996565"/>
              </a:buClr>
              <a:buSzPct val="58333"/>
              <a:buFont typeface="Wingdings"/>
              <a:buChar char=""/>
              <a:tabLst>
                <a:tab pos="697865" algn="l"/>
                <a:tab pos="698500" algn="l"/>
              </a:tabLst>
            </a:pPr>
            <a:r>
              <a:rPr sz="1200" dirty="0">
                <a:latin typeface="Arial"/>
                <a:cs typeface="Arial"/>
              </a:rPr>
              <a:t>Based on staff’s </a:t>
            </a:r>
            <a:r>
              <a:rPr sz="1200" spc="-5" dirty="0">
                <a:latin typeface="Arial"/>
                <a:cs typeface="Arial"/>
              </a:rPr>
              <a:t>goals</a:t>
            </a:r>
            <a:r>
              <a:rPr sz="1200" spc="-16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&amp;  </a:t>
            </a:r>
            <a:r>
              <a:rPr sz="1200" spc="-5" dirty="0">
                <a:latin typeface="Arial"/>
                <a:cs typeface="Arial"/>
              </a:rPr>
              <a:t>objectives</a:t>
            </a:r>
            <a:endParaRPr sz="1200">
              <a:latin typeface="Arial"/>
              <a:cs typeface="Arial"/>
            </a:endParaRPr>
          </a:p>
          <a:p>
            <a:pPr marL="697865" marR="356235" lvl="1" indent="-228600">
              <a:lnSpc>
                <a:spcPct val="80000"/>
              </a:lnSpc>
              <a:spcBef>
                <a:spcPts val="285"/>
              </a:spcBef>
              <a:buClr>
                <a:srgbClr val="996565"/>
              </a:buClr>
              <a:buSzPct val="58333"/>
              <a:buFont typeface="Wingdings"/>
              <a:buChar char=""/>
              <a:tabLst>
                <a:tab pos="697865" algn="l"/>
                <a:tab pos="698500" algn="l"/>
              </a:tabLst>
            </a:pPr>
            <a:r>
              <a:rPr sz="1200" dirty="0">
                <a:latin typeface="Arial"/>
                <a:cs typeface="Arial"/>
              </a:rPr>
              <a:t>Based on </a:t>
            </a:r>
            <a:r>
              <a:rPr sz="1200" spc="-5" dirty="0">
                <a:latin typeface="Arial"/>
                <a:cs typeface="Arial"/>
              </a:rPr>
              <a:t>residents’ goals</a:t>
            </a:r>
            <a:r>
              <a:rPr sz="1200" spc="-1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&amp;  </a:t>
            </a:r>
            <a:r>
              <a:rPr sz="1200" spc="-5" dirty="0">
                <a:latin typeface="Arial"/>
                <a:cs typeface="Arial"/>
              </a:rPr>
              <a:t>objectives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56829" y="5793768"/>
            <a:ext cx="3195320" cy="75184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299085" marR="218440" indent="-286385">
              <a:lnSpc>
                <a:spcPct val="80000"/>
              </a:lnSpc>
              <a:spcBef>
                <a:spcPts val="509"/>
              </a:spcBef>
              <a:buClr>
                <a:srgbClr val="99CCFF"/>
              </a:buClr>
              <a:buSzPct val="67647"/>
              <a:buFont typeface="Wingdings"/>
              <a:buChar char=""/>
              <a:tabLst>
                <a:tab pos="299085" algn="l"/>
                <a:tab pos="299720" algn="l"/>
              </a:tabLst>
            </a:pPr>
            <a:r>
              <a:rPr sz="1700" dirty="0">
                <a:latin typeface="Arial"/>
                <a:cs typeface="Arial"/>
              </a:rPr>
              <a:t>Consumer Advisory</a:t>
            </a:r>
            <a:r>
              <a:rPr sz="1700" spc="-7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Council  (CAC)</a:t>
            </a:r>
            <a:endParaRPr sz="17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Clr>
                <a:srgbClr val="99CCFF"/>
              </a:buClr>
              <a:buSzPct val="67647"/>
              <a:buFont typeface="Wingdings"/>
              <a:buChar char=""/>
              <a:tabLst>
                <a:tab pos="299085" algn="l"/>
                <a:tab pos="299720" algn="l"/>
              </a:tabLst>
            </a:pPr>
            <a:r>
              <a:rPr sz="1700" dirty="0">
                <a:latin typeface="Arial"/>
                <a:cs typeface="Arial"/>
              </a:rPr>
              <a:t>Various advocacy</a:t>
            </a:r>
            <a:r>
              <a:rPr sz="1700" spc="-40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workgroups</a:t>
            </a:r>
            <a:endParaRPr sz="17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330680" y="5340167"/>
            <a:ext cx="1828647" cy="12221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381298" y="2505756"/>
            <a:ext cx="623570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b="1" spc="15" dirty="0">
                <a:latin typeface="Arial"/>
                <a:cs typeface="Arial"/>
              </a:rPr>
              <a:t>C</a:t>
            </a:r>
            <a:r>
              <a:rPr sz="450" b="1" spc="-60" dirty="0">
                <a:latin typeface="Arial"/>
                <a:cs typeface="Arial"/>
              </a:rPr>
              <a:t> </a:t>
            </a:r>
            <a:r>
              <a:rPr sz="450" b="1" spc="15" dirty="0">
                <a:latin typeface="Arial"/>
                <a:cs typeface="Arial"/>
              </a:rPr>
              <a:t>o</a:t>
            </a:r>
            <a:r>
              <a:rPr sz="450" b="1" spc="-65" dirty="0">
                <a:latin typeface="Arial"/>
                <a:cs typeface="Arial"/>
              </a:rPr>
              <a:t> </a:t>
            </a:r>
            <a:r>
              <a:rPr sz="450" b="1" spc="30" dirty="0">
                <a:latin typeface="Arial"/>
                <a:cs typeface="Arial"/>
              </a:rPr>
              <a:t>rp</a:t>
            </a:r>
            <a:r>
              <a:rPr sz="450" b="1" spc="-65" dirty="0">
                <a:latin typeface="Arial"/>
                <a:cs typeface="Arial"/>
              </a:rPr>
              <a:t> </a:t>
            </a:r>
            <a:r>
              <a:rPr sz="450" b="1" spc="15" dirty="0">
                <a:latin typeface="Arial"/>
                <a:cs typeface="Arial"/>
              </a:rPr>
              <a:t>o</a:t>
            </a:r>
            <a:r>
              <a:rPr sz="450" b="1" spc="-65" dirty="0">
                <a:latin typeface="Arial"/>
                <a:cs typeface="Arial"/>
              </a:rPr>
              <a:t> </a:t>
            </a:r>
            <a:r>
              <a:rPr sz="450" b="1" spc="45" dirty="0">
                <a:latin typeface="Arial"/>
                <a:cs typeface="Arial"/>
              </a:rPr>
              <a:t>rate</a:t>
            </a:r>
            <a:r>
              <a:rPr sz="450" b="1" spc="85" dirty="0">
                <a:latin typeface="Arial"/>
                <a:cs typeface="Arial"/>
              </a:rPr>
              <a:t> </a:t>
            </a:r>
            <a:r>
              <a:rPr sz="450" b="1" spc="15" dirty="0">
                <a:latin typeface="Arial"/>
                <a:cs typeface="Arial"/>
              </a:rPr>
              <a:t>H</a:t>
            </a:r>
            <a:r>
              <a:rPr sz="450" b="1" spc="-55" dirty="0">
                <a:latin typeface="Arial"/>
                <a:cs typeface="Arial"/>
              </a:rPr>
              <a:t> </a:t>
            </a:r>
            <a:r>
              <a:rPr sz="450" b="1" spc="15" dirty="0">
                <a:latin typeface="Arial"/>
                <a:cs typeface="Arial"/>
              </a:rPr>
              <a:t>e</a:t>
            </a:r>
            <a:r>
              <a:rPr sz="450" b="1" spc="-60" dirty="0">
                <a:latin typeface="Arial"/>
                <a:cs typeface="Arial"/>
              </a:rPr>
              <a:t> </a:t>
            </a:r>
            <a:r>
              <a:rPr sz="450" b="1" spc="40" dirty="0">
                <a:latin typeface="Arial"/>
                <a:cs typeface="Arial"/>
              </a:rPr>
              <a:t>ad</a:t>
            </a:r>
            <a:r>
              <a:rPr sz="450" b="1" spc="-65" dirty="0">
                <a:latin typeface="Arial"/>
                <a:cs typeface="Arial"/>
              </a:rPr>
              <a:t> </a:t>
            </a:r>
            <a:r>
              <a:rPr sz="450" b="1" spc="15" dirty="0">
                <a:latin typeface="Arial"/>
                <a:cs typeface="Arial"/>
              </a:rPr>
              <a:t>q</a:t>
            </a:r>
            <a:endParaRPr sz="45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394009" y="2588056"/>
            <a:ext cx="603885" cy="0"/>
          </a:xfrm>
          <a:custGeom>
            <a:avLst/>
            <a:gdLst/>
            <a:ahLst/>
            <a:cxnLst/>
            <a:rect l="l" t="t" r="r" b="b"/>
            <a:pathLst>
              <a:path w="603884">
                <a:moveTo>
                  <a:pt x="0" y="0"/>
                </a:moveTo>
                <a:lnTo>
                  <a:pt x="603456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181679" y="2574324"/>
            <a:ext cx="821055" cy="98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50" b="1" spc="40" dirty="0">
                <a:latin typeface="Arial"/>
                <a:cs typeface="Arial"/>
              </a:rPr>
              <a:t>23</a:t>
            </a:r>
            <a:r>
              <a:rPr sz="450" b="1" spc="-60" dirty="0">
                <a:latin typeface="Arial"/>
                <a:cs typeface="Arial"/>
              </a:rPr>
              <a:t> </a:t>
            </a:r>
            <a:r>
              <a:rPr sz="450" b="1" spc="35" dirty="0">
                <a:latin typeface="Arial"/>
                <a:cs typeface="Arial"/>
              </a:rPr>
              <a:t>80</a:t>
            </a:r>
            <a:r>
              <a:rPr sz="450" b="1" spc="-60" dirty="0">
                <a:latin typeface="Arial"/>
                <a:cs typeface="Arial"/>
              </a:rPr>
              <a:t> </a:t>
            </a:r>
            <a:r>
              <a:rPr sz="450" b="1" spc="15" dirty="0">
                <a:latin typeface="Arial"/>
                <a:cs typeface="Arial"/>
              </a:rPr>
              <a:t>0</a:t>
            </a:r>
            <a:r>
              <a:rPr sz="450" b="1" spc="90" dirty="0">
                <a:latin typeface="Arial"/>
                <a:cs typeface="Arial"/>
              </a:rPr>
              <a:t> </a:t>
            </a:r>
            <a:r>
              <a:rPr sz="450" b="1" spc="25" dirty="0">
                <a:latin typeface="Arial"/>
                <a:cs typeface="Arial"/>
              </a:rPr>
              <a:t>W</a:t>
            </a:r>
            <a:r>
              <a:rPr sz="450" b="1" spc="-25" dirty="0">
                <a:latin typeface="Arial"/>
                <a:cs typeface="Arial"/>
              </a:rPr>
              <a:t> </a:t>
            </a:r>
            <a:r>
              <a:rPr sz="450" b="1" spc="5" dirty="0">
                <a:latin typeface="Arial"/>
                <a:cs typeface="Arial"/>
              </a:rPr>
              <a:t>.</a:t>
            </a:r>
            <a:r>
              <a:rPr sz="450" b="1" spc="55" dirty="0">
                <a:latin typeface="Arial"/>
                <a:cs typeface="Arial"/>
              </a:rPr>
              <a:t> </a:t>
            </a:r>
            <a:r>
              <a:rPr sz="450" b="1" spc="15" dirty="0">
                <a:latin typeface="Arial"/>
                <a:cs typeface="Arial"/>
              </a:rPr>
              <a:t>T</a:t>
            </a:r>
            <a:r>
              <a:rPr sz="450" b="1" spc="-60" dirty="0">
                <a:latin typeface="Arial"/>
                <a:cs typeface="Arial"/>
              </a:rPr>
              <a:t> </a:t>
            </a:r>
            <a:r>
              <a:rPr sz="450" b="1" spc="15" dirty="0">
                <a:latin typeface="Arial"/>
                <a:cs typeface="Arial"/>
              </a:rPr>
              <a:t>e</a:t>
            </a:r>
            <a:r>
              <a:rPr sz="450" b="1" spc="-60" dirty="0">
                <a:latin typeface="Arial"/>
                <a:cs typeface="Arial"/>
              </a:rPr>
              <a:t> </a:t>
            </a:r>
            <a:r>
              <a:rPr sz="450" b="1" spc="15" dirty="0">
                <a:latin typeface="Arial"/>
                <a:cs typeface="Arial"/>
              </a:rPr>
              <a:t>n</a:t>
            </a:r>
            <a:r>
              <a:rPr sz="450" b="1" spc="85" dirty="0">
                <a:latin typeface="Arial"/>
                <a:cs typeface="Arial"/>
              </a:rPr>
              <a:t> </a:t>
            </a:r>
            <a:r>
              <a:rPr sz="450" b="1" spc="20" dirty="0">
                <a:latin typeface="Arial"/>
                <a:cs typeface="Arial"/>
              </a:rPr>
              <a:t>M</a:t>
            </a:r>
            <a:r>
              <a:rPr sz="450" b="1" spc="-40" dirty="0">
                <a:latin typeface="Arial"/>
                <a:cs typeface="Arial"/>
              </a:rPr>
              <a:t> </a:t>
            </a:r>
            <a:r>
              <a:rPr sz="450" b="1" spc="25" dirty="0">
                <a:latin typeface="Arial"/>
                <a:cs typeface="Arial"/>
              </a:rPr>
              <a:t>ile</a:t>
            </a:r>
            <a:r>
              <a:rPr sz="450" b="1" spc="90" dirty="0">
                <a:latin typeface="Arial"/>
                <a:cs typeface="Arial"/>
              </a:rPr>
              <a:t> </a:t>
            </a:r>
            <a:r>
              <a:rPr sz="450" b="1" spc="15" dirty="0">
                <a:latin typeface="Arial"/>
                <a:cs typeface="Arial"/>
              </a:rPr>
              <a:t>R</a:t>
            </a:r>
            <a:r>
              <a:rPr sz="450" b="1" spc="-40" dirty="0">
                <a:latin typeface="Arial"/>
                <a:cs typeface="Arial"/>
              </a:rPr>
              <a:t> </a:t>
            </a:r>
            <a:r>
              <a:rPr sz="450" b="1" spc="35" dirty="0">
                <a:latin typeface="Arial"/>
                <a:cs typeface="Arial"/>
              </a:rPr>
              <a:t>d.,</a:t>
            </a:r>
            <a:endParaRPr sz="4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547413" y="2642903"/>
            <a:ext cx="481330" cy="236854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3825" marR="5080" indent="-111760">
              <a:lnSpc>
                <a:spcPct val="102200"/>
              </a:lnSpc>
              <a:spcBef>
                <a:spcPts val="115"/>
              </a:spcBef>
            </a:pPr>
            <a:r>
              <a:rPr sz="450" b="1" spc="15" dirty="0">
                <a:latin typeface="Arial"/>
                <a:cs typeface="Arial"/>
              </a:rPr>
              <a:t>S</a:t>
            </a:r>
            <a:r>
              <a:rPr sz="450" b="1" spc="-70" dirty="0">
                <a:latin typeface="Arial"/>
                <a:cs typeface="Arial"/>
              </a:rPr>
              <a:t> </a:t>
            </a:r>
            <a:r>
              <a:rPr sz="450" b="1" spc="15" dirty="0">
                <a:latin typeface="Arial"/>
                <a:cs typeface="Arial"/>
              </a:rPr>
              <a:t>o</a:t>
            </a:r>
            <a:r>
              <a:rPr sz="450" b="1" spc="-65" dirty="0">
                <a:latin typeface="Arial"/>
                <a:cs typeface="Arial"/>
              </a:rPr>
              <a:t> </a:t>
            </a:r>
            <a:r>
              <a:rPr sz="450" b="1" spc="15" dirty="0">
                <a:latin typeface="Arial"/>
                <a:cs typeface="Arial"/>
              </a:rPr>
              <a:t>u</a:t>
            </a:r>
            <a:r>
              <a:rPr sz="450" b="1" spc="-70" dirty="0">
                <a:latin typeface="Arial"/>
                <a:cs typeface="Arial"/>
              </a:rPr>
              <a:t> </a:t>
            </a:r>
            <a:r>
              <a:rPr sz="450" b="1" spc="25" dirty="0">
                <a:latin typeface="Arial"/>
                <a:cs typeface="Arial"/>
              </a:rPr>
              <a:t>th</a:t>
            </a:r>
            <a:r>
              <a:rPr sz="450" b="1" spc="-65" dirty="0">
                <a:latin typeface="Arial"/>
                <a:cs typeface="Arial"/>
              </a:rPr>
              <a:t> </a:t>
            </a:r>
            <a:r>
              <a:rPr sz="450" b="1" spc="30" dirty="0">
                <a:latin typeface="Arial"/>
                <a:cs typeface="Arial"/>
              </a:rPr>
              <a:t>fie</a:t>
            </a:r>
            <a:r>
              <a:rPr sz="450" b="1" spc="-65" dirty="0">
                <a:latin typeface="Arial"/>
                <a:cs typeface="Arial"/>
              </a:rPr>
              <a:t> </a:t>
            </a:r>
            <a:r>
              <a:rPr sz="450" b="1" spc="20" dirty="0">
                <a:latin typeface="Arial"/>
                <a:cs typeface="Arial"/>
              </a:rPr>
              <a:t>ld</a:t>
            </a:r>
            <a:r>
              <a:rPr sz="450" b="1" spc="-70" dirty="0">
                <a:latin typeface="Arial"/>
                <a:cs typeface="Arial"/>
              </a:rPr>
              <a:t> </a:t>
            </a:r>
            <a:r>
              <a:rPr sz="450" b="1" spc="5" dirty="0">
                <a:latin typeface="Arial"/>
                <a:cs typeface="Arial"/>
              </a:rPr>
              <a:t>,</a:t>
            </a:r>
            <a:r>
              <a:rPr sz="450" b="1" spc="45" dirty="0">
                <a:latin typeface="Arial"/>
                <a:cs typeface="Arial"/>
              </a:rPr>
              <a:t> </a:t>
            </a:r>
            <a:r>
              <a:rPr sz="450" b="1" spc="20" dirty="0">
                <a:latin typeface="Arial"/>
                <a:cs typeface="Arial"/>
              </a:rPr>
              <a:t>M  </a:t>
            </a:r>
            <a:r>
              <a:rPr sz="450" b="1" spc="15" dirty="0">
                <a:latin typeface="Arial"/>
                <a:cs typeface="Arial"/>
              </a:rPr>
              <a:t>P</a:t>
            </a:r>
            <a:r>
              <a:rPr sz="450" b="1" spc="-70" dirty="0">
                <a:latin typeface="Arial"/>
                <a:cs typeface="Arial"/>
              </a:rPr>
              <a:t> </a:t>
            </a:r>
            <a:r>
              <a:rPr sz="450" b="1" spc="40" dirty="0">
                <a:latin typeface="Arial"/>
                <a:cs typeface="Arial"/>
              </a:rPr>
              <a:t>h:</a:t>
            </a:r>
            <a:r>
              <a:rPr sz="450" b="1" spc="45" dirty="0">
                <a:latin typeface="Arial"/>
                <a:cs typeface="Arial"/>
              </a:rPr>
              <a:t> </a:t>
            </a:r>
            <a:r>
              <a:rPr sz="450" b="1" spc="35" dirty="0">
                <a:latin typeface="Arial"/>
                <a:cs typeface="Arial"/>
              </a:rPr>
              <a:t>24</a:t>
            </a:r>
            <a:r>
              <a:rPr sz="450" b="1" spc="-70" dirty="0">
                <a:latin typeface="Arial"/>
                <a:cs typeface="Arial"/>
              </a:rPr>
              <a:t> </a:t>
            </a:r>
            <a:r>
              <a:rPr sz="450" b="1" spc="15" dirty="0">
                <a:latin typeface="Arial"/>
                <a:cs typeface="Arial"/>
              </a:rPr>
              <a:t>8</a:t>
            </a:r>
            <a:r>
              <a:rPr sz="450" b="1" spc="-70" dirty="0">
                <a:latin typeface="Arial"/>
                <a:cs typeface="Arial"/>
              </a:rPr>
              <a:t> </a:t>
            </a:r>
            <a:r>
              <a:rPr sz="450" b="1" spc="25" dirty="0">
                <a:latin typeface="Arial"/>
                <a:cs typeface="Arial"/>
              </a:rPr>
              <a:t>-3</a:t>
            </a:r>
            <a:endParaRPr sz="450">
              <a:latin typeface="Arial"/>
              <a:cs typeface="Arial"/>
            </a:endParaRPr>
          </a:p>
          <a:p>
            <a:pPr marL="90170">
              <a:lnSpc>
                <a:spcPct val="100000"/>
              </a:lnSpc>
            </a:pPr>
            <a:r>
              <a:rPr sz="450" b="1" spc="15" dirty="0">
                <a:latin typeface="Arial"/>
                <a:cs typeface="Arial"/>
              </a:rPr>
              <a:t>F</a:t>
            </a:r>
            <a:r>
              <a:rPr sz="450" b="1" spc="-75" dirty="0">
                <a:latin typeface="Arial"/>
                <a:cs typeface="Arial"/>
              </a:rPr>
              <a:t> </a:t>
            </a:r>
            <a:r>
              <a:rPr sz="450" b="1" spc="40" dirty="0">
                <a:latin typeface="Arial"/>
                <a:cs typeface="Arial"/>
              </a:rPr>
              <a:t>ax</a:t>
            </a:r>
            <a:r>
              <a:rPr sz="450" b="1" spc="-70" dirty="0">
                <a:latin typeface="Arial"/>
                <a:cs typeface="Arial"/>
              </a:rPr>
              <a:t> </a:t>
            </a:r>
            <a:r>
              <a:rPr sz="450" b="1" spc="5" dirty="0">
                <a:latin typeface="Arial"/>
                <a:cs typeface="Arial"/>
              </a:rPr>
              <a:t>:</a:t>
            </a:r>
            <a:r>
              <a:rPr sz="450" b="1" spc="35" dirty="0">
                <a:latin typeface="Arial"/>
                <a:cs typeface="Arial"/>
              </a:rPr>
              <a:t> </a:t>
            </a:r>
            <a:r>
              <a:rPr sz="450" b="1" spc="50" dirty="0">
                <a:latin typeface="Arial"/>
                <a:cs typeface="Arial"/>
              </a:rPr>
              <a:t>248</a:t>
            </a:r>
            <a:r>
              <a:rPr sz="450" b="1" spc="-65" dirty="0">
                <a:latin typeface="Arial"/>
                <a:cs typeface="Arial"/>
              </a:rPr>
              <a:t> </a:t>
            </a:r>
            <a:r>
              <a:rPr sz="450" b="1" spc="25" dirty="0">
                <a:latin typeface="Arial"/>
                <a:cs typeface="Arial"/>
              </a:rPr>
              <a:t>-3</a:t>
            </a:r>
            <a:endParaRPr sz="4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51004" y="2601259"/>
            <a:ext cx="754380" cy="179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7145" algn="ctr">
              <a:lnSpc>
                <a:spcPct val="100000"/>
              </a:lnSpc>
            </a:pPr>
            <a:r>
              <a:rPr sz="600" b="1" dirty="0">
                <a:latin typeface="Verdana"/>
                <a:cs typeface="Verdana"/>
              </a:rPr>
              <a:t>T S C</a:t>
            </a:r>
            <a:r>
              <a:rPr sz="600" b="1" spc="-60" dirty="0">
                <a:latin typeface="Verdana"/>
                <a:cs typeface="Verdana"/>
              </a:rPr>
              <a:t> </a:t>
            </a:r>
            <a:r>
              <a:rPr sz="600" b="1" dirty="0">
                <a:latin typeface="Verdana"/>
                <a:cs typeface="Verdana"/>
              </a:rPr>
              <a:t>S</a:t>
            </a:r>
            <a:endParaRPr sz="6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150"/>
              </a:spcBef>
            </a:pPr>
            <a:r>
              <a:rPr sz="250" dirty="0">
                <a:latin typeface="Arial Black"/>
                <a:cs typeface="Arial Black"/>
              </a:rPr>
              <a:t>T</a:t>
            </a:r>
            <a:r>
              <a:rPr sz="250" spc="15" dirty="0">
                <a:latin typeface="Arial Black"/>
                <a:cs typeface="Arial Black"/>
              </a:rPr>
              <a:t> </a:t>
            </a:r>
            <a:r>
              <a:rPr sz="250" dirty="0">
                <a:latin typeface="Arial Black"/>
                <a:cs typeface="Arial Black"/>
              </a:rPr>
              <a:t>a</a:t>
            </a:r>
            <a:r>
              <a:rPr sz="250" spc="-15" dirty="0">
                <a:latin typeface="Arial Black"/>
                <a:cs typeface="Arial Black"/>
              </a:rPr>
              <a:t> </a:t>
            </a:r>
            <a:r>
              <a:rPr sz="250" dirty="0">
                <a:latin typeface="Arial Black"/>
                <a:cs typeface="Arial Black"/>
              </a:rPr>
              <a:t>y l</a:t>
            </a:r>
            <a:r>
              <a:rPr sz="250" spc="-50" dirty="0">
                <a:latin typeface="Arial Black"/>
                <a:cs typeface="Arial Black"/>
              </a:rPr>
              <a:t> </a:t>
            </a:r>
            <a:r>
              <a:rPr sz="250" dirty="0">
                <a:latin typeface="Arial Black"/>
                <a:cs typeface="Arial Black"/>
              </a:rPr>
              <a:t>o</a:t>
            </a:r>
            <a:r>
              <a:rPr sz="250" spc="10" dirty="0">
                <a:latin typeface="Arial Black"/>
                <a:cs typeface="Arial Black"/>
              </a:rPr>
              <a:t> </a:t>
            </a:r>
            <a:r>
              <a:rPr sz="250" dirty="0">
                <a:latin typeface="Arial Black"/>
                <a:cs typeface="Arial Black"/>
              </a:rPr>
              <a:t>r </a:t>
            </a:r>
            <a:r>
              <a:rPr sz="250" spc="5" dirty="0">
                <a:latin typeface="Arial Black"/>
                <a:cs typeface="Arial Black"/>
              </a:rPr>
              <a:t> </a:t>
            </a:r>
            <a:r>
              <a:rPr sz="250" dirty="0">
                <a:latin typeface="Arial Black"/>
                <a:cs typeface="Arial Black"/>
              </a:rPr>
              <a:t>S p</a:t>
            </a:r>
            <a:r>
              <a:rPr sz="250" spc="-5" dirty="0">
                <a:latin typeface="Arial Black"/>
                <a:cs typeface="Arial Black"/>
              </a:rPr>
              <a:t> </a:t>
            </a:r>
            <a:r>
              <a:rPr sz="250" dirty="0">
                <a:latin typeface="Arial Black"/>
                <a:cs typeface="Arial Black"/>
              </a:rPr>
              <a:t>e</a:t>
            </a:r>
            <a:r>
              <a:rPr sz="250" spc="-5" dirty="0">
                <a:latin typeface="Arial Black"/>
                <a:cs typeface="Arial Black"/>
              </a:rPr>
              <a:t> </a:t>
            </a:r>
            <a:r>
              <a:rPr sz="250" dirty="0">
                <a:latin typeface="Arial Black"/>
                <a:cs typeface="Arial Black"/>
              </a:rPr>
              <a:t>c</a:t>
            </a:r>
            <a:r>
              <a:rPr sz="250" spc="-5" dirty="0">
                <a:latin typeface="Arial Black"/>
                <a:cs typeface="Arial Black"/>
              </a:rPr>
              <a:t> </a:t>
            </a:r>
            <a:r>
              <a:rPr sz="250" dirty="0">
                <a:latin typeface="Arial Black"/>
                <a:cs typeface="Arial Black"/>
              </a:rPr>
              <a:t>i</a:t>
            </a:r>
            <a:r>
              <a:rPr sz="250" spc="-40" dirty="0">
                <a:latin typeface="Arial Black"/>
                <a:cs typeface="Arial Black"/>
              </a:rPr>
              <a:t> </a:t>
            </a:r>
            <a:r>
              <a:rPr sz="250" dirty="0">
                <a:latin typeface="Arial Black"/>
                <a:cs typeface="Arial Black"/>
              </a:rPr>
              <a:t>a</a:t>
            </a:r>
            <a:r>
              <a:rPr sz="250" spc="-5" dirty="0">
                <a:latin typeface="Arial Black"/>
                <a:cs typeface="Arial Black"/>
              </a:rPr>
              <a:t> </a:t>
            </a:r>
            <a:r>
              <a:rPr sz="250" dirty="0">
                <a:latin typeface="Arial Black"/>
                <a:cs typeface="Arial Black"/>
              </a:rPr>
              <a:t>l  C</a:t>
            </a:r>
            <a:r>
              <a:rPr sz="250" spc="10" dirty="0">
                <a:latin typeface="Arial Black"/>
                <a:cs typeface="Arial Black"/>
              </a:rPr>
              <a:t> </a:t>
            </a:r>
            <a:r>
              <a:rPr sz="250" dirty="0">
                <a:latin typeface="Arial Black"/>
                <a:cs typeface="Arial Black"/>
              </a:rPr>
              <a:t>a</a:t>
            </a:r>
            <a:r>
              <a:rPr sz="250" spc="-5" dirty="0">
                <a:latin typeface="Arial Black"/>
                <a:cs typeface="Arial Black"/>
              </a:rPr>
              <a:t> </a:t>
            </a:r>
            <a:r>
              <a:rPr sz="250" dirty="0">
                <a:latin typeface="Arial Black"/>
                <a:cs typeface="Arial Black"/>
              </a:rPr>
              <a:t>r</a:t>
            </a:r>
            <a:r>
              <a:rPr sz="250" spc="-20" dirty="0">
                <a:latin typeface="Arial Black"/>
                <a:cs typeface="Arial Black"/>
              </a:rPr>
              <a:t> </a:t>
            </a:r>
            <a:r>
              <a:rPr sz="250" dirty="0">
                <a:latin typeface="Arial Black"/>
                <a:cs typeface="Arial Black"/>
              </a:rPr>
              <a:t>e </a:t>
            </a:r>
            <a:r>
              <a:rPr sz="250" spc="30" dirty="0">
                <a:latin typeface="Arial Black"/>
                <a:cs typeface="Arial Black"/>
              </a:rPr>
              <a:t> </a:t>
            </a:r>
            <a:r>
              <a:rPr sz="250" dirty="0">
                <a:latin typeface="Arial Black"/>
                <a:cs typeface="Arial Black"/>
              </a:rPr>
              <a:t>S</a:t>
            </a:r>
            <a:r>
              <a:rPr sz="250" spc="5" dirty="0">
                <a:latin typeface="Arial Black"/>
                <a:cs typeface="Arial Black"/>
              </a:rPr>
              <a:t> </a:t>
            </a:r>
            <a:r>
              <a:rPr sz="250" dirty="0">
                <a:latin typeface="Arial Black"/>
                <a:cs typeface="Arial Black"/>
              </a:rPr>
              <a:t>e</a:t>
            </a:r>
            <a:r>
              <a:rPr sz="250" spc="-5" dirty="0">
                <a:latin typeface="Arial Black"/>
                <a:cs typeface="Arial Black"/>
              </a:rPr>
              <a:t> </a:t>
            </a:r>
            <a:r>
              <a:rPr sz="250" dirty="0">
                <a:latin typeface="Arial Black"/>
                <a:cs typeface="Arial Black"/>
              </a:rPr>
              <a:t>r</a:t>
            </a:r>
            <a:r>
              <a:rPr sz="250" spc="-30" dirty="0">
                <a:latin typeface="Arial Black"/>
                <a:cs typeface="Arial Black"/>
              </a:rPr>
              <a:t> </a:t>
            </a:r>
            <a:r>
              <a:rPr sz="250" dirty="0">
                <a:latin typeface="Arial Black"/>
                <a:cs typeface="Arial Black"/>
              </a:rPr>
              <a:t>v</a:t>
            </a:r>
            <a:r>
              <a:rPr sz="250" spc="-5" dirty="0">
                <a:latin typeface="Arial Black"/>
                <a:cs typeface="Arial Black"/>
              </a:rPr>
              <a:t> </a:t>
            </a:r>
            <a:r>
              <a:rPr sz="250" dirty="0">
                <a:latin typeface="Arial Black"/>
                <a:cs typeface="Arial Black"/>
              </a:rPr>
              <a:t>i</a:t>
            </a:r>
            <a:r>
              <a:rPr sz="250" spc="-50" dirty="0">
                <a:latin typeface="Arial Black"/>
                <a:cs typeface="Arial Black"/>
              </a:rPr>
              <a:t> </a:t>
            </a:r>
            <a:r>
              <a:rPr sz="250" dirty="0">
                <a:latin typeface="Arial Black"/>
                <a:cs typeface="Arial Black"/>
              </a:rPr>
              <a:t>c</a:t>
            </a:r>
            <a:r>
              <a:rPr sz="250" spc="10" dirty="0">
                <a:latin typeface="Arial Black"/>
                <a:cs typeface="Arial Black"/>
              </a:rPr>
              <a:t> </a:t>
            </a:r>
            <a:r>
              <a:rPr sz="250" dirty="0">
                <a:latin typeface="Arial Black"/>
                <a:cs typeface="Arial Black"/>
              </a:rPr>
              <a:t>e</a:t>
            </a:r>
            <a:r>
              <a:rPr sz="250" spc="-5" dirty="0">
                <a:latin typeface="Arial Black"/>
                <a:cs typeface="Arial Black"/>
              </a:rPr>
              <a:t> </a:t>
            </a:r>
            <a:r>
              <a:rPr sz="250" dirty="0">
                <a:latin typeface="Arial Black"/>
                <a:cs typeface="Arial Black"/>
              </a:rPr>
              <a:t>s</a:t>
            </a:r>
            <a:endParaRPr sz="250">
              <a:latin typeface="Arial Black"/>
              <a:cs typeface="Arial Black"/>
            </a:endParaRPr>
          </a:p>
          <a:p>
            <a:pPr algn="ctr">
              <a:lnSpc>
                <a:spcPct val="100000"/>
              </a:lnSpc>
              <a:spcBef>
                <a:spcPts val="50"/>
              </a:spcBef>
            </a:pPr>
            <a:r>
              <a:rPr sz="150" spc="15" dirty="0">
                <a:latin typeface="Arial"/>
                <a:cs typeface="Arial"/>
              </a:rPr>
              <a:t>h</a:t>
            </a:r>
            <a:r>
              <a:rPr sz="150" spc="10" dirty="0">
                <a:latin typeface="Arial"/>
                <a:cs typeface="Arial"/>
              </a:rPr>
              <a:t> </a:t>
            </a:r>
            <a:r>
              <a:rPr sz="150" spc="15" dirty="0">
                <a:latin typeface="Arial"/>
                <a:cs typeface="Arial"/>
              </a:rPr>
              <a:t>o</a:t>
            </a:r>
            <a:r>
              <a:rPr sz="150" dirty="0">
                <a:latin typeface="Arial"/>
                <a:cs typeface="Arial"/>
              </a:rPr>
              <a:t> </a:t>
            </a:r>
            <a:r>
              <a:rPr sz="150" spc="15" dirty="0">
                <a:latin typeface="Arial"/>
                <a:cs typeface="Arial"/>
              </a:rPr>
              <a:t>u</a:t>
            </a:r>
            <a:r>
              <a:rPr sz="150" spc="10" dirty="0">
                <a:latin typeface="Arial"/>
                <a:cs typeface="Arial"/>
              </a:rPr>
              <a:t> </a:t>
            </a:r>
            <a:r>
              <a:rPr sz="150" spc="15" dirty="0">
                <a:latin typeface="Arial"/>
                <a:cs typeface="Arial"/>
              </a:rPr>
              <a:t>s</a:t>
            </a:r>
            <a:r>
              <a:rPr sz="150" spc="-15" dirty="0">
                <a:latin typeface="Arial"/>
                <a:cs typeface="Arial"/>
              </a:rPr>
              <a:t> </a:t>
            </a:r>
            <a:r>
              <a:rPr sz="150" spc="15" dirty="0">
                <a:latin typeface="Arial"/>
                <a:cs typeface="Arial"/>
              </a:rPr>
              <a:t>in</a:t>
            </a:r>
            <a:r>
              <a:rPr sz="150" dirty="0">
                <a:latin typeface="Arial"/>
                <a:cs typeface="Arial"/>
              </a:rPr>
              <a:t> </a:t>
            </a:r>
            <a:r>
              <a:rPr sz="150" spc="15" dirty="0">
                <a:latin typeface="Arial"/>
                <a:cs typeface="Arial"/>
              </a:rPr>
              <a:t>g </a:t>
            </a:r>
            <a:r>
              <a:rPr sz="150" spc="25" dirty="0">
                <a:latin typeface="Arial"/>
                <a:cs typeface="Arial"/>
              </a:rPr>
              <a:t> </a:t>
            </a:r>
            <a:r>
              <a:rPr sz="150" spc="15" dirty="0">
                <a:latin typeface="Arial"/>
                <a:cs typeface="Arial"/>
              </a:rPr>
              <a:t>? </a:t>
            </a:r>
            <a:r>
              <a:rPr sz="150" spc="30" dirty="0">
                <a:latin typeface="Arial"/>
                <a:cs typeface="Arial"/>
              </a:rPr>
              <a:t> </a:t>
            </a:r>
            <a:r>
              <a:rPr sz="150" spc="15" dirty="0">
                <a:latin typeface="Arial"/>
                <a:cs typeface="Arial"/>
              </a:rPr>
              <a:t>s</a:t>
            </a:r>
            <a:r>
              <a:rPr sz="150" spc="-5" dirty="0">
                <a:latin typeface="Arial"/>
                <a:cs typeface="Arial"/>
              </a:rPr>
              <a:t> </a:t>
            </a:r>
            <a:r>
              <a:rPr sz="150" spc="15" dirty="0">
                <a:latin typeface="Arial"/>
                <a:cs typeface="Arial"/>
              </a:rPr>
              <a:t>ta</a:t>
            </a:r>
            <a:r>
              <a:rPr sz="150" spc="10" dirty="0">
                <a:latin typeface="Arial"/>
                <a:cs typeface="Arial"/>
              </a:rPr>
              <a:t> </a:t>
            </a:r>
            <a:r>
              <a:rPr sz="150" spc="5" dirty="0">
                <a:latin typeface="Arial"/>
                <a:cs typeface="Arial"/>
              </a:rPr>
              <a:t>f</a:t>
            </a:r>
            <a:r>
              <a:rPr sz="150" spc="-25" dirty="0">
                <a:latin typeface="Arial"/>
                <a:cs typeface="Arial"/>
              </a:rPr>
              <a:t> </a:t>
            </a:r>
            <a:r>
              <a:rPr sz="150" spc="5" dirty="0">
                <a:latin typeface="Arial"/>
                <a:cs typeface="Arial"/>
              </a:rPr>
              <a:t>f</a:t>
            </a:r>
            <a:r>
              <a:rPr sz="150" spc="-25" dirty="0">
                <a:latin typeface="Arial"/>
                <a:cs typeface="Arial"/>
              </a:rPr>
              <a:t> </a:t>
            </a:r>
            <a:r>
              <a:rPr sz="150" spc="15" dirty="0">
                <a:latin typeface="Arial"/>
                <a:cs typeface="Arial"/>
              </a:rPr>
              <a:t>in</a:t>
            </a:r>
            <a:r>
              <a:rPr sz="150" dirty="0">
                <a:latin typeface="Arial"/>
                <a:cs typeface="Arial"/>
              </a:rPr>
              <a:t> </a:t>
            </a:r>
            <a:r>
              <a:rPr sz="150" spc="15" dirty="0">
                <a:latin typeface="Arial"/>
                <a:cs typeface="Arial"/>
              </a:rPr>
              <a:t>g  ? </a:t>
            </a:r>
            <a:r>
              <a:rPr sz="150" spc="35" dirty="0">
                <a:latin typeface="Arial"/>
                <a:cs typeface="Arial"/>
              </a:rPr>
              <a:t> </a:t>
            </a:r>
            <a:r>
              <a:rPr sz="150" spc="15" dirty="0">
                <a:latin typeface="Arial"/>
                <a:cs typeface="Arial"/>
              </a:rPr>
              <a:t>c</a:t>
            </a:r>
            <a:r>
              <a:rPr sz="150" spc="-15" dirty="0">
                <a:latin typeface="Arial"/>
                <a:cs typeface="Arial"/>
              </a:rPr>
              <a:t> </a:t>
            </a:r>
            <a:r>
              <a:rPr sz="150" spc="15" dirty="0">
                <a:latin typeface="Arial"/>
                <a:cs typeface="Arial"/>
              </a:rPr>
              <a:t>o u</a:t>
            </a:r>
            <a:r>
              <a:rPr sz="150" spc="-15" dirty="0">
                <a:latin typeface="Arial"/>
                <a:cs typeface="Arial"/>
              </a:rPr>
              <a:t> </a:t>
            </a:r>
            <a:r>
              <a:rPr sz="150" spc="15" dirty="0">
                <a:latin typeface="Arial"/>
                <a:cs typeface="Arial"/>
              </a:rPr>
              <a:t>n</a:t>
            </a:r>
            <a:r>
              <a:rPr sz="150" spc="10" dirty="0">
                <a:latin typeface="Arial"/>
                <a:cs typeface="Arial"/>
              </a:rPr>
              <a:t> </a:t>
            </a:r>
            <a:r>
              <a:rPr sz="150" spc="15" dirty="0">
                <a:latin typeface="Arial"/>
                <a:cs typeface="Arial"/>
              </a:rPr>
              <a:t>s</a:t>
            </a:r>
            <a:r>
              <a:rPr sz="150" spc="-5" dirty="0">
                <a:latin typeface="Arial"/>
                <a:cs typeface="Arial"/>
              </a:rPr>
              <a:t> </a:t>
            </a:r>
            <a:r>
              <a:rPr sz="150" spc="15" dirty="0">
                <a:latin typeface="Arial"/>
                <a:cs typeface="Arial"/>
              </a:rPr>
              <a:t>e</a:t>
            </a:r>
            <a:r>
              <a:rPr sz="150" dirty="0">
                <a:latin typeface="Arial"/>
                <a:cs typeface="Arial"/>
              </a:rPr>
              <a:t> </a:t>
            </a:r>
            <a:r>
              <a:rPr sz="150" spc="5" dirty="0">
                <a:latin typeface="Arial"/>
                <a:cs typeface="Arial"/>
              </a:rPr>
              <a:t>l</a:t>
            </a:r>
            <a:r>
              <a:rPr sz="150" spc="-25" dirty="0">
                <a:latin typeface="Arial"/>
                <a:cs typeface="Arial"/>
              </a:rPr>
              <a:t> </a:t>
            </a:r>
            <a:r>
              <a:rPr sz="150" spc="15" dirty="0">
                <a:latin typeface="Arial"/>
                <a:cs typeface="Arial"/>
              </a:rPr>
              <a:t>in</a:t>
            </a:r>
            <a:r>
              <a:rPr sz="150" dirty="0">
                <a:latin typeface="Arial"/>
                <a:cs typeface="Arial"/>
              </a:rPr>
              <a:t> </a:t>
            </a:r>
            <a:r>
              <a:rPr sz="150" spc="15" dirty="0">
                <a:latin typeface="Arial"/>
                <a:cs typeface="Arial"/>
              </a:rPr>
              <a:t>g</a:t>
            </a:r>
            <a:r>
              <a:rPr sz="150" spc="70" dirty="0">
                <a:latin typeface="Arial"/>
                <a:cs typeface="Arial"/>
              </a:rPr>
              <a:t> </a:t>
            </a:r>
            <a:r>
              <a:rPr sz="150" spc="15" dirty="0">
                <a:latin typeface="Arial"/>
                <a:cs typeface="Arial"/>
              </a:rPr>
              <a:t>? </a:t>
            </a:r>
            <a:r>
              <a:rPr sz="150" spc="35" dirty="0">
                <a:latin typeface="Arial"/>
                <a:cs typeface="Arial"/>
              </a:rPr>
              <a:t> </a:t>
            </a:r>
            <a:r>
              <a:rPr sz="150" spc="15" dirty="0">
                <a:latin typeface="Arial"/>
                <a:cs typeface="Arial"/>
              </a:rPr>
              <a:t>o</a:t>
            </a:r>
            <a:r>
              <a:rPr sz="150" dirty="0">
                <a:latin typeface="Arial"/>
                <a:cs typeface="Arial"/>
              </a:rPr>
              <a:t> </a:t>
            </a:r>
            <a:r>
              <a:rPr sz="150" spc="15" dirty="0">
                <a:latin typeface="Arial"/>
                <a:cs typeface="Arial"/>
              </a:rPr>
              <a:t>n</a:t>
            </a:r>
            <a:r>
              <a:rPr sz="150" dirty="0">
                <a:latin typeface="Arial"/>
                <a:cs typeface="Arial"/>
              </a:rPr>
              <a:t> </a:t>
            </a:r>
            <a:r>
              <a:rPr sz="150" spc="10" dirty="0">
                <a:latin typeface="Arial"/>
                <a:cs typeface="Arial"/>
              </a:rPr>
              <a:t>-</a:t>
            </a:r>
            <a:r>
              <a:rPr sz="150" spc="-20" dirty="0">
                <a:latin typeface="Arial"/>
                <a:cs typeface="Arial"/>
              </a:rPr>
              <a:t> </a:t>
            </a:r>
            <a:r>
              <a:rPr sz="150" spc="15" dirty="0">
                <a:latin typeface="Arial"/>
                <a:cs typeface="Arial"/>
              </a:rPr>
              <a:t>g o</a:t>
            </a:r>
            <a:r>
              <a:rPr sz="150" spc="-15" dirty="0">
                <a:latin typeface="Arial"/>
                <a:cs typeface="Arial"/>
              </a:rPr>
              <a:t> </a:t>
            </a:r>
            <a:r>
              <a:rPr sz="150" spc="15" dirty="0">
                <a:latin typeface="Arial"/>
                <a:cs typeface="Arial"/>
              </a:rPr>
              <a:t>in</a:t>
            </a:r>
            <a:r>
              <a:rPr sz="150" spc="10" dirty="0">
                <a:latin typeface="Arial"/>
                <a:cs typeface="Arial"/>
              </a:rPr>
              <a:t> </a:t>
            </a:r>
            <a:r>
              <a:rPr sz="150" spc="15" dirty="0">
                <a:latin typeface="Arial"/>
                <a:cs typeface="Arial"/>
              </a:rPr>
              <a:t>g</a:t>
            </a:r>
            <a:r>
              <a:rPr sz="150" spc="70" dirty="0">
                <a:latin typeface="Arial"/>
                <a:cs typeface="Arial"/>
              </a:rPr>
              <a:t> </a:t>
            </a:r>
            <a:r>
              <a:rPr sz="150" spc="15" dirty="0">
                <a:latin typeface="Arial"/>
                <a:cs typeface="Arial"/>
              </a:rPr>
              <a:t>s</a:t>
            </a:r>
            <a:r>
              <a:rPr sz="150" spc="-5" dirty="0">
                <a:latin typeface="Arial"/>
                <a:cs typeface="Arial"/>
              </a:rPr>
              <a:t> </a:t>
            </a:r>
            <a:r>
              <a:rPr sz="150" spc="15" dirty="0">
                <a:latin typeface="Arial"/>
                <a:cs typeface="Arial"/>
              </a:rPr>
              <a:t>u</a:t>
            </a:r>
            <a:r>
              <a:rPr sz="150" dirty="0">
                <a:latin typeface="Arial"/>
                <a:cs typeface="Arial"/>
              </a:rPr>
              <a:t> </a:t>
            </a:r>
            <a:r>
              <a:rPr sz="150" spc="15" dirty="0">
                <a:latin typeface="Arial"/>
                <a:cs typeface="Arial"/>
              </a:rPr>
              <a:t>p</a:t>
            </a:r>
            <a:r>
              <a:rPr sz="150" dirty="0">
                <a:latin typeface="Arial"/>
                <a:cs typeface="Arial"/>
              </a:rPr>
              <a:t> </a:t>
            </a:r>
            <a:r>
              <a:rPr sz="150" spc="15" dirty="0">
                <a:latin typeface="Arial"/>
                <a:cs typeface="Arial"/>
              </a:rPr>
              <a:t>p</a:t>
            </a:r>
            <a:r>
              <a:rPr sz="150" spc="10" dirty="0">
                <a:latin typeface="Arial"/>
                <a:cs typeface="Arial"/>
              </a:rPr>
              <a:t> </a:t>
            </a:r>
            <a:r>
              <a:rPr sz="150" spc="15" dirty="0">
                <a:latin typeface="Arial"/>
                <a:cs typeface="Arial"/>
              </a:rPr>
              <a:t>o</a:t>
            </a:r>
            <a:r>
              <a:rPr sz="150" dirty="0">
                <a:latin typeface="Arial"/>
                <a:cs typeface="Arial"/>
              </a:rPr>
              <a:t> </a:t>
            </a:r>
            <a:r>
              <a:rPr sz="150" spc="10" dirty="0">
                <a:latin typeface="Arial"/>
                <a:cs typeface="Arial"/>
              </a:rPr>
              <a:t>r</a:t>
            </a:r>
            <a:r>
              <a:rPr sz="150" spc="-20" dirty="0">
                <a:latin typeface="Arial"/>
                <a:cs typeface="Arial"/>
              </a:rPr>
              <a:t> </a:t>
            </a:r>
            <a:r>
              <a:rPr sz="150" spc="5" dirty="0">
                <a:latin typeface="Arial"/>
                <a:cs typeface="Arial"/>
              </a:rPr>
              <a:t>t</a:t>
            </a:r>
            <a:endParaRPr sz="15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870810" y="2572816"/>
            <a:ext cx="167640" cy="116205"/>
          </a:xfrm>
          <a:custGeom>
            <a:avLst/>
            <a:gdLst/>
            <a:ahLst/>
            <a:cxnLst/>
            <a:rect l="l" t="t" r="r" b="b"/>
            <a:pathLst>
              <a:path w="167639" h="116205">
                <a:moveTo>
                  <a:pt x="167624" y="0"/>
                </a:moveTo>
                <a:lnTo>
                  <a:pt x="41148" y="0"/>
                </a:lnTo>
                <a:lnTo>
                  <a:pt x="0" y="115808"/>
                </a:lnTo>
                <a:lnTo>
                  <a:pt x="124968" y="115808"/>
                </a:lnTo>
                <a:lnTo>
                  <a:pt x="1676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870810" y="2574340"/>
            <a:ext cx="167640" cy="114300"/>
          </a:xfrm>
          <a:custGeom>
            <a:avLst/>
            <a:gdLst/>
            <a:ahLst/>
            <a:cxnLst/>
            <a:rect l="l" t="t" r="r" b="b"/>
            <a:pathLst>
              <a:path w="167639" h="114300">
                <a:moveTo>
                  <a:pt x="41147" y="0"/>
                </a:moveTo>
                <a:lnTo>
                  <a:pt x="0" y="114284"/>
                </a:lnTo>
                <a:lnTo>
                  <a:pt x="124967" y="114284"/>
                </a:lnTo>
                <a:lnTo>
                  <a:pt x="167624" y="0"/>
                </a:lnTo>
                <a:lnTo>
                  <a:pt x="41147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851004" y="2601259"/>
            <a:ext cx="754380" cy="179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7145" algn="ctr">
              <a:lnSpc>
                <a:spcPct val="100000"/>
              </a:lnSpc>
            </a:pPr>
            <a:r>
              <a:rPr sz="600" b="1" dirty="0">
                <a:latin typeface="Verdana"/>
                <a:cs typeface="Verdana"/>
              </a:rPr>
              <a:t>T S C</a:t>
            </a:r>
            <a:r>
              <a:rPr sz="600" b="1" spc="-60" dirty="0">
                <a:latin typeface="Verdana"/>
                <a:cs typeface="Verdana"/>
              </a:rPr>
              <a:t> </a:t>
            </a:r>
            <a:r>
              <a:rPr sz="600" b="1" dirty="0">
                <a:latin typeface="Verdana"/>
                <a:cs typeface="Verdana"/>
              </a:rPr>
              <a:t>S</a:t>
            </a:r>
            <a:endParaRPr sz="6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150"/>
              </a:spcBef>
            </a:pPr>
            <a:r>
              <a:rPr sz="250" dirty="0">
                <a:latin typeface="Arial Black"/>
                <a:cs typeface="Arial Black"/>
              </a:rPr>
              <a:t>T</a:t>
            </a:r>
            <a:r>
              <a:rPr sz="250" spc="15" dirty="0">
                <a:latin typeface="Arial Black"/>
                <a:cs typeface="Arial Black"/>
              </a:rPr>
              <a:t> </a:t>
            </a:r>
            <a:r>
              <a:rPr sz="250" dirty="0">
                <a:latin typeface="Arial Black"/>
                <a:cs typeface="Arial Black"/>
              </a:rPr>
              <a:t>a</a:t>
            </a:r>
            <a:r>
              <a:rPr sz="250" spc="-15" dirty="0">
                <a:latin typeface="Arial Black"/>
                <a:cs typeface="Arial Black"/>
              </a:rPr>
              <a:t> </a:t>
            </a:r>
            <a:r>
              <a:rPr sz="250" dirty="0">
                <a:latin typeface="Arial Black"/>
                <a:cs typeface="Arial Black"/>
              </a:rPr>
              <a:t>y l</a:t>
            </a:r>
            <a:r>
              <a:rPr sz="250" spc="-50" dirty="0">
                <a:latin typeface="Arial Black"/>
                <a:cs typeface="Arial Black"/>
              </a:rPr>
              <a:t> </a:t>
            </a:r>
            <a:r>
              <a:rPr sz="250" dirty="0">
                <a:latin typeface="Arial Black"/>
                <a:cs typeface="Arial Black"/>
              </a:rPr>
              <a:t>o</a:t>
            </a:r>
            <a:r>
              <a:rPr sz="250" spc="10" dirty="0">
                <a:latin typeface="Arial Black"/>
                <a:cs typeface="Arial Black"/>
              </a:rPr>
              <a:t> </a:t>
            </a:r>
            <a:r>
              <a:rPr sz="250" dirty="0">
                <a:latin typeface="Arial Black"/>
                <a:cs typeface="Arial Black"/>
              </a:rPr>
              <a:t>r </a:t>
            </a:r>
            <a:r>
              <a:rPr sz="250" spc="5" dirty="0">
                <a:latin typeface="Arial Black"/>
                <a:cs typeface="Arial Black"/>
              </a:rPr>
              <a:t> </a:t>
            </a:r>
            <a:r>
              <a:rPr sz="250" dirty="0">
                <a:latin typeface="Arial Black"/>
                <a:cs typeface="Arial Black"/>
              </a:rPr>
              <a:t>S p</a:t>
            </a:r>
            <a:r>
              <a:rPr sz="250" spc="-5" dirty="0">
                <a:latin typeface="Arial Black"/>
                <a:cs typeface="Arial Black"/>
              </a:rPr>
              <a:t> </a:t>
            </a:r>
            <a:r>
              <a:rPr sz="250" dirty="0">
                <a:latin typeface="Arial Black"/>
                <a:cs typeface="Arial Black"/>
              </a:rPr>
              <a:t>e</a:t>
            </a:r>
            <a:r>
              <a:rPr sz="250" spc="-5" dirty="0">
                <a:latin typeface="Arial Black"/>
                <a:cs typeface="Arial Black"/>
              </a:rPr>
              <a:t> </a:t>
            </a:r>
            <a:r>
              <a:rPr sz="250" dirty="0">
                <a:latin typeface="Arial Black"/>
                <a:cs typeface="Arial Black"/>
              </a:rPr>
              <a:t>c</a:t>
            </a:r>
            <a:r>
              <a:rPr sz="250" spc="-5" dirty="0">
                <a:latin typeface="Arial Black"/>
                <a:cs typeface="Arial Black"/>
              </a:rPr>
              <a:t> </a:t>
            </a:r>
            <a:r>
              <a:rPr sz="250" dirty="0">
                <a:latin typeface="Arial Black"/>
                <a:cs typeface="Arial Black"/>
              </a:rPr>
              <a:t>i</a:t>
            </a:r>
            <a:r>
              <a:rPr sz="250" spc="-40" dirty="0">
                <a:latin typeface="Arial Black"/>
                <a:cs typeface="Arial Black"/>
              </a:rPr>
              <a:t> </a:t>
            </a:r>
            <a:r>
              <a:rPr sz="250" dirty="0">
                <a:latin typeface="Arial Black"/>
                <a:cs typeface="Arial Black"/>
              </a:rPr>
              <a:t>a</a:t>
            </a:r>
            <a:r>
              <a:rPr sz="250" spc="-5" dirty="0">
                <a:latin typeface="Arial Black"/>
                <a:cs typeface="Arial Black"/>
              </a:rPr>
              <a:t> </a:t>
            </a:r>
            <a:r>
              <a:rPr sz="250" dirty="0">
                <a:latin typeface="Arial Black"/>
                <a:cs typeface="Arial Black"/>
              </a:rPr>
              <a:t>l  C</a:t>
            </a:r>
            <a:r>
              <a:rPr sz="250" spc="10" dirty="0">
                <a:latin typeface="Arial Black"/>
                <a:cs typeface="Arial Black"/>
              </a:rPr>
              <a:t> </a:t>
            </a:r>
            <a:r>
              <a:rPr sz="250" dirty="0">
                <a:latin typeface="Arial Black"/>
                <a:cs typeface="Arial Black"/>
              </a:rPr>
              <a:t>a</a:t>
            </a:r>
            <a:r>
              <a:rPr sz="250" spc="-5" dirty="0">
                <a:latin typeface="Arial Black"/>
                <a:cs typeface="Arial Black"/>
              </a:rPr>
              <a:t> </a:t>
            </a:r>
            <a:r>
              <a:rPr sz="250" dirty="0">
                <a:latin typeface="Arial Black"/>
                <a:cs typeface="Arial Black"/>
              </a:rPr>
              <a:t>r</a:t>
            </a:r>
            <a:r>
              <a:rPr sz="250" spc="-20" dirty="0">
                <a:latin typeface="Arial Black"/>
                <a:cs typeface="Arial Black"/>
              </a:rPr>
              <a:t> </a:t>
            </a:r>
            <a:r>
              <a:rPr sz="250" dirty="0">
                <a:latin typeface="Arial Black"/>
                <a:cs typeface="Arial Black"/>
              </a:rPr>
              <a:t>e </a:t>
            </a:r>
            <a:r>
              <a:rPr sz="250" spc="30" dirty="0">
                <a:latin typeface="Arial Black"/>
                <a:cs typeface="Arial Black"/>
              </a:rPr>
              <a:t> </a:t>
            </a:r>
            <a:r>
              <a:rPr sz="250" dirty="0">
                <a:latin typeface="Arial Black"/>
                <a:cs typeface="Arial Black"/>
              </a:rPr>
              <a:t>S</a:t>
            </a:r>
            <a:r>
              <a:rPr sz="250" spc="5" dirty="0">
                <a:latin typeface="Arial Black"/>
                <a:cs typeface="Arial Black"/>
              </a:rPr>
              <a:t> </a:t>
            </a:r>
            <a:r>
              <a:rPr sz="250" dirty="0">
                <a:latin typeface="Arial Black"/>
                <a:cs typeface="Arial Black"/>
              </a:rPr>
              <a:t>e</a:t>
            </a:r>
            <a:r>
              <a:rPr sz="250" spc="-5" dirty="0">
                <a:latin typeface="Arial Black"/>
                <a:cs typeface="Arial Black"/>
              </a:rPr>
              <a:t> </a:t>
            </a:r>
            <a:r>
              <a:rPr sz="250" dirty="0">
                <a:latin typeface="Arial Black"/>
                <a:cs typeface="Arial Black"/>
              </a:rPr>
              <a:t>r</a:t>
            </a:r>
            <a:r>
              <a:rPr sz="250" spc="-30" dirty="0">
                <a:latin typeface="Arial Black"/>
                <a:cs typeface="Arial Black"/>
              </a:rPr>
              <a:t> </a:t>
            </a:r>
            <a:r>
              <a:rPr sz="250" dirty="0">
                <a:latin typeface="Arial Black"/>
                <a:cs typeface="Arial Black"/>
              </a:rPr>
              <a:t>v</a:t>
            </a:r>
            <a:r>
              <a:rPr sz="250" spc="-5" dirty="0">
                <a:latin typeface="Arial Black"/>
                <a:cs typeface="Arial Black"/>
              </a:rPr>
              <a:t> </a:t>
            </a:r>
            <a:r>
              <a:rPr sz="250" dirty="0">
                <a:latin typeface="Arial Black"/>
                <a:cs typeface="Arial Black"/>
              </a:rPr>
              <a:t>i</a:t>
            </a:r>
            <a:r>
              <a:rPr sz="250" spc="-50" dirty="0">
                <a:latin typeface="Arial Black"/>
                <a:cs typeface="Arial Black"/>
              </a:rPr>
              <a:t> </a:t>
            </a:r>
            <a:r>
              <a:rPr sz="250" dirty="0">
                <a:latin typeface="Arial Black"/>
                <a:cs typeface="Arial Black"/>
              </a:rPr>
              <a:t>c</a:t>
            </a:r>
            <a:r>
              <a:rPr sz="250" spc="10" dirty="0">
                <a:latin typeface="Arial Black"/>
                <a:cs typeface="Arial Black"/>
              </a:rPr>
              <a:t> </a:t>
            </a:r>
            <a:r>
              <a:rPr sz="250" dirty="0">
                <a:latin typeface="Arial Black"/>
                <a:cs typeface="Arial Black"/>
              </a:rPr>
              <a:t>e</a:t>
            </a:r>
            <a:r>
              <a:rPr sz="250" spc="-5" dirty="0">
                <a:latin typeface="Arial Black"/>
                <a:cs typeface="Arial Black"/>
              </a:rPr>
              <a:t> </a:t>
            </a:r>
            <a:r>
              <a:rPr sz="250" dirty="0">
                <a:latin typeface="Arial Black"/>
                <a:cs typeface="Arial Black"/>
              </a:rPr>
              <a:t>s</a:t>
            </a:r>
            <a:endParaRPr sz="250">
              <a:latin typeface="Arial Black"/>
              <a:cs typeface="Arial Black"/>
            </a:endParaRPr>
          </a:p>
          <a:p>
            <a:pPr algn="ctr">
              <a:lnSpc>
                <a:spcPct val="100000"/>
              </a:lnSpc>
              <a:spcBef>
                <a:spcPts val="50"/>
              </a:spcBef>
            </a:pPr>
            <a:r>
              <a:rPr sz="150" spc="15" dirty="0">
                <a:latin typeface="Arial"/>
                <a:cs typeface="Arial"/>
              </a:rPr>
              <a:t>h</a:t>
            </a:r>
            <a:r>
              <a:rPr sz="150" spc="10" dirty="0">
                <a:latin typeface="Arial"/>
                <a:cs typeface="Arial"/>
              </a:rPr>
              <a:t> </a:t>
            </a:r>
            <a:r>
              <a:rPr sz="150" spc="15" dirty="0">
                <a:latin typeface="Arial"/>
                <a:cs typeface="Arial"/>
              </a:rPr>
              <a:t>o</a:t>
            </a:r>
            <a:r>
              <a:rPr sz="150" dirty="0">
                <a:latin typeface="Arial"/>
                <a:cs typeface="Arial"/>
              </a:rPr>
              <a:t> </a:t>
            </a:r>
            <a:r>
              <a:rPr sz="150" spc="15" dirty="0">
                <a:latin typeface="Arial"/>
                <a:cs typeface="Arial"/>
              </a:rPr>
              <a:t>u</a:t>
            </a:r>
            <a:r>
              <a:rPr sz="150" spc="10" dirty="0">
                <a:latin typeface="Arial"/>
                <a:cs typeface="Arial"/>
              </a:rPr>
              <a:t> </a:t>
            </a:r>
            <a:r>
              <a:rPr sz="150" spc="15" dirty="0">
                <a:latin typeface="Arial"/>
                <a:cs typeface="Arial"/>
              </a:rPr>
              <a:t>s</a:t>
            </a:r>
            <a:r>
              <a:rPr sz="150" spc="-15" dirty="0">
                <a:latin typeface="Arial"/>
                <a:cs typeface="Arial"/>
              </a:rPr>
              <a:t> </a:t>
            </a:r>
            <a:r>
              <a:rPr sz="150" spc="15" dirty="0">
                <a:latin typeface="Arial"/>
                <a:cs typeface="Arial"/>
              </a:rPr>
              <a:t>in</a:t>
            </a:r>
            <a:r>
              <a:rPr sz="150" dirty="0">
                <a:latin typeface="Arial"/>
                <a:cs typeface="Arial"/>
              </a:rPr>
              <a:t> </a:t>
            </a:r>
            <a:r>
              <a:rPr sz="150" spc="15" dirty="0">
                <a:latin typeface="Arial"/>
                <a:cs typeface="Arial"/>
              </a:rPr>
              <a:t>g </a:t>
            </a:r>
            <a:r>
              <a:rPr sz="150" spc="25" dirty="0">
                <a:latin typeface="Arial"/>
                <a:cs typeface="Arial"/>
              </a:rPr>
              <a:t> </a:t>
            </a:r>
            <a:r>
              <a:rPr sz="150" spc="15" dirty="0">
                <a:latin typeface="Arial"/>
                <a:cs typeface="Arial"/>
              </a:rPr>
              <a:t>? </a:t>
            </a:r>
            <a:r>
              <a:rPr sz="150" spc="30" dirty="0">
                <a:latin typeface="Arial"/>
                <a:cs typeface="Arial"/>
              </a:rPr>
              <a:t> </a:t>
            </a:r>
            <a:r>
              <a:rPr sz="150" spc="15" dirty="0">
                <a:latin typeface="Arial"/>
                <a:cs typeface="Arial"/>
              </a:rPr>
              <a:t>s</a:t>
            </a:r>
            <a:r>
              <a:rPr sz="150" spc="-5" dirty="0">
                <a:latin typeface="Arial"/>
                <a:cs typeface="Arial"/>
              </a:rPr>
              <a:t> </a:t>
            </a:r>
            <a:r>
              <a:rPr sz="150" spc="15" dirty="0">
                <a:latin typeface="Arial"/>
                <a:cs typeface="Arial"/>
              </a:rPr>
              <a:t>ta</a:t>
            </a:r>
            <a:r>
              <a:rPr sz="150" spc="10" dirty="0">
                <a:latin typeface="Arial"/>
                <a:cs typeface="Arial"/>
              </a:rPr>
              <a:t> </a:t>
            </a:r>
            <a:r>
              <a:rPr sz="150" spc="5" dirty="0">
                <a:latin typeface="Arial"/>
                <a:cs typeface="Arial"/>
              </a:rPr>
              <a:t>f</a:t>
            </a:r>
            <a:r>
              <a:rPr sz="150" spc="-25" dirty="0">
                <a:latin typeface="Arial"/>
                <a:cs typeface="Arial"/>
              </a:rPr>
              <a:t> </a:t>
            </a:r>
            <a:r>
              <a:rPr sz="150" spc="5" dirty="0">
                <a:latin typeface="Arial"/>
                <a:cs typeface="Arial"/>
              </a:rPr>
              <a:t>f</a:t>
            </a:r>
            <a:r>
              <a:rPr sz="150" spc="-25" dirty="0">
                <a:latin typeface="Arial"/>
                <a:cs typeface="Arial"/>
              </a:rPr>
              <a:t> </a:t>
            </a:r>
            <a:r>
              <a:rPr sz="150" spc="15" dirty="0">
                <a:latin typeface="Arial"/>
                <a:cs typeface="Arial"/>
              </a:rPr>
              <a:t>in</a:t>
            </a:r>
            <a:r>
              <a:rPr sz="150" dirty="0">
                <a:latin typeface="Arial"/>
                <a:cs typeface="Arial"/>
              </a:rPr>
              <a:t> </a:t>
            </a:r>
            <a:r>
              <a:rPr sz="150" spc="15" dirty="0">
                <a:latin typeface="Arial"/>
                <a:cs typeface="Arial"/>
              </a:rPr>
              <a:t>g  ? </a:t>
            </a:r>
            <a:r>
              <a:rPr sz="150" spc="35" dirty="0">
                <a:latin typeface="Arial"/>
                <a:cs typeface="Arial"/>
              </a:rPr>
              <a:t> </a:t>
            </a:r>
            <a:r>
              <a:rPr sz="150" spc="15" dirty="0">
                <a:latin typeface="Arial"/>
                <a:cs typeface="Arial"/>
              </a:rPr>
              <a:t>c</a:t>
            </a:r>
            <a:r>
              <a:rPr sz="150" spc="-15" dirty="0">
                <a:latin typeface="Arial"/>
                <a:cs typeface="Arial"/>
              </a:rPr>
              <a:t> </a:t>
            </a:r>
            <a:r>
              <a:rPr sz="150" spc="15" dirty="0">
                <a:latin typeface="Arial"/>
                <a:cs typeface="Arial"/>
              </a:rPr>
              <a:t>o u</a:t>
            </a:r>
            <a:r>
              <a:rPr sz="150" spc="-15" dirty="0">
                <a:latin typeface="Arial"/>
                <a:cs typeface="Arial"/>
              </a:rPr>
              <a:t> </a:t>
            </a:r>
            <a:r>
              <a:rPr sz="150" spc="15" dirty="0">
                <a:latin typeface="Arial"/>
                <a:cs typeface="Arial"/>
              </a:rPr>
              <a:t>n</a:t>
            </a:r>
            <a:r>
              <a:rPr sz="150" spc="10" dirty="0">
                <a:latin typeface="Arial"/>
                <a:cs typeface="Arial"/>
              </a:rPr>
              <a:t> </a:t>
            </a:r>
            <a:r>
              <a:rPr sz="150" spc="15" dirty="0">
                <a:latin typeface="Arial"/>
                <a:cs typeface="Arial"/>
              </a:rPr>
              <a:t>s</a:t>
            </a:r>
            <a:r>
              <a:rPr sz="150" spc="-5" dirty="0">
                <a:latin typeface="Arial"/>
                <a:cs typeface="Arial"/>
              </a:rPr>
              <a:t> </a:t>
            </a:r>
            <a:r>
              <a:rPr sz="150" spc="15" dirty="0">
                <a:latin typeface="Arial"/>
                <a:cs typeface="Arial"/>
              </a:rPr>
              <a:t>e</a:t>
            </a:r>
            <a:r>
              <a:rPr sz="150" dirty="0">
                <a:latin typeface="Arial"/>
                <a:cs typeface="Arial"/>
              </a:rPr>
              <a:t> </a:t>
            </a:r>
            <a:r>
              <a:rPr sz="150" spc="5" dirty="0">
                <a:latin typeface="Arial"/>
                <a:cs typeface="Arial"/>
              </a:rPr>
              <a:t>l</a:t>
            </a:r>
            <a:r>
              <a:rPr sz="150" spc="-25" dirty="0">
                <a:latin typeface="Arial"/>
                <a:cs typeface="Arial"/>
              </a:rPr>
              <a:t> </a:t>
            </a:r>
            <a:r>
              <a:rPr sz="150" spc="15" dirty="0">
                <a:latin typeface="Arial"/>
                <a:cs typeface="Arial"/>
              </a:rPr>
              <a:t>in</a:t>
            </a:r>
            <a:r>
              <a:rPr sz="150" dirty="0">
                <a:latin typeface="Arial"/>
                <a:cs typeface="Arial"/>
              </a:rPr>
              <a:t> </a:t>
            </a:r>
            <a:r>
              <a:rPr sz="150" spc="15" dirty="0">
                <a:latin typeface="Arial"/>
                <a:cs typeface="Arial"/>
              </a:rPr>
              <a:t>g</a:t>
            </a:r>
            <a:r>
              <a:rPr sz="150" spc="70" dirty="0">
                <a:latin typeface="Arial"/>
                <a:cs typeface="Arial"/>
              </a:rPr>
              <a:t> </a:t>
            </a:r>
            <a:r>
              <a:rPr sz="150" spc="15" dirty="0">
                <a:latin typeface="Arial"/>
                <a:cs typeface="Arial"/>
              </a:rPr>
              <a:t>? </a:t>
            </a:r>
            <a:r>
              <a:rPr sz="150" spc="35" dirty="0">
                <a:latin typeface="Arial"/>
                <a:cs typeface="Arial"/>
              </a:rPr>
              <a:t> </a:t>
            </a:r>
            <a:r>
              <a:rPr sz="150" spc="15" dirty="0">
                <a:latin typeface="Arial"/>
                <a:cs typeface="Arial"/>
              </a:rPr>
              <a:t>o</a:t>
            </a:r>
            <a:r>
              <a:rPr sz="150" dirty="0">
                <a:latin typeface="Arial"/>
                <a:cs typeface="Arial"/>
              </a:rPr>
              <a:t> </a:t>
            </a:r>
            <a:r>
              <a:rPr sz="150" spc="15" dirty="0">
                <a:latin typeface="Arial"/>
                <a:cs typeface="Arial"/>
              </a:rPr>
              <a:t>n</a:t>
            </a:r>
            <a:r>
              <a:rPr sz="150" dirty="0">
                <a:latin typeface="Arial"/>
                <a:cs typeface="Arial"/>
              </a:rPr>
              <a:t> </a:t>
            </a:r>
            <a:r>
              <a:rPr sz="150" spc="10" dirty="0">
                <a:latin typeface="Arial"/>
                <a:cs typeface="Arial"/>
              </a:rPr>
              <a:t>-</a:t>
            </a:r>
            <a:r>
              <a:rPr sz="150" spc="-20" dirty="0">
                <a:latin typeface="Arial"/>
                <a:cs typeface="Arial"/>
              </a:rPr>
              <a:t> </a:t>
            </a:r>
            <a:r>
              <a:rPr sz="150" spc="15" dirty="0">
                <a:latin typeface="Arial"/>
                <a:cs typeface="Arial"/>
              </a:rPr>
              <a:t>g o</a:t>
            </a:r>
            <a:r>
              <a:rPr sz="150" spc="-15" dirty="0">
                <a:latin typeface="Arial"/>
                <a:cs typeface="Arial"/>
              </a:rPr>
              <a:t> </a:t>
            </a:r>
            <a:r>
              <a:rPr sz="150" spc="15" dirty="0">
                <a:latin typeface="Arial"/>
                <a:cs typeface="Arial"/>
              </a:rPr>
              <a:t>in</a:t>
            </a:r>
            <a:r>
              <a:rPr sz="150" spc="10" dirty="0">
                <a:latin typeface="Arial"/>
                <a:cs typeface="Arial"/>
              </a:rPr>
              <a:t> </a:t>
            </a:r>
            <a:r>
              <a:rPr sz="150" spc="15" dirty="0">
                <a:latin typeface="Arial"/>
                <a:cs typeface="Arial"/>
              </a:rPr>
              <a:t>g</a:t>
            </a:r>
            <a:r>
              <a:rPr sz="150" spc="70" dirty="0">
                <a:latin typeface="Arial"/>
                <a:cs typeface="Arial"/>
              </a:rPr>
              <a:t> </a:t>
            </a:r>
            <a:r>
              <a:rPr sz="150" spc="15" dirty="0">
                <a:latin typeface="Arial"/>
                <a:cs typeface="Arial"/>
              </a:rPr>
              <a:t>s</a:t>
            </a:r>
            <a:r>
              <a:rPr sz="150" spc="-5" dirty="0">
                <a:latin typeface="Arial"/>
                <a:cs typeface="Arial"/>
              </a:rPr>
              <a:t> </a:t>
            </a:r>
            <a:r>
              <a:rPr sz="150" spc="15" dirty="0">
                <a:latin typeface="Arial"/>
                <a:cs typeface="Arial"/>
              </a:rPr>
              <a:t>u</a:t>
            </a:r>
            <a:r>
              <a:rPr sz="150" dirty="0">
                <a:latin typeface="Arial"/>
                <a:cs typeface="Arial"/>
              </a:rPr>
              <a:t> </a:t>
            </a:r>
            <a:r>
              <a:rPr sz="150" spc="15" dirty="0">
                <a:latin typeface="Arial"/>
                <a:cs typeface="Arial"/>
              </a:rPr>
              <a:t>p</a:t>
            </a:r>
            <a:r>
              <a:rPr sz="150" dirty="0">
                <a:latin typeface="Arial"/>
                <a:cs typeface="Arial"/>
              </a:rPr>
              <a:t> </a:t>
            </a:r>
            <a:r>
              <a:rPr sz="150" spc="15" dirty="0">
                <a:latin typeface="Arial"/>
                <a:cs typeface="Arial"/>
              </a:rPr>
              <a:t>p</a:t>
            </a:r>
            <a:r>
              <a:rPr sz="150" spc="10" dirty="0">
                <a:latin typeface="Arial"/>
                <a:cs typeface="Arial"/>
              </a:rPr>
              <a:t> </a:t>
            </a:r>
            <a:r>
              <a:rPr sz="150" spc="15" dirty="0">
                <a:latin typeface="Arial"/>
                <a:cs typeface="Arial"/>
              </a:rPr>
              <a:t>o</a:t>
            </a:r>
            <a:r>
              <a:rPr sz="150" dirty="0">
                <a:latin typeface="Arial"/>
                <a:cs typeface="Arial"/>
              </a:rPr>
              <a:t> </a:t>
            </a:r>
            <a:r>
              <a:rPr sz="150" spc="10" dirty="0">
                <a:latin typeface="Arial"/>
                <a:cs typeface="Arial"/>
              </a:rPr>
              <a:t>r</a:t>
            </a:r>
            <a:r>
              <a:rPr sz="150" spc="-20" dirty="0">
                <a:latin typeface="Arial"/>
                <a:cs typeface="Arial"/>
              </a:rPr>
              <a:t> </a:t>
            </a:r>
            <a:r>
              <a:rPr sz="150" spc="5" dirty="0">
                <a:latin typeface="Arial"/>
                <a:cs typeface="Arial"/>
              </a:rPr>
              <a:t>t</a:t>
            </a:r>
            <a:endParaRPr sz="15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870810" y="2572816"/>
            <a:ext cx="167640" cy="116205"/>
          </a:xfrm>
          <a:custGeom>
            <a:avLst/>
            <a:gdLst/>
            <a:ahLst/>
            <a:cxnLst/>
            <a:rect l="l" t="t" r="r" b="b"/>
            <a:pathLst>
              <a:path w="167639" h="116205">
                <a:moveTo>
                  <a:pt x="167624" y="0"/>
                </a:moveTo>
                <a:lnTo>
                  <a:pt x="41148" y="0"/>
                </a:lnTo>
                <a:lnTo>
                  <a:pt x="0" y="115808"/>
                </a:lnTo>
                <a:lnTo>
                  <a:pt x="124968" y="115808"/>
                </a:lnTo>
                <a:lnTo>
                  <a:pt x="1676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870810" y="2574340"/>
            <a:ext cx="167640" cy="114300"/>
          </a:xfrm>
          <a:custGeom>
            <a:avLst/>
            <a:gdLst/>
            <a:ahLst/>
            <a:cxnLst/>
            <a:rect l="l" t="t" r="r" b="b"/>
            <a:pathLst>
              <a:path w="167639" h="114300">
                <a:moveTo>
                  <a:pt x="41147" y="0"/>
                </a:moveTo>
                <a:lnTo>
                  <a:pt x="0" y="114284"/>
                </a:lnTo>
                <a:lnTo>
                  <a:pt x="124967" y="114284"/>
                </a:lnTo>
                <a:lnTo>
                  <a:pt x="167624" y="0"/>
                </a:lnTo>
                <a:lnTo>
                  <a:pt x="41147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809829" y="2524054"/>
            <a:ext cx="853440" cy="306705"/>
          </a:xfrm>
          <a:custGeom>
            <a:avLst/>
            <a:gdLst/>
            <a:ahLst/>
            <a:cxnLst/>
            <a:rect l="l" t="t" r="r" b="b"/>
            <a:pathLst>
              <a:path w="853439" h="306705">
                <a:moveTo>
                  <a:pt x="0" y="0"/>
                </a:moveTo>
                <a:lnTo>
                  <a:pt x="0" y="306295"/>
                </a:lnTo>
                <a:lnTo>
                  <a:pt x="853377" y="306295"/>
                </a:lnTo>
                <a:lnTo>
                  <a:pt x="853377" y="0"/>
                </a:lnTo>
                <a:lnTo>
                  <a:pt x="0" y="0"/>
                </a:lnTo>
                <a:close/>
              </a:path>
            </a:pathLst>
          </a:custGeom>
          <a:ln w="50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953106" y="2929402"/>
            <a:ext cx="715010" cy="271780"/>
          </a:xfrm>
          <a:custGeom>
            <a:avLst/>
            <a:gdLst/>
            <a:ahLst/>
            <a:cxnLst/>
            <a:rect l="l" t="t" r="r" b="b"/>
            <a:pathLst>
              <a:path w="715010" h="271780">
                <a:moveTo>
                  <a:pt x="0" y="0"/>
                </a:moveTo>
                <a:lnTo>
                  <a:pt x="0" y="271247"/>
                </a:lnTo>
                <a:lnTo>
                  <a:pt x="714696" y="271247"/>
                </a:lnTo>
                <a:lnTo>
                  <a:pt x="7146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898242" y="2883682"/>
            <a:ext cx="713740" cy="271780"/>
          </a:xfrm>
          <a:custGeom>
            <a:avLst/>
            <a:gdLst/>
            <a:ahLst/>
            <a:cxnLst/>
            <a:rect l="l" t="t" r="r" b="b"/>
            <a:pathLst>
              <a:path w="713739" h="271780">
                <a:moveTo>
                  <a:pt x="0" y="0"/>
                </a:moveTo>
                <a:lnTo>
                  <a:pt x="0" y="271253"/>
                </a:lnTo>
                <a:lnTo>
                  <a:pt x="713172" y="271253"/>
                </a:lnTo>
                <a:lnTo>
                  <a:pt x="71317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898242" y="2883682"/>
            <a:ext cx="713740" cy="27178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400">
              <a:latin typeface="Times New Roman"/>
              <a:cs typeface="Times New Roman"/>
            </a:endParaRPr>
          </a:p>
          <a:p>
            <a:pPr marL="46990" marR="37465" indent="-635" algn="ctr">
              <a:lnSpc>
                <a:spcPct val="105000"/>
              </a:lnSpc>
            </a:pPr>
            <a:r>
              <a:rPr sz="300" spc="35" dirty="0">
                <a:latin typeface="Arial"/>
                <a:cs typeface="Arial"/>
              </a:rPr>
              <a:t>Introduction </a:t>
            </a:r>
            <a:r>
              <a:rPr sz="300" spc="50" dirty="0">
                <a:latin typeface="Arial"/>
                <a:cs typeface="Arial"/>
              </a:rPr>
              <a:t>and</a:t>
            </a:r>
            <a:r>
              <a:rPr sz="300" spc="5" dirty="0">
                <a:latin typeface="Arial"/>
                <a:cs typeface="Arial"/>
              </a:rPr>
              <a:t> </a:t>
            </a:r>
            <a:r>
              <a:rPr sz="300" spc="35" dirty="0">
                <a:latin typeface="Arial"/>
                <a:cs typeface="Arial"/>
              </a:rPr>
              <a:t>Orientation  </a:t>
            </a:r>
            <a:r>
              <a:rPr sz="300" spc="50" dirty="0">
                <a:latin typeface="Arial"/>
                <a:cs typeface="Arial"/>
              </a:rPr>
              <a:t>on</a:t>
            </a:r>
            <a:r>
              <a:rPr sz="300" dirty="0">
                <a:latin typeface="Arial"/>
                <a:cs typeface="Arial"/>
              </a:rPr>
              <a:t> </a:t>
            </a:r>
            <a:r>
              <a:rPr sz="300" spc="55" dirty="0">
                <a:latin typeface="Arial"/>
                <a:cs typeface="Arial"/>
              </a:rPr>
              <a:t>CD-OMS</a:t>
            </a:r>
            <a:r>
              <a:rPr sz="300" spc="25" dirty="0">
                <a:latin typeface="Arial"/>
                <a:cs typeface="Arial"/>
              </a:rPr>
              <a:t> </a:t>
            </a:r>
            <a:r>
              <a:rPr sz="300" spc="35" dirty="0">
                <a:latin typeface="Arial"/>
                <a:cs typeface="Arial"/>
              </a:rPr>
              <a:t>to</a:t>
            </a:r>
            <a:r>
              <a:rPr sz="300" spc="5" dirty="0">
                <a:latin typeface="Arial"/>
                <a:cs typeface="Arial"/>
              </a:rPr>
              <a:t> </a:t>
            </a:r>
            <a:r>
              <a:rPr sz="300" spc="55" dirty="0">
                <a:latin typeface="Arial"/>
                <a:cs typeface="Arial"/>
              </a:rPr>
              <a:t>TSCS</a:t>
            </a:r>
            <a:r>
              <a:rPr sz="300" spc="20" dirty="0">
                <a:latin typeface="Arial"/>
                <a:cs typeface="Arial"/>
              </a:rPr>
              <a:t> </a:t>
            </a:r>
            <a:r>
              <a:rPr sz="300" spc="60" dirty="0">
                <a:latin typeface="Arial"/>
                <a:cs typeface="Arial"/>
              </a:rPr>
              <a:t>Home  </a:t>
            </a:r>
            <a:r>
              <a:rPr sz="300" spc="45" dirty="0">
                <a:latin typeface="Arial"/>
                <a:cs typeface="Arial"/>
              </a:rPr>
              <a:t>Managers </a:t>
            </a:r>
            <a:r>
              <a:rPr sz="300" spc="50" dirty="0">
                <a:latin typeface="Arial"/>
                <a:cs typeface="Arial"/>
              </a:rPr>
              <a:t>and</a:t>
            </a:r>
            <a:r>
              <a:rPr sz="300" spc="-15" dirty="0">
                <a:latin typeface="Arial"/>
                <a:cs typeface="Arial"/>
              </a:rPr>
              <a:t> </a:t>
            </a:r>
            <a:r>
              <a:rPr sz="300" spc="35" dirty="0">
                <a:latin typeface="Arial"/>
                <a:cs typeface="Arial"/>
              </a:rPr>
              <a:t>Staff</a:t>
            </a:r>
            <a:endParaRPr sz="3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761942" y="3200643"/>
            <a:ext cx="669290" cy="271780"/>
          </a:xfrm>
          <a:custGeom>
            <a:avLst/>
            <a:gdLst/>
            <a:ahLst/>
            <a:cxnLst/>
            <a:rect l="l" t="t" r="r" b="b"/>
            <a:pathLst>
              <a:path w="669290" h="271779">
                <a:moveTo>
                  <a:pt x="668975" y="225536"/>
                </a:moveTo>
                <a:lnTo>
                  <a:pt x="668975" y="45720"/>
                </a:lnTo>
                <a:lnTo>
                  <a:pt x="667451" y="35052"/>
                </a:lnTo>
                <a:lnTo>
                  <a:pt x="638495" y="4572"/>
                </a:lnTo>
                <a:lnTo>
                  <a:pt x="614126" y="0"/>
                </a:lnTo>
                <a:lnTo>
                  <a:pt x="54848" y="0"/>
                </a:lnTo>
                <a:lnTo>
                  <a:pt x="12192" y="16764"/>
                </a:lnTo>
                <a:lnTo>
                  <a:pt x="0" y="45720"/>
                </a:lnTo>
                <a:lnTo>
                  <a:pt x="0" y="225536"/>
                </a:lnTo>
                <a:lnTo>
                  <a:pt x="21336" y="262112"/>
                </a:lnTo>
                <a:lnTo>
                  <a:pt x="54848" y="271256"/>
                </a:lnTo>
                <a:lnTo>
                  <a:pt x="614126" y="271256"/>
                </a:lnTo>
                <a:lnTo>
                  <a:pt x="656783" y="254492"/>
                </a:lnTo>
                <a:lnTo>
                  <a:pt x="668975" y="225536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05554" y="3154939"/>
            <a:ext cx="670560" cy="271780"/>
          </a:xfrm>
          <a:custGeom>
            <a:avLst/>
            <a:gdLst/>
            <a:ahLst/>
            <a:cxnLst/>
            <a:rect l="l" t="t" r="r" b="b"/>
            <a:pathLst>
              <a:path w="670559" h="271779">
                <a:moveTo>
                  <a:pt x="670514" y="225521"/>
                </a:moveTo>
                <a:lnTo>
                  <a:pt x="670514" y="45704"/>
                </a:lnTo>
                <a:lnTo>
                  <a:pt x="668990" y="35036"/>
                </a:lnTo>
                <a:lnTo>
                  <a:pt x="638510" y="4572"/>
                </a:lnTo>
                <a:lnTo>
                  <a:pt x="614126" y="0"/>
                </a:lnTo>
                <a:lnTo>
                  <a:pt x="56388" y="0"/>
                </a:lnTo>
                <a:lnTo>
                  <a:pt x="12192" y="16748"/>
                </a:lnTo>
                <a:lnTo>
                  <a:pt x="0" y="45704"/>
                </a:lnTo>
                <a:lnTo>
                  <a:pt x="0" y="225521"/>
                </a:lnTo>
                <a:lnTo>
                  <a:pt x="21336" y="262097"/>
                </a:lnTo>
                <a:lnTo>
                  <a:pt x="42672" y="271241"/>
                </a:lnTo>
                <a:lnTo>
                  <a:pt x="627842" y="271241"/>
                </a:lnTo>
                <a:lnTo>
                  <a:pt x="664418" y="246857"/>
                </a:lnTo>
                <a:lnTo>
                  <a:pt x="670514" y="22552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05554" y="3154939"/>
            <a:ext cx="670560" cy="271780"/>
          </a:xfrm>
          <a:custGeom>
            <a:avLst/>
            <a:gdLst/>
            <a:ahLst/>
            <a:cxnLst/>
            <a:rect l="l" t="t" r="r" b="b"/>
            <a:pathLst>
              <a:path w="670559" h="271779">
                <a:moveTo>
                  <a:pt x="614126" y="0"/>
                </a:moveTo>
                <a:lnTo>
                  <a:pt x="56387" y="0"/>
                </a:lnTo>
                <a:lnTo>
                  <a:pt x="42671" y="1523"/>
                </a:lnTo>
                <a:lnTo>
                  <a:pt x="6095" y="25892"/>
                </a:lnTo>
                <a:lnTo>
                  <a:pt x="0" y="45704"/>
                </a:lnTo>
                <a:lnTo>
                  <a:pt x="0" y="225521"/>
                </a:lnTo>
                <a:lnTo>
                  <a:pt x="21335" y="262097"/>
                </a:lnTo>
                <a:lnTo>
                  <a:pt x="32003" y="266669"/>
                </a:lnTo>
                <a:lnTo>
                  <a:pt x="42671" y="271241"/>
                </a:lnTo>
                <a:lnTo>
                  <a:pt x="627842" y="271241"/>
                </a:lnTo>
                <a:lnTo>
                  <a:pt x="638510" y="266669"/>
                </a:lnTo>
                <a:lnTo>
                  <a:pt x="649178" y="262097"/>
                </a:lnTo>
                <a:lnTo>
                  <a:pt x="658322" y="254477"/>
                </a:lnTo>
                <a:lnTo>
                  <a:pt x="664418" y="246857"/>
                </a:lnTo>
                <a:lnTo>
                  <a:pt x="668990" y="236189"/>
                </a:lnTo>
                <a:lnTo>
                  <a:pt x="670514" y="225521"/>
                </a:lnTo>
                <a:lnTo>
                  <a:pt x="670514" y="45704"/>
                </a:lnTo>
                <a:lnTo>
                  <a:pt x="649178" y="10652"/>
                </a:lnTo>
                <a:lnTo>
                  <a:pt x="627842" y="1523"/>
                </a:lnTo>
                <a:lnTo>
                  <a:pt x="614126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7363368" y="3202499"/>
            <a:ext cx="145415" cy="742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00" u="sng" spc="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00" u="sng" spc="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3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730951" y="3202499"/>
            <a:ext cx="621030" cy="17145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114"/>
              </a:spcBef>
            </a:pPr>
            <a:r>
              <a:rPr sz="300" spc="35" dirty="0">
                <a:latin typeface="Arial"/>
                <a:cs typeface="Arial"/>
              </a:rPr>
              <a:t>(1)</a:t>
            </a:r>
            <a:endParaRPr sz="3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300" spc="45" dirty="0">
                <a:latin typeface="Arial"/>
                <a:cs typeface="Arial"/>
              </a:rPr>
              <a:t>Perform Business</a:t>
            </a:r>
            <a:r>
              <a:rPr sz="300" spc="-40" dirty="0">
                <a:latin typeface="Arial"/>
                <a:cs typeface="Arial"/>
              </a:rPr>
              <a:t> </a:t>
            </a:r>
            <a:r>
              <a:rPr sz="300" spc="40" dirty="0">
                <a:latin typeface="Arial"/>
                <a:cs typeface="Arial"/>
              </a:rPr>
              <a:t>Analysis</a:t>
            </a:r>
            <a:endParaRPr sz="30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  <a:spcBef>
                <a:spcPts val="35"/>
              </a:spcBef>
            </a:pPr>
            <a:r>
              <a:rPr sz="300" spc="70" dirty="0">
                <a:latin typeface="Arial"/>
                <a:cs typeface="Arial"/>
              </a:rPr>
              <a:t>SWOT</a:t>
            </a:r>
            <a:endParaRPr sz="3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768370" y="3019318"/>
            <a:ext cx="715010" cy="271780"/>
          </a:xfrm>
          <a:custGeom>
            <a:avLst/>
            <a:gdLst/>
            <a:ahLst/>
            <a:cxnLst/>
            <a:rect l="l" t="t" r="r" b="b"/>
            <a:pathLst>
              <a:path w="715010" h="271779">
                <a:moveTo>
                  <a:pt x="0" y="0"/>
                </a:moveTo>
                <a:lnTo>
                  <a:pt x="0" y="271247"/>
                </a:lnTo>
                <a:lnTo>
                  <a:pt x="714696" y="271247"/>
                </a:lnTo>
                <a:lnTo>
                  <a:pt x="714696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5823234" y="3042170"/>
            <a:ext cx="660400" cy="27178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400">
              <a:latin typeface="Times New Roman"/>
              <a:cs typeface="Times New Roman"/>
            </a:endParaRPr>
          </a:p>
          <a:p>
            <a:pPr marL="118745" marR="47625" indent="-117475">
              <a:lnSpc>
                <a:spcPct val="103299"/>
              </a:lnSpc>
            </a:pPr>
            <a:r>
              <a:rPr sz="300" spc="50" dirty="0">
                <a:latin typeface="Arial"/>
                <a:cs typeface="Arial"/>
              </a:rPr>
              <a:t>Programs/Homes</a:t>
            </a:r>
            <a:r>
              <a:rPr sz="300" spc="-35" dirty="0">
                <a:latin typeface="Arial"/>
                <a:cs typeface="Arial"/>
              </a:rPr>
              <a:t> </a:t>
            </a:r>
            <a:r>
              <a:rPr sz="300" spc="50" dirty="0">
                <a:latin typeface="Arial"/>
                <a:cs typeface="Arial"/>
              </a:rPr>
              <a:t>Convene  </a:t>
            </a:r>
            <a:r>
              <a:rPr sz="300" spc="55" dirty="0">
                <a:latin typeface="Arial"/>
                <a:cs typeface="Arial"/>
              </a:rPr>
              <a:t>CD-OMS</a:t>
            </a:r>
            <a:r>
              <a:rPr sz="300" spc="25" dirty="0">
                <a:latin typeface="Arial"/>
                <a:cs typeface="Arial"/>
              </a:rPr>
              <a:t> </a:t>
            </a:r>
            <a:r>
              <a:rPr sz="300" spc="55" dirty="0">
                <a:latin typeface="Arial"/>
                <a:cs typeface="Arial"/>
              </a:rPr>
              <a:t>Teams</a:t>
            </a:r>
            <a:endParaRPr sz="3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6270497" y="3539703"/>
            <a:ext cx="166863" cy="1699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923818" y="3471900"/>
            <a:ext cx="513715" cy="271780"/>
          </a:xfrm>
          <a:custGeom>
            <a:avLst/>
            <a:gdLst/>
            <a:ahLst/>
            <a:cxnLst/>
            <a:rect l="l" t="t" r="r" b="b"/>
            <a:pathLst>
              <a:path w="513714" h="271779">
                <a:moveTo>
                  <a:pt x="513542" y="114284"/>
                </a:moveTo>
                <a:lnTo>
                  <a:pt x="513542" y="0"/>
                </a:lnTo>
                <a:lnTo>
                  <a:pt x="0" y="0"/>
                </a:lnTo>
                <a:lnTo>
                  <a:pt x="0" y="237728"/>
                </a:lnTo>
                <a:lnTo>
                  <a:pt x="21336" y="248396"/>
                </a:lnTo>
                <a:lnTo>
                  <a:pt x="44180" y="257540"/>
                </a:lnTo>
                <a:lnTo>
                  <a:pt x="68564" y="263636"/>
                </a:lnTo>
                <a:lnTo>
                  <a:pt x="91424" y="269717"/>
                </a:lnTo>
                <a:lnTo>
                  <a:pt x="117332" y="271241"/>
                </a:lnTo>
                <a:lnTo>
                  <a:pt x="141716" y="271241"/>
                </a:lnTo>
                <a:lnTo>
                  <a:pt x="213329" y="257540"/>
                </a:lnTo>
                <a:lnTo>
                  <a:pt x="257525" y="237728"/>
                </a:lnTo>
                <a:lnTo>
                  <a:pt x="275813" y="227060"/>
                </a:lnTo>
                <a:lnTo>
                  <a:pt x="295625" y="219440"/>
                </a:lnTo>
                <a:lnTo>
                  <a:pt x="315437" y="213344"/>
                </a:lnTo>
                <a:lnTo>
                  <a:pt x="336773" y="207248"/>
                </a:lnTo>
                <a:lnTo>
                  <a:pt x="358109" y="205724"/>
                </a:lnTo>
                <a:lnTo>
                  <a:pt x="380969" y="204200"/>
                </a:lnTo>
                <a:lnTo>
                  <a:pt x="402290" y="204200"/>
                </a:lnTo>
                <a:lnTo>
                  <a:pt x="513542" y="1142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868954" y="3426180"/>
            <a:ext cx="513715" cy="271780"/>
          </a:xfrm>
          <a:custGeom>
            <a:avLst/>
            <a:gdLst/>
            <a:ahLst/>
            <a:cxnLst/>
            <a:rect l="l" t="t" r="r" b="b"/>
            <a:pathLst>
              <a:path w="513714" h="271779">
                <a:moveTo>
                  <a:pt x="513542" y="114284"/>
                </a:moveTo>
                <a:lnTo>
                  <a:pt x="513542" y="0"/>
                </a:lnTo>
                <a:lnTo>
                  <a:pt x="0" y="0"/>
                </a:lnTo>
                <a:lnTo>
                  <a:pt x="0" y="237728"/>
                </a:lnTo>
                <a:lnTo>
                  <a:pt x="21336" y="248396"/>
                </a:lnTo>
                <a:lnTo>
                  <a:pt x="42672" y="257540"/>
                </a:lnTo>
                <a:lnTo>
                  <a:pt x="67056" y="265160"/>
                </a:lnTo>
                <a:lnTo>
                  <a:pt x="91424" y="269732"/>
                </a:lnTo>
                <a:lnTo>
                  <a:pt x="115808" y="271256"/>
                </a:lnTo>
                <a:lnTo>
                  <a:pt x="140192" y="271256"/>
                </a:lnTo>
                <a:lnTo>
                  <a:pt x="190484" y="265160"/>
                </a:lnTo>
                <a:lnTo>
                  <a:pt x="236189" y="248396"/>
                </a:lnTo>
                <a:lnTo>
                  <a:pt x="275813" y="227060"/>
                </a:lnTo>
                <a:lnTo>
                  <a:pt x="294101" y="219440"/>
                </a:lnTo>
                <a:lnTo>
                  <a:pt x="313913" y="213344"/>
                </a:lnTo>
                <a:lnTo>
                  <a:pt x="336773" y="208772"/>
                </a:lnTo>
                <a:lnTo>
                  <a:pt x="358109" y="205724"/>
                </a:lnTo>
                <a:lnTo>
                  <a:pt x="379445" y="204200"/>
                </a:lnTo>
                <a:lnTo>
                  <a:pt x="402305" y="204200"/>
                </a:lnTo>
                <a:lnTo>
                  <a:pt x="513542" y="1142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868954" y="3426180"/>
            <a:ext cx="513715" cy="271780"/>
          </a:xfrm>
          <a:custGeom>
            <a:avLst/>
            <a:gdLst/>
            <a:ahLst/>
            <a:cxnLst/>
            <a:rect l="l" t="t" r="r" b="b"/>
            <a:pathLst>
              <a:path w="513714" h="271779">
                <a:moveTo>
                  <a:pt x="0" y="237728"/>
                </a:moveTo>
                <a:lnTo>
                  <a:pt x="0" y="0"/>
                </a:lnTo>
                <a:lnTo>
                  <a:pt x="513542" y="0"/>
                </a:lnTo>
                <a:lnTo>
                  <a:pt x="513542" y="114284"/>
                </a:lnTo>
                <a:lnTo>
                  <a:pt x="402305" y="204200"/>
                </a:lnTo>
                <a:lnTo>
                  <a:pt x="379445" y="204200"/>
                </a:lnTo>
                <a:lnTo>
                  <a:pt x="358109" y="205724"/>
                </a:lnTo>
                <a:lnTo>
                  <a:pt x="313913" y="213344"/>
                </a:lnTo>
                <a:lnTo>
                  <a:pt x="275813" y="227060"/>
                </a:lnTo>
                <a:lnTo>
                  <a:pt x="256001" y="237728"/>
                </a:lnTo>
                <a:lnTo>
                  <a:pt x="236189" y="248396"/>
                </a:lnTo>
                <a:lnTo>
                  <a:pt x="213344" y="257540"/>
                </a:lnTo>
                <a:lnTo>
                  <a:pt x="190484" y="265160"/>
                </a:lnTo>
                <a:lnTo>
                  <a:pt x="166100" y="269732"/>
                </a:lnTo>
                <a:lnTo>
                  <a:pt x="140192" y="271256"/>
                </a:lnTo>
                <a:lnTo>
                  <a:pt x="115808" y="271256"/>
                </a:lnTo>
                <a:lnTo>
                  <a:pt x="91424" y="269732"/>
                </a:lnTo>
                <a:lnTo>
                  <a:pt x="67055" y="265160"/>
                </a:lnTo>
                <a:lnTo>
                  <a:pt x="42671" y="257540"/>
                </a:lnTo>
                <a:lnTo>
                  <a:pt x="21335" y="248396"/>
                </a:lnTo>
                <a:lnTo>
                  <a:pt x="0" y="23772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5895871" y="3488985"/>
            <a:ext cx="460375" cy="742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00" spc="55" dirty="0">
                <a:latin typeface="Arial"/>
                <a:cs typeface="Arial"/>
              </a:rPr>
              <a:t>CD-OMS Team</a:t>
            </a:r>
            <a:r>
              <a:rPr sz="300" spc="-35" dirty="0">
                <a:latin typeface="Arial"/>
                <a:cs typeface="Arial"/>
              </a:rPr>
              <a:t> </a:t>
            </a:r>
            <a:r>
              <a:rPr sz="300" spc="30" dirty="0">
                <a:latin typeface="Arial"/>
                <a:cs typeface="Arial"/>
              </a:rPr>
              <a:t>List</a:t>
            </a:r>
            <a:endParaRPr sz="3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7543693" y="3200643"/>
            <a:ext cx="669290" cy="271780"/>
          </a:xfrm>
          <a:custGeom>
            <a:avLst/>
            <a:gdLst/>
            <a:ahLst/>
            <a:cxnLst/>
            <a:rect l="l" t="t" r="r" b="b"/>
            <a:pathLst>
              <a:path w="669290" h="271779">
                <a:moveTo>
                  <a:pt x="668975" y="225536"/>
                </a:moveTo>
                <a:lnTo>
                  <a:pt x="668975" y="45720"/>
                </a:lnTo>
                <a:lnTo>
                  <a:pt x="667451" y="35052"/>
                </a:lnTo>
                <a:lnTo>
                  <a:pt x="636971" y="4572"/>
                </a:lnTo>
                <a:lnTo>
                  <a:pt x="614111" y="0"/>
                </a:lnTo>
                <a:lnTo>
                  <a:pt x="54848" y="0"/>
                </a:lnTo>
                <a:lnTo>
                  <a:pt x="10668" y="16764"/>
                </a:lnTo>
                <a:lnTo>
                  <a:pt x="0" y="45720"/>
                </a:lnTo>
                <a:lnTo>
                  <a:pt x="0" y="225536"/>
                </a:lnTo>
                <a:lnTo>
                  <a:pt x="19812" y="262112"/>
                </a:lnTo>
                <a:lnTo>
                  <a:pt x="54848" y="271256"/>
                </a:lnTo>
                <a:lnTo>
                  <a:pt x="614111" y="271256"/>
                </a:lnTo>
                <a:lnTo>
                  <a:pt x="656783" y="254492"/>
                </a:lnTo>
                <a:lnTo>
                  <a:pt x="668975" y="225536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487305" y="3154939"/>
            <a:ext cx="670560" cy="271780"/>
          </a:xfrm>
          <a:custGeom>
            <a:avLst/>
            <a:gdLst/>
            <a:ahLst/>
            <a:cxnLst/>
            <a:rect l="l" t="t" r="r" b="b"/>
            <a:pathLst>
              <a:path w="670559" h="271779">
                <a:moveTo>
                  <a:pt x="670499" y="225521"/>
                </a:moveTo>
                <a:lnTo>
                  <a:pt x="670499" y="45704"/>
                </a:lnTo>
                <a:lnTo>
                  <a:pt x="668975" y="35036"/>
                </a:lnTo>
                <a:lnTo>
                  <a:pt x="638495" y="4572"/>
                </a:lnTo>
                <a:lnTo>
                  <a:pt x="614111" y="0"/>
                </a:lnTo>
                <a:lnTo>
                  <a:pt x="56388" y="0"/>
                </a:lnTo>
                <a:lnTo>
                  <a:pt x="12192" y="16748"/>
                </a:lnTo>
                <a:lnTo>
                  <a:pt x="0" y="45704"/>
                </a:lnTo>
                <a:lnTo>
                  <a:pt x="0" y="225521"/>
                </a:lnTo>
                <a:lnTo>
                  <a:pt x="21336" y="262097"/>
                </a:lnTo>
                <a:lnTo>
                  <a:pt x="42672" y="271241"/>
                </a:lnTo>
                <a:lnTo>
                  <a:pt x="626303" y="271241"/>
                </a:lnTo>
                <a:lnTo>
                  <a:pt x="664403" y="246857"/>
                </a:lnTo>
                <a:lnTo>
                  <a:pt x="670499" y="22552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487304" y="3154939"/>
            <a:ext cx="670560" cy="271780"/>
          </a:xfrm>
          <a:custGeom>
            <a:avLst/>
            <a:gdLst/>
            <a:ahLst/>
            <a:cxnLst/>
            <a:rect l="l" t="t" r="r" b="b"/>
            <a:pathLst>
              <a:path w="670559" h="271779">
                <a:moveTo>
                  <a:pt x="614111" y="0"/>
                </a:moveTo>
                <a:lnTo>
                  <a:pt x="56387" y="0"/>
                </a:lnTo>
                <a:lnTo>
                  <a:pt x="42671" y="1523"/>
                </a:lnTo>
                <a:lnTo>
                  <a:pt x="6095" y="25892"/>
                </a:lnTo>
                <a:lnTo>
                  <a:pt x="0" y="45704"/>
                </a:lnTo>
                <a:lnTo>
                  <a:pt x="0" y="225521"/>
                </a:lnTo>
                <a:lnTo>
                  <a:pt x="21335" y="262097"/>
                </a:lnTo>
                <a:lnTo>
                  <a:pt x="42671" y="271241"/>
                </a:lnTo>
                <a:lnTo>
                  <a:pt x="626303" y="271241"/>
                </a:lnTo>
                <a:lnTo>
                  <a:pt x="664403" y="246857"/>
                </a:lnTo>
                <a:lnTo>
                  <a:pt x="670499" y="225521"/>
                </a:lnTo>
                <a:lnTo>
                  <a:pt x="670499" y="45704"/>
                </a:lnTo>
                <a:lnTo>
                  <a:pt x="649163" y="10652"/>
                </a:lnTo>
                <a:lnTo>
                  <a:pt x="614111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8145104" y="3202499"/>
            <a:ext cx="145415" cy="742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00" u="sng" spc="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00" u="sng" spc="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3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604133" y="3202499"/>
            <a:ext cx="435609" cy="17145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114"/>
              </a:spcBef>
            </a:pPr>
            <a:r>
              <a:rPr sz="300" spc="35" dirty="0">
                <a:latin typeface="Arial"/>
                <a:cs typeface="Arial"/>
              </a:rPr>
              <a:t>(2)</a:t>
            </a:r>
            <a:endParaRPr sz="3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300" spc="35" dirty="0">
                <a:latin typeface="Arial"/>
                <a:cs typeface="Arial"/>
              </a:rPr>
              <a:t>Identify </a:t>
            </a:r>
            <a:r>
              <a:rPr sz="300" spc="50" dirty="0">
                <a:latin typeface="Arial"/>
                <a:cs typeface="Arial"/>
              </a:rPr>
              <a:t>and</a:t>
            </a:r>
            <a:r>
              <a:rPr sz="300" spc="-45" dirty="0">
                <a:latin typeface="Arial"/>
                <a:cs typeface="Arial"/>
              </a:rPr>
              <a:t> </a:t>
            </a:r>
            <a:r>
              <a:rPr sz="300" spc="40" dirty="0">
                <a:latin typeface="Arial"/>
                <a:cs typeface="Arial"/>
              </a:rPr>
              <a:t>Select</a:t>
            </a:r>
            <a:endParaRPr sz="30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  <a:spcBef>
                <a:spcPts val="35"/>
              </a:spcBef>
            </a:pPr>
            <a:r>
              <a:rPr sz="300" spc="50" dirty="0">
                <a:latin typeface="Arial"/>
                <a:cs typeface="Arial"/>
              </a:rPr>
              <a:t>Outcomes</a:t>
            </a:r>
            <a:endParaRPr sz="3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6124955" y="3290559"/>
            <a:ext cx="0" cy="135890"/>
          </a:xfrm>
          <a:custGeom>
            <a:avLst/>
            <a:gdLst/>
            <a:ahLst/>
            <a:cxnLst/>
            <a:rect l="l" t="t" r="r" b="b"/>
            <a:pathLst>
              <a:path h="135889">
                <a:moveTo>
                  <a:pt x="0" y="0"/>
                </a:moveTo>
                <a:lnTo>
                  <a:pt x="0" y="1356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184821" y="3675339"/>
            <a:ext cx="168387" cy="16991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839651" y="3607521"/>
            <a:ext cx="513715" cy="271780"/>
          </a:xfrm>
          <a:custGeom>
            <a:avLst/>
            <a:gdLst/>
            <a:ahLst/>
            <a:cxnLst/>
            <a:rect l="l" t="t" r="r" b="b"/>
            <a:pathLst>
              <a:path w="513715" h="271779">
                <a:moveTo>
                  <a:pt x="513557" y="112776"/>
                </a:moveTo>
                <a:lnTo>
                  <a:pt x="513557" y="0"/>
                </a:lnTo>
                <a:lnTo>
                  <a:pt x="0" y="0"/>
                </a:lnTo>
                <a:lnTo>
                  <a:pt x="0" y="237728"/>
                </a:lnTo>
                <a:lnTo>
                  <a:pt x="21336" y="248396"/>
                </a:lnTo>
                <a:lnTo>
                  <a:pt x="44196" y="257540"/>
                </a:lnTo>
                <a:lnTo>
                  <a:pt x="67056" y="265160"/>
                </a:lnTo>
                <a:lnTo>
                  <a:pt x="89916" y="268208"/>
                </a:lnTo>
                <a:lnTo>
                  <a:pt x="115824" y="271256"/>
                </a:lnTo>
                <a:lnTo>
                  <a:pt x="140208" y="271256"/>
                </a:lnTo>
                <a:lnTo>
                  <a:pt x="188960" y="265160"/>
                </a:lnTo>
                <a:lnTo>
                  <a:pt x="236204" y="248396"/>
                </a:lnTo>
                <a:lnTo>
                  <a:pt x="275828" y="227060"/>
                </a:lnTo>
                <a:lnTo>
                  <a:pt x="295640" y="219440"/>
                </a:lnTo>
                <a:lnTo>
                  <a:pt x="315452" y="213344"/>
                </a:lnTo>
                <a:lnTo>
                  <a:pt x="358124" y="204200"/>
                </a:lnTo>
                <a:lnTo>
                  <a:pt x="402305" y="204200"/>
                </a:lnTo>
                <a:lnTo>
                  <a:pt x="513557" y="1127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784802" y="3561801"/>
            <a:ext cx="512445" cy="271780"/>
          </a:xfrm>
          <a:custGeom>
            <a:avLst/>
            <a:gdLst/>
            <a:ahLst/>
            <a:cxnLst/>
            <a:rect l="l" t="t" r="r" b="b"/>
            <a:pathLst>
              <a:path w="512445" h="271779">
                <a:moveTo>
                  <a:pt x="512018" y="114300"/>
                </a:moveTo>
                <a:lnTo>
                  <a:pt x="512018" y="0"/>
                </a:lnTo>
                <a:lnTo>
                  <a:pt x="0" y="0"/>
                </a:lnTo>
                <a:lnTo>
                  <a:pt x="0" y="237728"/>
                </a:lnTo>
                <a:lnTo>
                  <a:pt x="19812" y="248396"/>
                </a:lnTo>
                <a:lnTo>
                  <a:pt x="42656" y="257540"/>
                </a:lnTo>
                <a:lnTo>
                  <a:pt x="67040" y="265160"/>
                </a:lnTo>
                <a:lnTo>
                  <a:pt x="89900" y="269732"/>
                </a:lnTo>
                <a:lnTo>
                  <a:pt x="114284" y="271256"/>
                </a:lnTo>
                <a:lnTo>
                  <a:pt x="140192" y="271256"/>
                </a:lnTo>
                <a:lnTo>
                  <a:pt x="188960" y="265160"/>
                </a:lnTo>
                <a:lnTo>
                  <a:pt x="234680" y="248396"/>
                </a:lnTo>
                <a:lnTo>
                  <a:pt x="274289" y="228584"/>
                </a:lnTo>
                <a:lnTo>
                  <a:pt x="294101" y="219440"/>
                </a:lnTo>
                <a:lnTo>
                  <a:pt x="313913" y="213344"/>
                </a:lnTo>
                <a:lnTo>
                  <a:pt x="335249" y="208772"/>
                </a:lnTo>
                <a:lnTo>
                  <a:pt x="358109" y="205724"/>
                </a:lnTo>
                <a:lnTo>
                  <a:pt x="379445" y="204200"/>
                </a:lnTo>
                <a:lnTo>
                  <a:pt x="400781" y="204200"/>
                </a:lnTo>
                <a:lnTo>
                  <a:pt x="512018" y="1143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784802" y="3561801"/>
            <a:ext cx="512445" cy="271780"/>
          </a:xfrm>
          <a:custGeom>
            <a:avLst/>
            <a:gdLst/>
            <a:ahLst/>
            <a:cxnLst/>
            <a:rect l="l" t="t" r="r" b="b"/>
            <a:pathLst>
              <a:path w="512445" h="271779">
                <a:moveTo>
                  <a:pt x="0" y="237728"/>
                </a:moveTo>
                <a:lnTo>
                  <a:pt x="0" y="0"/>
                </a:lnTo>
                <a:lnTo>
                  <a:pt x="512018" y="0"/>
                </a:lnTo>
                <a:lnTo>
                  <a:pt x="512018" y="114299"/>
                </a:lnTo>
                <a:lnTo>
                  <a:pt x="400781" y="204200"/>
                </a:lnTo>
                <a:lnTo>
                  <a:pt x="379445" y="204200"/>
                </a:lnTo>
                <a:lnTo>
                  <a:pt x="358109" y="205724"/>
                </a:lnTo>
                <a:lnTo>
                  <a:pt x="313913" y="213344"/>
                </a:lnTo>
                <a:lnTo>
                  <a:pt x="274289" y="228584"/>
                </a:lnTo>
                <a:lnTo>
                  <a:pt x="234680" y="248396"/>
                </a:lnTo>
                <a:lnTo>
                  <a:pt x="213344" y="257540"/>
                </a:lnTo>
                <a:lnTo>
                  <a:pt x="188960" y="265160"/>
                </a:lnTo>
                <a:lnTo>
                  <a:pt x="164576" y="269732"/>
                </a:lnTo>
                <a:lnTo>
                  <a:pt x="140192" y="271256"/>
                </a:lnTo>
                <a:lnTo>
                  <a:pt x="114284" y="271256"/>
                </a:lnTo>
                <a:lnTo>
                  <a:pt x="89900" y="269732"/>
                </a:lnTo>
                <a:lnTo>
                  <a:pt x="67040" y="265160"/>
                </a:lnTo>
                <a:lnTo>
                  <a:pt x="42656" y="257540"/>
                </a:lnTo>
                <a:lnTo>
                  <a:pt x="19811" y="248396"/>
                </a:lnTo>
                <a:lnTo>
                  <a:pt x="0" y="23772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6941246" y="3600237"/>
            <a:ext cx="200025" cy="1225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24765">
              <a:lnSpc>
                <a:spcPct val="100000"/>
              </a:lnSpc>
              <a:spcBef>
                <a:spcPts val="114"/>
              </a:spcBef>
            </a:pPr>
            <a:r>
              <a:rPr sz="300" spc="70" dirty="0">
                <a:latin typeface="Arial"/>
                <a:cs typeface="Arial"/>
              </a:rPr>
              <a:t>SWOT</a:t>
            </a:r>
            <a:endParaRPr sz="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300" spc="70" dirty="0">
                <a:latin typeface="Arial"/>
                <a:cs typeface="Arial"/>
              </a:rPr>
              <a:t>R</a:t>
            </a:r>
            <a:r>
              <a:rPr sz="300" spc="35" dirty="0">
                <a:latin typeface="Arial"/>
                <a:cs typeface="Arial"/>
              </a:rPr>
              <a:t>eport</a:t>
            </a:r>
            <a:r>
              <a:rPr sz="300" spc="45" dirty="0">
                <a:latin typeface="Arial"/>
                <a:cs typeface="Arial"/>
              </a:rPr>
              <a:t>s</a:t>
            </a:r>
            <a:endParaRPr sz="30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7966557" y="3675339"/>
            <a:ext cx="168387" cy="16991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621402" y="3607521"/>
            <a:ext cx="513715" cy="271780"/>
          </a:xfrm>
          <a:custGeom>
            <a:avLst/>
            <a:gdLst/>
            <a:ahLst/>
            <a:cxnLst/>
            <a:rect l="l" t="t" r="r" b="b"/>
            <a:pathLst>
              <a:path w="513715" h="271779">
                <a:moveTo>
                  <a:pt x="513542" y="112776"/>
                </a:moveTo>
                <a:lnTo>
                  <a:pt x="513542" y="0"/>
                </a:lnTo>
                <a:lnTo>
                  <a:pt x="0" y="0"/>
                </a:lnTo>
                <a:lnTo>
                  <a:pt x="0" y="237728"/>
                </a:lnTo>
                <a:lnTo>
                  <a:pt x="19812" y="248396"/>
                </a:lnTo>
                <a:lnTo>
                  <a:pt x="42672" y="257540"/>
                </a:lnTo>
                <a:lnTo>
                  <a:pt x="67056" y="265160"/>
                </a:lnTo>
                <a:lnTo>
                  <a:pt x="89916" y="268208"/>
                </a:lnTo>
                <a:lnTo>
                  <a:pt x="115808" y="271256"/>
                </a:lnTo>
                <a:lnTo>
                  <a:pt x="140192" y="271256"/>
                </a:lnTo>
                <a:lnTo>
                  <a:pt x="188960" y="265160"/>
                </a:lnTo>
                <a:lnTo>
                  <a:pt x="236204" y="248396"/>
                </a:lnTo>
                <a:lnTo>
                  <a:pt x="275828" y="227060"/>
                </a:lnTo>
                <a:lnTo>
                  <a:pt x="294116" y="219440"/>
                </a:lnTo>
                <a:lnTo>
                  <a:pt x="315452" y="213344"/>
                </a:lnTo>
                <a:lnTo>
                  <a:pt x="358109" y="204200"/>
                </a:lnTo>
                <a:lnTo>
                  <a:pt x="400781" y="204200"/>
                </a:lnTo>
                <a:lnTo>
                  <a:pt x="513542" y="1127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565029" y="3561801"/>
            <a:ext cx="513715" cy="271780"/>
          </a:xfrm>
          <a:custGeom>
            <a:avLst/>
            <a:gdLst/>
            <a:ahLst/>
            <a:cxnLst/>
            <a:rect l="l" t="t" r="r" b="b"/>
            <a:pathLst>
              <a:path w="513715" h="271779">
                <a:moveTo>
                  <a:pt x="513542" y="114300"/>
                </a:moveTo>
                <a:lnTo>
                  <a:pt x="513542" y="0"/>
                </a:lnTo>
                <a:lnTo>
                  <a:pt x="0" y="0"/>
                </a:lnTo>
                <a:lnTo>
                  <a:pt x="0" y="237728"/>
                </a:lnTo>
                <a:lnTo>
                  <a:pt x="21336" y="248396"/>
                </a:lnTo>
                <a:lnTo>
                  <a:pt x="42656" y="257540"/>
                </a:lnTo>
                <a:lnTo>
                  <a:pt x="67040" y="265160"/>
                </a:lnTo>
                <a:lnTo>
                  <a:pt x="91424" y="269732"/>
                </a:lnTo>
                <a:lnTo>
                  <a:pt x="115808" y="271256"/>
                </a:lnTo>
                <a:lnTo>
                  <a:pt x="141716" y="271256"/>
                </a:lnTo>
                <a:lnTo>
                  <a:pt x="190469" y="265160"/>
                </a:lnTo>
                <a:lnTo>
                  <a:pt x="236189" y="248396"/>
                </a:lnTo>
                <a:lnTo>
                  <a:pt x="256001" y="237728"/>
                </a:lnTo>
                <a:lnTo>
                  <a:pt x="275813" y="228584"/>
                </a:lnTo>
                <a:lnTo>
                  <a:pt x="315437" y="213344"/>
                </a:lnTo>
                <a:lnTo>
                  <a:pt x="358109" y="205724"/>
                </a:lnTo>
                <a:lnTo>
                  <a:pt x="379445" y="204200"/>
                </a:lnTo>
                <a:lnTo>
                  <a:pt x="402290" y="204200"/>
                </a:lnTo>
                <a:lnTo>
                  <a:pt x="513542" y="1143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565028" y="3561801"/>
            <a:ext cx="513715" cy="271780"/>
          </a:xfrm>
          <a:custGeom>
            <a:avLst/>
            <a:gdLst/>
            <a:ahLst/>
            <a:cxnLst/>
            <a:rect l="l" t="t" r="r" b="b"/>
            <a:pathLst>
              <a:path w="513715" h="271779">
                <a:moveTo>
                  <a:pt x="0" y="237728"/>
                </a:moveTo>
                <a:lnTo>
                  <a:pt x="0" y="0"/>
                </a:lnTo>
                <a:lnTo>
                  <a:pt x="513542" y="0"/>
                </a:lnTo>
                <a:lnTo>
                  <a:pt x="513542" y="114299"/>
                </a:lnTo>
                <a:lnTo>
                  <a:pt x="402290" y="204200"/>
                </a:lnTo>
                <a:lnTo>
                  <a:pt x="379445" y="204200"/>
                </a:lnTo>
                <a:lnTo>
                  <a:pt x="358109" y="205724"/>
                </a:lnTo>
                <a:lnTo>
                  <a:pt x="336773" y="208772"/>
                </a:lnTo>
                <a:lnTo>
                  <a:pt x="315437" y="213344"/>
                </a:lnTo>
                <a:lnTo>
                  <a:pt x="294101" y="219440"/>
                </a:lnTo>
                <a:lnTo>
                  <a:pt x="275813" y="228584"/>
                </a:lnTo>
                <a:lnTo>
                  <a:pt x="256001" y="237728"/>
                </a:lnTo>
                <a:lnTo>
                  <a:pt x="213329" y="257540"/>
                </a:lnTo>
                <a:lnTo>
                  <a:pt x="166100" y="269732"/>
                </a:lnTo>
                <a:lnTo>
                  <a:pt x="141716" y="271256"/>
                </a:lnTo>
                <a:lnTo>
                  <a:pt x="115808" y="271256"/>
                </a:lnTo>
                <a:lnTo>
                  <a:pt x="91424" y="269732"/>
                </a:lnTo>
                <a:lnTo>
                  <a:pt x="67040" y="265160"/>
                </a:lnTo>
                <a:lnTo>
                  <a:pt x="42656" y="257540"/>
                </a:lnTo>
                <a:lnTo>
                  <a:pt x="21335" y="248396"/>
                </a:lnTo>
                <a:lnTo>
                  <a:pt x="0" y="23772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7695562" y="3600237"/>
            <a:ext cx="255270" cy="1225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0005" marR="5080" indent="-27940">
              <a:lnSpc>
                <a:spcPct val="106700"/>
              </a:lnSpc>
              <a:spcBef>
                <a:spcPts val="90"/>
              </a:spcBef>
            </a:pPr>
            <a:r>
              <a:rPr sz="300" spc="75" dirty="0">
                <a:latin typeface="Arial"/>
                <a:cs typeface="Arial"/>
              </a:rPr>
              <a:t>O</a:t>
            </a:r>
            <a:r>
              <a:rPr sz="300" spc="35" dirty="0">
                <a:latin typeface="Arial"/>
                <a:cs typeface="Arial"/>
              </a:rPr>
              <a:t>ut</a:t>
            </a:r>
            <a:r>
              <a:rPr sz="300" spc="50" dirty="0">
                <a:latin typeface="Arial"/>
                <a:cs typeface="Arial"/>
              </a:rPr>
              <a:t>c</a:t>
            </a:r>
            <a:r>
              <a:rPr sz="300" spc="45" dirty="0">
                <a:latin typeface="Arial"/>
                <a:cs typeface="Arial"/>
              </a:rPr>
              <a:t>o</a:t>
            </a:r>
            <a:r>
              <a:rPr sz="300" spc="85" dirty="0">
                <a:latin typeface="Arial"/>
                <a:cs typeface="Arial"/>
              </a:rPr>
              <a:t>m</a:t>
            </a:r>
            <a:r>
              <a:rPr sz="300" spc="45" dirty="0">
                <a:latin typeface="Arial"/>
                <a:cs typeface="Arial"/>
              </a:rPr>
              <a:t>e</a:t>
            </a:r>
            <a:r>
              <a:rPr sz="300" spc="30" dirty="0">
                <a:latin typeface="Arial"/>
                <a:cs typeface="Arial"/>
              </a:rPr>
              <a:t>s  </a:t>
            </a:r>
            <a:r>
              <a:rPr sz="300" spc="40" dirty="0">
                <a:latin typeface="Arial"/>
                <a:cs typeface="Arial"/>
              </a:rPr>
              <a:t>Reports</a:t>
            </a:r>
            <a:endParaRPr sz="30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8325429" y="3200643"/>
            <a:ext cx="669290" cy="271780"/>
          </a:xfrm>
          <a:custGeom>
            <a:avLst/>
            <a:gdLst/>
            <a:ahLst/>
            <a:cxnLst/>
            <a:rect l="l" t="t" r="r" b="b"/>
            <a:pathLst>
              <a:path w="669290" h="271779">
                <a:moveTo>
                  <a:pt x="668990" y="225536"/>
                </a:moveTo>
                <a:lnTo>
                  <a:pt x="668990" y="45720"/>
                </a:lnTo>
                <a:lnTo>
                  <a:pt x="667466" y="35052"/>
                </a:lnTo>
                <a:lnTo>
                  <a:pt x="636986" y="4572"/>
                </a:lnTo>
                <a:lnTo>
                  <a:pt x="612602" y="0"/>
                </a:lnTo>
                <a:lnTo>
                  <a:pt x="54864" y="0"/>
                </a:lnTo>
                <a:lnTo>
                  <a:pt x="10668" y="16764"/>
                </a:lnTo>
                <a:lnTo>
                  <a:pt x="0" y="35052"/>
                </a:lnTo>
                <a:lnTo>
                  <a:pt x="0" y="236204"/>
                </a:lnTo>
                <a:lnTo>
                  <a:pt x="30480" y="266684"/>
                </a:lnTo>
                <a:lnTo>
                  <a:pt x="54864" y="271256"/>
                </a:lnTo>
                <a:lnTo>
                  <a:pt x="612602" y="271256"/>
                </a:lnTo>
                <a:lnTo>
                  <a:pt x="656798" y="254492"/>
                </a:lnTo>
                <a:lnTo>
                  <a:pt x="668990" y="225536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269056" y="3154939"/>
            <a:ext cx="669290" cy="271780"/>
          </a:xfrm>
          <a:custGeom>
            <a:avLst/>
            <a:gdLst/>
            <a:ahLst/>
            <a:cxnLst/>
            <a:rect l="l" t="t" r="r" b="b"/>
            <a:pathLst>
              <a:path w="669290" h="271779">
                <a:moveTo>
                  <a:pt x="668975" y="225521"/>
                </a:moveTo>
                <a:lnTo>
                  <a:pt x="668975" y="45704"/>
                </a:lnTo>
                <a:lnTo>
                  <a:pt x="667451" y="35036"/>
                </a:lnTo>
                <a:lnTo>
                  <a:pt x="638495" y="4572"/>
                </a:lnTo>
                <a:lnTo>
                  <a:pt x="612587" y="0"/>
                </a:lnTo>
                <a:lnTo>
                  <a:pt x="56372" y="0"/>
                </a:lnTo>
                <a:lnTo>
                  <a:pt x="10668" y="16748"/>
                </a:lnTo>
                <a:lnTo>
                  <a:pt x="0" y="45704"/>
                </a:lnTo>
                <a:lnTo>
                  <a:pt x="0" y="225521"/>
                </a:lnTo>
                <a:lnTo>
                  <a:pt x="19812" y="262097"/>
                </a:lnTo>
                <a:lnTo>
                  <a:pt x="42656" y="271241"/>
                </a:lnTo>
                <a:lnTo>
                  <a:pt x="626303" y="271241"/>
                </a:lnTo>
                <a:lnTo>
                  <a:pt x="664403" y="246857"/>
                </a:lnTo>
                <a:lnTo>
                  <a:pt x="668975" y="22552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269056" y="3154939"/>
            <a:ext cx="669290" cy="271780"/>
          </a:xfrm>
          <a:custGeom>
            <a:avLst/>
            <a:gdLst/>
            <a:ahLst/>
            <a:cxnLst/>
            <a:rect l="l" t="t" r="r" b="b"/>
            <a:pathLst>
              <a:path w="669290" h="271779">
                <a:moveTo>
                  <a:pt x="612587" y="0"/>
                </a:moveTo>
                <a:lnTo>
                  <a:pt x="56372" y="0"/>
                </a:lnTo>
                <a:lnTo>
                  <a:pt x="10667" y="16748"/>
                </a:lnTo>
                <a:lnTo>
                  <a:pt x="0" y="45704"/>
                </a:lnTo>
                <a:lnTo>
                  <a:pt x="0" y="225521"/>
                </a:lnTo>
                <a:lnTo>
                  <a:pt x="19811" y="262097"/>
                </a:lnTo>
                <a:lnTo>
                  <a:pt x="42656" y="271241"/>
                </a:lnTo>
                <a:lnTo>
                  <a:pt x="626303" y="271241"/>
                </a:lnTo>
                <a:lnTo>
                  <a:pt x="664403" y="246857"/>
                </a:lnTo>
                <a:lnTo>
                  <a:pt x="668975" y="225521"/>
                </a:lnTo>
                <a:lnTo>
                  <a:pt x="668975" y="45704"/>
                </a:lnTo>
                <a:lnTo>
                  <a:pt x="649163" y="10652"/>
                </a:lnTo>
                <a:lnTo>
                  <a:pt x="612587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8925331" y="3178127"/>
            <a:ext cx="93980" cy="742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00" u="sng" spc="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00" u="sng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3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8309687" y="3178127"/>
            <a:ext cx="589915" cy="2190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4"/>
              </a:spcBef>
            </a:pPr>
            <a:r>
              <a:rPr sz="300" spc="35" dirty="0">
                <a:latin typeface="Arial"/>
                <a:cs typeface="Arial"/>
              </a:rPr>
              <a:t>(3)</a:t>
            </a:r>
            <a:endParaRPr sz="300">
              <a:latin typeface="Arial"/>
              <a:cs typeface="Arial"/>
            </a:endParaRPr>
          </a:p>
          <a:p>
            <a:pPr marL="12065" marR="5080" algn="ctr">
              <a:lnSpc>
                <a:spcPct val="105000"/>
              </a:lnSpc>
              <a:spcBef>
                <a:spcPts val="5"/>
              </a:spcBef>
            </a:pPr>
            <a:r>
              <a:rPr sz="300" spc="35" dirty="0">
                <a:latin typeface="Arial"/>
                <a:cs typeface="Arial"/>
              </a:rPr>
              <a:t>Identify </a:t>
            </a:r>
            <a:r>
              <a:rPr sz="300" spc="40" dirty="0">
                <a:latin typeface="Arial"/>
                <a:cs typeface="Arial"/>
              </a:rPr>
              <a:t>Stakeholders</a:t>
            </a:r>
            <a:r>
              <a:rPr sz="300" spc="-25" dirty="0">
                <a:latin typeface="Arial"/>
                <a:cs typeface="Arial"/>
              </a:rPr>
              <a:t> </a:t>
            </a:r>
            <a:r>
              <a:rPr sz="300" spc="50" dirty="0">
                <a:latin typeface="Arial"/>
                <a:cs typeface="Arial"/>
              </a:rPr>
              <a:t>and  </a:t>
            </a:r>
            <a:r>
              <a:rPr sz="300" spc="45" dirty="0">
                <a:latin typeface="Arial"/>
                <a:cs typeface="Arial"/>
              </a:rPr>
              <a:t>Define </a:t>
            </a:r>
            <a:r>
              <a:rPr sz="300" spc="50" dirty="0">
                <a:latin typeface="Arial"/>
                <a:cs typeface="Arial"/>
              </a:rPr>
              <a:t>Outcomes  </a:t>
            </a:r>
            <a:r>
              <a:rPr sz="300" spc="40" dirty="0">
                <a:latin typeface="Arial"/>
                <a:cs typeface="Arial"/>
              </a:rPr>
              <a:t>Expectations</a:t>
            </a:r>
            <a:endParaRPr sz="30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8748308" y="3675339"/>
            <a:ext cx="168387" cy="16991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401629" y="3607521"/>
            <a:ext cx="515620" cy="271780"/>
          </a:xfrm>
          <a:custGeom>
            <a:avLst/>
            <a:gdLst/>
            <a:ahLst/>
            <a:cxnLst/>
            <a:rect l="l" t="t" r="r" b="b"/>
            <a:pathLst>
              <a:path w="515620" h="271779">
                <a:moveTo>
                  <a:pt x="515066" y="112776"/>
                </a:moveTo>
                <a:lnTo>
                  <a:pt x="515066" y="0"/>
                </a:lnTo>
                <a:lnTo>
                  <a:pt x="0" y="0"/>
                </a:lnTo>
                <a:lnTo>
                  <a:pt x="0" y="237728"/>
                </a:lnTo>
                <a:lnTo>
                  <a:pt x="21336" y="248396"/>
                </a:lnTo>
                <a:lnTo>
                  <a:pt x="44196" y="257540"/>
                </a:lnTo>
                <a:lnTo>
                  <a:pt x="68580" y="265160"/>
                </a:lnTo>
                <a:lnTo>
                  <a:pt x="91440" y="268208"/>
                </a:lnTo>
                <a:lnTo>
                  <a:pt x="117348" y="271256"/>
                </a:lnTo>
                <a:lnTo>
                  <a:pt x="141716" y="271256"/>
                </a:lnTo>
                <a:lnTo>
                  <a:pt x="190484" y="265160"/>
                </a:lnTo>
                <a:lnTo>
                  <a:pt x="236204" y="248396"/>
                </a:lnTo>
                <a:lnTo>
                  <a:pt x="275813" y="227060"/>
                </a:lnTo>
                <a:lnTo>
                  <a:pt x="295625" y="219440"/>
                </a:lnTo>
                <a:lnTo>
                  <a:pt x="315437" y="213344"/>
                </a:lnTo>
                <a:lnTo>
                  <a:pt x="358109" y="204200"/>
                </a:lnTo>
                <a:lnTo>
                  <a:pt x="402305" y="204200"/>
                </a:lnTo>
                <a:lnTo>
                  <a:pt x="515066" y="1127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346765" y="3561801"/>
            <a:ext cx="513715" cy="271780"/>
          </a:xfrm>
          <a:custGeom>
            <a:avLst/>
            <a:gdLst/>
            <a:ahLst/>
            <a:cxnLst/>
            <a:rect l="l" t="t" r="r" b="b"/>
            <a:pathLst>
              <a:path w="513715" h="271779">
                <a:moveTo>
                  <a:pt x="513557" y="114300"/>
                </a:moveTo>
                <a:lnTo>
                  <a:pt x="513557" y="0"/>
                </a:lnTo>
                <a:lnTo>
                  <a:pt x="0" y="0"/>
                </a:lnTo>
                <a:lnTo>
                  <a:pt x="0" y="237728"/>
                </a:lnTo>
                <a:lnTo>
                  <a:pt x="21336" y="248396"/>
                </a:lnTo>
                <a:lnTo>
                  <a:pt x="42672" y="257540"/>
                </a:lnTo>
                <a:lnTo>
                  <a:pt x="67056" y="265160"/>
                </a:lnTo>
                <a:lnTo>
                  <a:pt x="91440" y="269732"/>
                </a:lnTo>
                <a:lnTo>
                  <a:pt x="115824" y="271256"/>
                </a:lnTo>
                <a:lnTo>
                  <a:pt x="140208" y="271256"/>
                </a:lnTo>
                <a:lnTo>
                  <a:pt x="190484" y="265160"/>
                </a:lnTo>
                <a:lnTo>
                  <a:pt x="236204" y="248396"/>
                </a:lnTo>
                <a:lnTo>
                  <a:pt x="256016" y="237728"/>
                </a:lnTo>
                <a:lnTo>
                  <a:pt x="275828" y="228584"/>
                </a:lnTo>
                <a:lnTo>
                  <a:pt x="313928" y="213344"/>
                </a:lnTo>
                <a:lnTo>
                  <a:pt x="358109" y="205724"/>
                </a:lnTo>
                <a:lnTo>
                  <a:pt x="379445" y="204200"/>
                </a:lnTo>
                <a:lnTo>
                  <a:pt x="402305" y="204200"/>
                </a:lnTo>
                <a:lnTo>
                  <a:pt x="513557" y="1143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346764" y="3561801"/>
            <a:ext cx="513715" cy="271780"/>
          </a:xfrm>
          <a:custGeom>
            <a:avLst/>
            <a:gdLst/>
            <a:ahLst/>
            <a:cxnLst/>
            <a:rect l="l" t="t" r="r" b="b"/>
            <a:pathLst>
              <a:path w="513715" h="271779">
                <a:moveTo>
                  <a:pt x="0" y="237728"/>
                </a:moveTo>
                <a:lnTo>
                  <a:pt x="0" y="0"/>
                </a:lnTo>
                <a:lnTo>
                  <a:pt x="513557" y="0"/>
                </a:lnTo>
                <a:lnTo>
                  <a:pt x="513557" y="114299"/>
                </a:lnTo>
                <a:lnTo>
                  <a:pt x="402305" y="204200"/>
                </a:lnTo>
                <a:lnTo>
                  <a:pt x="379445" y="204200"/>
                </a:lnTo>
                <a:lnTo>
                  <a:pt x="358109" y="205724"/>
                </a:lnTo>
                <a:lnTo>
                  <a:pt x="336773" y="208772"/>
                </a:lnTo>
                <a:lnTo>
                  <a:pt x="313928" y="213344"/>
                </a:lnTo>
                <a:lnTo>
                  <a:pt x="294116" y="219440"/>
                </a:lnTo>
                <a:lnTo>
                  <a:pt x="275828" y="228584"/>
                </a:lnTo>
                <a:lnTo>
                  <a:pt x="256016" y="237728"/>
                </a:lnTo>
                <a:lnTo>
                  <a:pt x="213344" y="257540"/>
                </a:lnTo>
                <a:lnTo>
                  <a:pt x="166115" y="269732"/>
                </a:lnTo>
                <a:lnTo>
                  <a:pt x="140207" y="271256"/>
                </a:lnTo>
                <a:lnTo>
                  <a:pt x="115823" y="271256"/>
                </a:lnTo>
                <a:lnTo>
                  <a:pt x="91439" y="269732"/>
                </a:lnTo>
                <a:lnTo>
                  <a:pt x="67055" y="265160"/>
                </a:lnTo>
                <a:lnTo>
                  <a:pt x="42671" y="257540"/>
                </a:lnTo>
                <a:lnTo>
                  <a:pt x="21335" y="248396"/>
                </a:lnTo>
                <a:lnTo>
                  <a:pt x="0" y="23772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8398061" y="3600237"/>
            <a:ext cx="413384" cy="1225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3655" marR="5080" indent="-21590">
              <a:lnSpc>
                <a:spcPct val="106700"/>
              </a:lnSpc>
              <a:spcBef>
                <a:spcPts val="90"/>
              </a:spcBef>
            </a:pPr>
            <a:r>
              <a:rPr sz="300" spc="40" dirty="0">
                <a:latin typeface="Arial"/>
                <a:cs typeface="Arial"/>
              </a:rPr>
              <a:t>Stakeholders</a:t>
            </a:r>
            <a:r>
              <a:rPr sz="300" spc="-20" dirty="0">
                <a:latin typeface="Arial"/>
                <a:cs typeface="Arial"/>
              </a:rPr>
              <a:t> </a:t>
            </a:r>
            <a:r>
              <a:rPr sz="300" spc="50" dirty="0">
                <a:latin typeface="Arial"/>
                <a:cs typeface="Arial"/>
              </a:rPr>
              <a:t>and  Outcomes</a:t>
            </a:r>
            <a:r>
              <a:rPr sz="300" spc="5" dirty="0">
                <a:latin typeface="Arial"/>
                <a:cs typeface="Arial"/>
              </a:rPr>
              <a:t> </a:t>
            </a:r>
            <a:r>
              <a:rPr sz="300" spc="35" dirty="0">
                <a:latin typeface="Arial"/>
                <a:cs typeface="Arial"/>
              </a:rPr>
              <a:t>Lists</a:t>
            </a:r>
            <a:endParaRPr sz="3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030053" y="4059356"/>
            <a:ext cx="3968175" cy="12670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8302066" y="4132062"/>
            <a:ext cx="603885" cy="12128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14"/>
              </a:spcBef>
            </a:pPr>
            <a:r>
              <a:rPr sz="300" spc="35" dirty="0">
                <a:latin typeface="Arial"/>
                <a:cs typeface="Arial"/>
              </a:rPr>
              <a:t>(4)</a:t>
            </a:r>
            <a:endParaRPr sz="3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300" spc="45" dirty="0">
                <a:latin typeface="Arial"/>
                <a:cs typeface="Arial"/>
              </a:rPr>
              <a:t>Design </a:t>
            </a:r>
            <a:r>
              <a:rPr sz="300" spc="50" dirty="0">
                <a:latin typeface="Arial"/>
                <a:cs typeface="Arial"/>
              </a:rPr>
              <a:t>Outcomes</a:t>
            </a:r>
            <a:r>
              <a:rPr sz="300" spc="-35" dirty="0">
                <a:latin typeface="Arial"/>
                <a:cs typeface="Arial"/>
              </a:rPr>
              <a:t> </a:t>
            </a:r>
            <a:r>
              <a:rPr sz="300" spc="50" dirty="0">
                <a:latin typeface="Arial"/>
                <a:cs typeface="Arial"/>
              </a:rPr>
              <a:t>System</a:t>
            </a:r>
            <a:endParaRPr sz="3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8399585" y="4503892"/>
            <a:ext cx="408940" cy="1225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54305" marR="5080" indent="-142240">
              <a:lnSpc>
                <a:spcPct val="106700"/>
              </a:lnSpc>
              <a:spcBef>
                <a:spcPts val="90"/>
              </a:spcBef>
            </a:pPr>
            <a:r>
              <a:rPr sz="300" spc="50" dirty="0">
                <a:latin typeface="Arial"/>
                <a:cs typeface="Arial"/>
              </a:rPr>
              <a:t>Outcome</a:t>
            </a:r>
            <a:r>
              <a:rPr sz="300" spc="-15" dirty="0">
                <a:latin typeface="Arial"/>
                <a:cs typeface="Arial"/>
              </a:rPr>
              <a:t> </a:t>
            </a:r>
            <a:r>
              <a:rPr sz="300" spc="45" dirty="0">
                <a:latin typeface="Arial"/>
                <a:cs typeface="Arial"/>
              </a:rPr>
              <a:t>System  Plan</a:t>
            </a:r>
            <a:endParaRPr sz="3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7549275" y="4106167"/>
            <a:ext cx="549275" cy="17145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4"/>
              </a:spcBef>
            </a:pPr>
            <a:r>
              <a:rPr sz="300" spc="35" dirty="0">
                <a:latin typeface="Arial"/>
                <a:cs typeface="Arial"/>
              </a:rPr>
              <a:t>(5)</a:t>
            </a:r>
            <a:endParaRPr sz="300">
              <a:latin typeface="Arial"/>
              <a:cs typeface="Arial"/>
            </a:endParaRPr>
          </a:p>
          <a:p>
            <a:pPr marL="12065" marR="5080" indent="-1905" algn="ctr">
              <a:lnSpc>
                <a:spcPct val="106700"/>
              </a:lnSpc>
            </a:pPr>
            <a:r>
              <a:rPr sz="300" spc="40" dirty="0">
                <a:latin typeface="Arial"/>
                <a:cs typeface="Arial"/>
              </a:rPr>
              <a:t>Obtain </a:t>
            </a:r>
            <a:r>
              <a:rPr sz="300" spc="35" dirty="0">
                <a:latin typeface="Arial"/>
                <a:cs typeface="Arial"/>
              </a:rPr>
              <a:t>Individual Client  Satisfaction</a:t>
            </a:r>
            <a:r>
              <a:rPr sz="300" spc="-10" dirty="0">
                <a:latin typeface="Arial"/>
                <a:cs typeface="Arial"/>
              </a:rPr>
              <a:t> </a:t>
            </a:r>
            <a:r>
              <a:rPr sz="300" spc="40" dirty="0">
                <a:latin typeface="Arial"/>
                <a:cs typeface="Arial"/>
              </a:rPr>
              <a:t>Information</a:t>
            </a:r>
            <a:endParaRPr sz="3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7576702" y="4481033"/>
            <a:ext cx="49275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5000"/>
              </a:lnSpc>
              <a:spcBef>
                <a:spcPts val="100"/>
              </a:spcBef>
            </a:pPr>
            <a:r>
              <a:rPr sz="300" spc="35" dirty="0">
                <a:latin typeface="Arial"/>
                <a:cs typeface="Arial"/>
              </a:rPr>
              <a:t>Satisfaction</a:t>
            </a:r>
            <a:r>
              <a:rPr sz="300" dirty="0">
                <a:latin typeface="Arial"/>
                <a:cs typeface="Arial"/>
              </a:rPr>
              <a:t> </a:t>
            </a:r>
            <a:r>
              <a:rPr sz="300" spc="45" dirty="0">
                <a:latin typeface="Arial"/>
                <a:cs typeface="Arial"/>
              </a:rPr>
              <a:t>Measure  </a:t>
            </a:r>
            <a:r>
              <a:rPr sz="300" spc="40" dirty="0">
                <a:latin typeface="Arial"/>
                <a:cs typeface="Arial"/>
              </a:rPr>
              <a:t>Instrument </a:t>
            </a:r>
            <a:r>
              <a:rPr sz="300" spc="50" dirty="0">
                <a:latin typeface="Arial"/>
                <a:cs typeface="Arial"/>
              </a:rPr>
              <a:t>and  </a:t>
            </a:r>
            <a:r>
              <a:rPr sz="300" spc="40" dirty="0">
                <a:latin typeface="Arial"/>
                <a:cs typeface="Arial"/>
              </a:rPr>
              <a:t>Results</a:t>
            </a:r>
            <a:endParaRPr sz="30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7040803" y="3426180"/>
            <a:ext cx="0" cy="135890"/>
          </a:xfrm>
          <a:custGeom>
            <a:avLst/>
            <a:gdLst/>
            <a:ahLst/>
            <a:cxnLst/>
            <a:rect l="l" t="t" r="r" b="b"/>
            <a:pathLst>
              <a:path h="135889">
                <a:moveTo>
                  <a:pt x="0" y="0"/>
                </a:moveTo>
                <a:lnTo>
                  <a:pt x="0" y="1356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821030" y="3426180"/>
            <a:ext cx="0" cy="135890"/>
          </a:xfrm>
          <a:custGeom>
            <a:avLst/>
            <a:gdLst/>
            <a:ahLst/>
            <a:cxnLst/>
            <a:rect l="l" t="t" r="r" b="b"/>
            <a:pathLst>
              <a:path h="135889">
                <a:moveTo>
                  <a:pt x="0" y="0"/>
                </a:moveTo>
                <a:lnTo>
                  <a:pt x="0" y="1356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602781" y="3426180"/>
            <a:ext cx="0" cy="135890"/>
          </a:xfrm>
          <a:custGeom>
            <a:avLst/>
            <a:gdLst/>
            <a:ahLst/>
            <a:cxnLst/>
            <a:rect l="l" t="t" r="r" b="b"/>
            <a:pathLst>
              <a:path h="135889">
                <a:moveTo>
                  <a:pt x="0" y="0"/>
                </a:moveTo>
                <a:lnTo>
                  <a:pt x="0" y="1356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483065" y="3154939"/>
            <a:ext cx="222885" cy="135890"/>
          </a:xfrm>
          <a:custGeom>
            <a:avLst/>
            <a:gdLst/>
            <a:ahLst/>
            <a:cxnLst/>
            <a:rect l="l" t="t" r="r" b="b"/>
            <a:pathLst>
              <a:path w="222884" h="135889">
                <a:moveTo>
                  <a:pt x="0" y="0"/>
                </a:moveTo>
                <a:lnTo>
                  <a:pt x="111251" y="0"/>
                </a:lnTo>
                <a:lnTo>
                  <a:pt x="111251" y="135620"/>
                </a:lnTo>
                <a:lnTo>
                  <a:pt x="222488" y="1356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611413" y="3019318"/>
            <a:ext cx="157480" cy="135890"/>
          </a:xfrm>
          <a:custGeom>
            <a:avLst/>
            <a:gdLst/>
            <a:ahLst/>
            <a:cxnLst/>
            <a:rect l="l" t="t" r="r" b="b"/>
            <a:pathLst>
              <a:path w="157479" h="135889">
                <a:moveTo>
                  <a:pt x="0" y="0"/>
                </a:moveTo>
                <a:lnTo>
                  <a:pt x="89915" y="0"/>
                </a:lnTo>
                <a:lnTo>
                  <a:pt x="89915" y="135620"/>
                </a:lnTo>
                <a:lnTo>
                  <a:pt x="156956" y="1356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6759907" y="4083307"/>
            <a:ext cx="564515" cy="2190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14"/>
              </a:spcBef>
            </a:pPr>
            <a:r>
              <a:rPr sz="300" spc="35" dirty="0">
                <a:latin typeface="Arial"/>
                <a:cs typeface="Arial"/>
              </a:rPr>
              <a:t>(6)</a:t>
            </a:r>
            <a:endParaRPr sz="300">
              <a:latin typeface="Arial"/>
              <a:cs typeface="Arial"/>
            </a:endParaRPr>
          </a:p>
          <a:p>
            <a:pPr marL="12700" marR="5080" indent="-635" algn="ctr">
              <a:lnSpc>
                <a:spcPct val="105000"/>
              </a:lnSpc>
              <a:spcBef>
                <a:spcPts val="5"/>
              </a:spcBef>
            </a:pPr>
            <a:r>
              <a:rPr sz="300" spc="40" dirty="0">
                <a:latin typeface="Arial"/>
                <a:cs typeface="Arial"/>
              </a:rPr>
              <a:t>Obtain </a:t>
            </a:r>
            <a:r>
              <a:rPr sz="300" spc="35" dirty="0">
                <a:latin typeface="Arial"/>
                <a:cs typeface="Arial"/>
              </a:rPr>
              <a:t>Individual  </a:t>
            </a:r>
            <a:r>
              <a:rPr sz="300" spc="40" dirty="0">
                <a:latin typeface="Arial"/>
                <a:cs typeface="Arial"/>
              </a:rPr>
              <a:t>Stakeholder</a:t>
            </a:r>
            <a:r>
              <a:rPr sz="300" spc="10" dirty="0">
                <a:latin typeface="Arial"/>
                <a:cs typeface="Arial"/>
              </a:rPr>
              <a:t> </a:t>
            </a:r>
            <a:r>
              <a:rPr sz="300" spc="35" dirty="0">
                <a:latin typeface="Arial"/>
                <a:cs typeface="Arial"/>
              </a:rPr>
              <a:t>Satisfaction  </a:t>
            </a:r>
            <a:r>
              <a:rPr sz="300" spc="40" dirty="0">
                <a:latin typeface="Arial"/>
                <a:cs typeface="Arial"/>
              </a:rPr>
              <a:t>Information</a:t>
            </a:r>
            <a:endParaRPr sz="3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794954" y="4481033"/>
            <a:ext cx="49275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5000"/>
              </a:lnSpc>
              <a:spcBef>
                <a:spcPts val="100"/>
              </a:spcBef>
            </a:pPr>
            <a:r>
              <a:rPr sz="300" spc="35" dirty="0">
                <a:latin typeface="Arial"/>
                <a:cs typeface="Arial"/>
              </a:rPr>
              <a:t>Satisfaction</a:t>
            </a:r>
            <a:r>
              <a:rPr sz="300" spc="5" dirty="0">
                <a:latin typeface="Arial"/>
                <a:cs typeface="Arial"/>
              </a:rPr>
              <a:t> </a:t>
            </a:r>
            <a:r>
              <a:rPr sz="300" spc="45" dirty="0">
                <a:latin typeface="Arial"/>
                <a:cs typeface="Arial"/>
              </a:rPr>
              <a:t>Measure  </a:t>
            </a:r>
            <a:r>
              <a:rPr sz="300" spc="40" dirty="0">
                <a:latin typeface="Arial"/>
                <a:cs typeface="Arial"/>
              </a:rPr>
              <a:t>Instrument </a:t>
            </a:r>
            <a:r>
              <a:rPr sz="300" spc="50" dirty="0">
                <a:latin typeface="Arial"/>
                <a:cs typeface="Arial"/>
              </a:rPr>
              <a:t>and  </a:t>
            </a:r>
            <a:r>
              <a:rPr sz="300" spc="40" dirty="0">
                <a:latin typeface="Arial"/>
                <a:cs typeface="Arial"/>
              </a:rPr>
              <a:t>Results</a:t>
            </a:r>
            <a:endParaRPr sz="3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055876" y="4106167"/>
            <a:ext cx="410209" cy="17145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4"/>
              </a:spcBef>
            </a:pPr>
            <a:r>
              <a:rPr sz="300" spc="35" dirty="0">
                <a:latin typeface="Arial"/>
                <a:cs typeface="Arial"/>
              </a:rPr>
              <a:t>(7)</a:t>
            </a:r>
            <a:endParaRPr sz="300">
              <a:latin typeface="Arial"/>
              <a:cs typeface="Arial"/>
            </a:endParaRPr>
          </a:p>
          <a:p>
            <a:pPr marL="12700" marR="5080" algn="ctr">
              <a:lnSpc>
                <a:spcPct val="106700"/>
              </a:lnSpc>
            </a:pPr>
            <a:r>
              <a:rPr sz="300" spc="40" dirty="0">
                <a:latin typeface="Arial"/>
                <a:cs typeface="Arial"/>
              </a:rPr>
              <a:t>Obtain</a:t>
            </a:r>
            <a:r>
              <a:rPr sz="300" spc="-15" dirty="0">
                <a:latin typeface="Arial"/>
                <a:cs typeface="Arial"/>
              </a:rPr>
              <a:t> </a:t>
            </a:r>
            <a:r>
              <a:rPr sz="300" spc="40" dirty="0">
                <a:latin typeface="Arial"/>
                <a:cs typeface="Arial"/>
              </a:rPr>
              <a:t>Follow-Up  Information</a:t>
            </a:r>
            <a:endParaRPr sz="3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240606" y="4106167"/>
            <a:ext cx="475615" cy="17145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114"/>
              </a:spcBef>
            </a:pPr>
            <a:r>
              <a:rPr sz="300" spc="30" dirty="0">
                <a:latin typeface="Arial"/>
                <a:cs typeface="Arial"/>
              </a:rPr>
              <a:t>(8)</a:t>
            </a:r>
            <a:endParaRPr sz="300">
              <a:latin typeface="Arial"/>
              <a:cs typeface="Arial"/>
            </a:endParaRPr>
          </a:p>
          <a:p>
            <a:pPr marL="12065" marR="5080" indent="635" algn="ctr">
              <a:lnSpc>
                <a:spcPct val="106700"/>
              </a:lnSpc>
            </a:pPr>
            <a:r>
              <a:rPr sz="300" spc="40" dirty="0">
                <a:latin typeface="Arial"/>
                <a:cs typeface="Arial"/>
              </a:rPr>
              <a:t>Obtain </a:t>
            </a:r>
            <a:r>
              <a:rPr sz="300" spc="50" dirty="0">
                <a:latin typeface="Arial"/>
                <a:cs typeface="Arial"/>
              </a:rPr>
              <a:t>Consumer  </a:t>
            </a:r>
            <a:r>
              <a:rPr sz="300" spc="70" dirty="0">
                <a:latin typeface="Arial"/>
                <a:cs typeface="Arial"/>
              </a:rPr>
              <a:t>C</a:t>
            </a:r>
            <a:r>
              <a:rPr sz="300" spc="40" dirty="0">
                <a:latin typeface="Arial"/>
                <a:cs typeface="Arial"/>
              </a:rPr>
              <a:t>hara</a:t>
            </a:r>
            <a:r>
              <a:rPr sz="300" spc="35" dirty="0">
                <a:latin typeface="Arial"/>
                <a:cs typeface="Arial"/>
              </a:rPr>
              <a:t>c</a:t>
            </a:r>
            <a:r>
              <a:rPr sz="300" spc="30" dirty="0">
                <a:latin typeface="Arial"/>
                <a:cs typeface="Arial"/>
              </a:rPr>
              <a:t>teri</a:t>
            </a:r>
            <a:r>
              <a:rPr sz="300" spc="50" dirty="0">
                <a:latin typeface="Arial"/>
                <a:cs typeface="Arial"/>
              </a:rPr>
              <a:t>s</a:t>
            </a:r>
            <a:r>
              <a:rPr sz="300" spc="15" dirty="0">
                <a:latin typeface="Arial"/>
                <a:cs typeface="Arial"/>
              </a:rPr>
              <a:t>ti</a:t>
            </a:r>
            <a:r>
              <a:rPr sz="300" spc="50" dirty="0">
                <a:latin typeface="Arial"/>
                <a:cs typeface="Arial"/>
              </a:rPr>
              <a:t>c</a:t>
            </a:r>
            <a:r>
              <a:rPr sz="300" spc="45" dirty="0">
                <a:latin typeface="Arial"/>
                <a:cs typeface="Arial"/>
              </a:rPr>
              <a:t>s</a:t>
            </a:r>
            <a:r>
              <a:rPr sz="300" spc="30" dirty="0">
                <a:latin typeface="Arial"/>
                <a:cs typeface="Arial"/>
              </a:rPr>
              <a:t> </a:t>
            </a:r>
            <a:r>
              <a:rPr sz="300" spc="55" dirty="0">
                <a:latin typeface="Arial"/>
                <a:cs typeface="Arial"/>
              </a:rPr>
              <a:t>D</a:t>
            </a:r>
            <a:r>
              <a:rPr sz="300" spc="35" dirty="0">
                <a:latin typeface="Arial"/>
                <a:cs typeface="Arial"/>
              </a:rPr>
              <a:t>at</a:t>
            </a:r>
            <a:r>
              <a:rPr sz="300" spc="50" dirty="0">
                <a:latin typeface="Arial"/>
                <a:cs typeface="Arial"/>
              </a:rPr>
              <a:t>a</a:t>
            </a:r>
            <a:endParaRPr sz="3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5301562" y="4481033"/>
            <a:ext cx="35560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35" algn="ctr">
              <a:lnSpc>
                <a:spcPct val="105000"/>
              </a:lnSpc>
              <a:spcBef>
                <a:spcPts val="100"/>
              </a:spcBef>
            </a:pPr>
            <a:r>
              <a:rPr sz="300" spc="50" dirty="0">
                <a:latin typeface="Arial"/>
                <a:cs typeface="Arial"/>
              </a:rPr>
              <a:t>Consumer  </a:t>
            </a:r>
            <a:r>
              <a:rPr sz="300" spc="55" dirty="0">
                <a:latin typeface="Arial"/>
                <a:cs typeface="Arial"/>
              </a:rPr>
              <a:t>C</a:t>
            </a:r>
            <a:r>
              <a:rPr sz="300" spc="40" dirty="0">
                <a:latin typeface="Arial"/>
                <a:cs typeface="Arial"/>
              </a:rPr>
              <a:t>hara</a:t>
            </a:r>
            <a:r>
              <a:rPr sz="300" spc="50" dirty="0">
                <a:latin typeface="Arial"/>
                <a:cs typeface="Arial"/>
              </a:rPr>
              <a:t>c</a:t>
            </a:r>
            <a:r>
              <a:rPr sz="300" spc="25" dirty="0">
                <a:latin typeface="Arial"/>
                <a:cs typeface="Arial"/>
              </a:rPr>
              <a:t>teri</a:t>
            </a:r>
            <a:r>
              <a:rPr sz="300" spc="50" dirty="0">
                <a:latin typeface="Arial"/>
                <a:cs typeface="Arial"/>
              </a:rPr>
              <a:t>s</a:t>
            </a:r>
            <a:r>
              <a:rPr sz="300" spc="15" dirty="0">
                <a:latin typeface="Arial"/>
                <a:cs typeface="Arial"/>
              </a:rPr>
              <a:t>ti</a:t>
            </a:r>
            <a:r>
              <a:rPr sz="300" spc="50" dirty="0">
                <a:latin typeface="Arial"/>
                <a:cs typeface="Arial"/>
              </a:rPr>
              <a:t>c</a:t>
            </a:r>
            <a:r>
              <a:rPr sz="300" spc="30" dirty="0">
                <a:latin typeface="Arial"/>
                <a:cs typeface="Arial"/>
              </a:rPr>
              <a:t>s  </a:t>
            </a:r>
            <a:r>
              <a:rPr sz="300" spc="40" dirty="0">
                <a:latin typeface="Arial"/>
                <a:cs typeface="Arial"/>
              </a:rPr>
              <a:t>Report</a:t>
            </a:r>
            <a:endParaRPr sz="3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5155268" y="4921430"/>
            <a:ext cx="648335" cy="1701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14"/>
              </a:spcBef>
            </a:pPr>
            <a:r>
              <a:rPr sz="300" spc="30" dirty="0">
                <a:latin typeface="Arial"/>
                <a:cs typeface="Arial"/>
              </a:rPr>
              <a:t>(9)</a:t>
            </a:r>
            <a:endParaRPr sz="300">
              <a:latin typeface="Arial"/>
              <a:cs typeface="Arial"/>
            </a:endParaRPr>
          </a:p>
          <a:p>
            <a:pPr marL="12700" marR="5080" algn="ctr">
              <a:lnSpc>
                <a:spcPts val="380"/>
              </a:lnSpc>
              <a:spcBef>
                <a:spcPts val="10"/>
              </a:spcBef>
            </a:pPr>
            <a:r>
              <a:rPr sz="300" spc="45" dirty="0">
                <a:latin typeface="Arial"/>
                <a:cs typeface="Arial"/>
              </a:rPr>
              <a:t>Using</a:t>
            </a:r>
            <a:r>
              <a:rPr sz="300" spc="-5" dirty="0">
                <a:latin typeface="Arial"/>
                <a:cs typeface="Arial"/>
              </a:rPr>
              <a:t> </a:t>
            </a:r>
            <a:r>
              <a:rPr sz="300" spc="40" dirty="0">
                <a:latin typeface="Arial"/>
                <a:cs typeface="Arial"/>
              </a:rPr>
              <a:t>Results</a:t>
            </a:r>
            <a:r>
              <a:rPr sz="300" spc="10" dirty="0">
                <a:latin typeface="Arial"/>
                <a:cs typeface="Arial"/>
              </a:rPr>
              <a:t> </a:t>
            </a:r>
            <a:r>
              <a:rPr sz="300" spc="35" dirty="0">
                <a:latin typeface="Arial"/>
                <a:cs typeface="Arial"/>
              </a:rPr>
              <a:t>to</a:t>
            </a:r>
            <a:r>
              <a:rPr sz="300" spc="-5" dirty="0">
                <a:latin typeface="Arial"/>
                <a:cs typeface="Arial"/>
              </a:rPr>
              <a:t> </a:t>
            </a:r>
            <a:r>
              <a:rPr sz="300" spc="40" dirty="0">
                <a:latin typeface="Arial"/>
                <a:cs typeface="Arial"/>
              </a:rPr>
              <a:t>Continually  </a:t>
            </a:r>
            <a:r>
              <a:rPr sz="300" spc="45" dirty="0">
                <a:latin typeface="Arial"/>
                <a:cs typeface="Arial"/>
              </a:rPr>
              <a:t>Improve</a:t>
            </a:r>
            <a:r>
              <a:rPr sz="300" spc="10" dirty="0">
                <a:latin typeface="Arial"/>
                <a:cs typeface="Arial"/>
              </a:rPr>
              <a:t> </a:t>
            </a:r>
            <a:r>
              <a:rPr sz="300" spc="40" dirty="0">
                <a:latin typeface="Arial"/>
                <a:cs typeface="Arial"/>
              </a:rPr>
              <a:t>Services</a:t>
            </a:r>
            <a:endParaRPr sz="3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5927873" y="4872662"/>
            <a:ext cx="666115" cy="2673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4"/>
              </a:spcBef>
            </a:pPr>
            <a:r>
              <a:rPr sz="300" spc="35" dirty="0">
                <a:latin typeface="Arial"/>
                <a:cs typeface="Arial"/>
              </a:rPr>
              <a:t>(10)</a:t>
            </a:r>
            <a:endParaRPr sz="300">
              <a:latin typeface="Arial"/>
              <a:cs typeface="Arial"/>
            </a:endParaRPr>
          </a:p>
          <a:p>
            <a:pPr marL="12065" marR="5080" algn="ctr">
              <a:lnSpc>
                <a:spcPct val="105500"/>
              </a:lnSpc>
              <a:spcBef>
                <a:spcPts val="5"/>
              </a:spcBef>
            </a:pPr>
            <a:r>
              <a:rPr sz="300" spc="45" dirty="0">
                <a:latin typeface="Arial"/>
                <a:cs typeface="Arial"/>
              </a:rPr>
              <a:t>Share </a:t>
            </a:r>
            <a:r>
              <a:rPr sz="300" spc="50" dirty="0">
                <a:latin typeface="Arial"/>
                <a:cs typeface="Arial"/>
              </a:rPr>
              <a:t>Outcomes</a:t>
            </a:r>
            <a:r>
              <a:rPr sz="300" spc="-35" dirty="0">
                <a:latin typeface="Arial"/>
                <a:cs typeface="Arial"/>
              </a:rPr>
              <a:t> </a:t>
            </a:r>
            <a:r>
              <a:rPr sz="300" spc="40" dirty="0">
                <a:latin typeface="Arial"/>
                <a:cs typeface="Arial"/>
              </a:rPr>
              <a:t>Information  (QI Report </a:t>
            </a:r>
            <a:r>
              <a:rPr sz="300" spc="45" dirty="0">
                <a:latin typeface="Arial"/>
                <a:cs typeface="Arial"/>
              </a:rPr>
              <a:t>Card </a:t>
            </a:r>
            <a:r>
              <a:rPr sz="300" spc="35" dirty="0">
                <a:latin typeface="Arial"/>
                <a:cs typeface="Arial"/>
              </a:rPr>
              <a:t>for  </a:t>
            </a:r>
            <a:r>
              <a:rPr sz="300" spc="45" dirty="0">
                <a:latin typeface="Arial"/>
                <a:cs typeface="Arial"/>
              </a:rPr>
              <a:t>Consumers, </a:t>
            </a:r>
            <a:r>
              <a:rPr sz="300" spc="40" dirty="0">
                <a:latin typeface="Arial"/>
                <a:cs typeface="Arial"/>
              </a:rPr>
              <a:t>Stakeholders  </a:t>
            </a:r>
            <a:r>
              <a:rPr sz="300" spc="50" dirty="0">
                <a:latin typeface="Arial"/>
                <a:cs typeface="Arial"/>
              </a:rPr>
              <a:t>and</a:t>
            </a:r>
            <a:r>
              <a:rPr sz="300" spc="10" dirty="0">
                <a:latin typeface="Arial"/>
                <a:cs typeface="Arial"/>
              </a:rPr>
              <a:t> </a:t>
            </a:r>
            <a:r>
              <a:rPr sz="300" spc="35" dirty="0">
                <a:latin typeface="Arial"/>
                <a:cs typeface="Arial"/>
              </a:rPr>
              <a:t>Staff)</a:t>
            </a:r>
            <a:endParaRPr sz="3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7197252" y="4968661"/>
            <a:ext cx="777240" cy="742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00" spc="40" dirty="0">
                <a:latin typeface="Arial"/>
                <a:cs typeface="Arial"/>
              </a:rPr>
              <a:t>Continuous </a:t>
            </a:r>
            <a:r>
              <a:rPr sz="300" spc="45" dirty="0">
                <a:latin typeface="Arial"/>
                <a:cs typeface="Arial"/>
              </a:rPr>
              <a:t>Process</a:t>
            </a:r>
            <a:r>
              <a:rPr sz="300" spc="10" dirty="0">
                <a:latin typeface="Arial"/>
                <a:cs typeface="Arial"/>
              </a:rPr>
              <a:t> </a:t>
            </a:r>
            <a:r>
              <a:rPr sz="300" spc="45" dirty="0">
                <a:latin typeface="Arial"/>
                <a:cs typeface="Arial"/>
              </a:rPr>
              <a:t>Improvement</a:t>
            </a:r>
            <a:endParaRPr sz="3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8658653" y="4848278"/>
            <a:ext cx="364490" cy="3162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11125" marR="26034" indent="-99060">
              <a:lnSpc>
                <a:spcPct val="106700"/>
              </a:lnSpc>
              <a:spcBef>
                <a:spcPts val="90"/>
              </a:spcBef>
            </a:pPr>
            <a:r>
              <a:rPr sz="300" spc="55" dirty="0">
                <a:latin typeface="Arial"/>
                <a:cs typeface="Arial"/>
              </a:rPr>
              <a:t>CD-OMS</a:t>
            </a:r>
            <a:r>
              <a:rPr sz="300" spc="-30" dirty="0">
                <a:latin typeface="Arial"/>
                <a:cs typeface="Arial"/>
              </a:rPr>
              <a:t> </a:t>
            </a:r>
            <a:r>
              <a:rPr sz="300" spc="45" dirty="0">
                <a:latin typeface="Arial"/>
                <a:cs typeface="Arial"/>
              </a:rPr>
              <a:t>Proc  </a:t>
            </a:r>
            <a:r>
              <a:rPr sz="300" spc="40" dirty="0">
                <a:latin typeface="Arial"/>
                <a:cs typeface="Arial"/>
              </a:rPr>
              <a:t>Requires</a:t>
            </a:r>
            <a:endParaRPr sz="300">
              <a:latin typeface="Arial"/>
              <a:cs typeface="Arial"/>
            </a:endParaRPr>
          </a:p>
          <a:p>
            <a:pPr marL="83820" marR="5080" indent="-41275">
              <a:lnSpc>
                <a:spcPct val="103299"/>
              </a:lnSpc>
              <a:spcBef>
                <a:spcPts val="15"/>
              </a:spcBef>
            </a:pPr>
            <a:r>
              <a:rPr sz="300" spc="70" dirty="0">
                <a:latin typeface="Arial"/>
                <a:cs typeface="Arial"/>
              </a:rPr>
              <a:t>D</a:t>
            </a:r>
            <a:r>
              <a:rPr sz="300" spc="30" dirty="0">
                <a:latin typeface="Arial"/>
                <a:cs typeface="Arial"/>
              </a:rPr>
              <a:t>o</a:t>
            </a:r>
            <a:r>
              <a:rPr sz="300" spc="50" dirty="0">
                <a:latin typeface="Arial"/>
                <a:cs typeface="Arial"/>
              </a:rPr>
              <a:t>c</a:t>
            </a:r>
            <a:r>
              <a:rPr sz="300" spc="45" dirty="0">
                <a:latin typeface="Arial"/>
                <a:cs typeface="Arial"/>
              </a:rPr>
              <a:t>u</a:t>
            </a:r>
            <a:r>
              <a:rPr sz="300" spc="85" dirty="0">
                <a:latin typeface="Arial"/>
                <a:cs typeface="Arial"/>
              </a:rPr>
              <a:t>m</a:t>
            </a:r>
            <a:r>
              <a:rPr sz="300" spc="40" dirty="0">
                <a:latin typeface="Arial"/>
                <a:cs typeface="Arial"/>
              </a:rPr>
              <a:t>ent</a:t>
            </a:r>
            <a:r>
              <a:rPr sz="300" spc="55" dirty="0">
                <a:latin typeface="Arial"/>
                <a:cs typeface="Arial"/>
              </a:rPr>
              <a:t>a</a:t>
            </a:r>
            <a:r>
              <a:rPr sz="300" spc="15" dirty="0">
                <a:latin typeface="Arial"/>
                <a:cs typeface="Arial"/>
              </a:rPr>
              <a:t>ti</a:t>
            </a:r>
            <a:r>
              <a:rPr sz="300" spc="35" dirty="0">
                <a:latin typeface="Arial"/>
                <a:cs typeface="Arial"/>
              </a:rPr>
              <a:t>o  </a:t>
            </a:r>
            <a:r>
              <a:rPr sz="300" spc="45" dirty="0">
                <a:latin typeface="Arial"/>
                <a:cs typeface="Arial"/>
              </a:rPr>
              <a:t>o</a:t>
            </a:r>
            <a:r>
              <a:rPr sz="300" spc="25" dirty="0">
                <a:latin typeface="Arial"/>
                <a:cs typeface="Arial"/>
              </a:rPr>
              <a:t>f</a:t>
            </a:r>
            <a:r>
              <a:rPr sz="300" spc="30" dirty="0">
                <a:latin typeface="Arial"/>
                <a:cs typeface="Arial"/>
              </a:rPr>
              <a:t> </a:t>
            </a:r>
            <a:r>
              <a:rPr sz="300" spc="45" dirty="0">
                <a:latin typeface="Arial"/>
                <a:cs typeface="Arial"/>
              </a:rPr>
              <a:t>A</a:t>
            </a:r>
            <a:r>
              <a:rPr sz="300" spc="50" dirty="0">
                <a:latin typeface="Arial"/>
                <a:cs typeface="Arial"/>
              </a:rPr>
              <a:t>c</a:t>
            </a:r>
            <a:r>
              <a:rPr sz="300" spc="15" dirty="0">
                <a:latin typeface="Arial"/>
                <a:cs typeface="Arial"/>
              </a:rPr>
              <a:t>ti</a:t>
            </a:r>
            <a:r>
              <a:rPr sz="300" spc="50" dirty="0">
                <a:latin typeface="Arial"/>
                <a:cs typeface="Arial"/>
              </a:rPr>
              <a:t>v</a:t>
            </a:r>
            <a:r>
              <a:rPr sz="300" spc="15" dirty="0">
                <a:latin typeface="Arial"/>
                <a:cs typeface="Arial"/>
              </a:rPr>
              <a:t>iti</a:t>
            </a:r>
            <a:r>
              <a:rPr sz="300" spc="55" dirty="0">
                <a:latin typeface="Arial"/>
                <a:cs typeface="Arial"/>
              </a:rPr>
              <a:t>e</a:t>
            </a:r>
            <a:r>
              <a:rPr sz="300" spc="45" dirty="0">
                <a:latin typeface="Arial"/>
                <a:cs typeface="Arial"/>
              </a:rPr>
              <a:t>s</a:t>
            </a:r>
            <a:endParaRPr sz="300">
              <a:latin typeface="Arial"/>
              <a:cs typeface="Arial"/>
            </a:endParaRPr>
          </a:p>
          <a:p>
            <a:pPr marL="30480" marR="7620" indent="15240">
              <a:lnSpc>
                <a:spcPct val="106700"/>
              </a:lnSpc>
            </a:pPr>
            <a:r>
              <a:rPr sz="300" spc="25" dirty="0">
                <a:latin typeface="Arial"/>
                <a:cs typeface="Arial"/>
              </a:rPr>
              <a:t>(i.e., </a:t>
            </a:r>
            <a:r>
              <a:rPr sz="300" spc="45" dirty="0">
                <a:latin typeface="Arial"/>
                <a:cs typeface="Arial"/>
              </a:rPr>
              <a:t>Book wi  </a:t>
            </a:r>
            <a:r>
              <a:rPr sz="300" spc="55" dirty="0">
                <a:latin typeface="Arial"/>
                <a:cs typeface="Arial"/>
              </a:rPr>
              <a:t>A</a:t>
            </a:r>
            <a:r>
              <a:rPr sz="300" spc="50" dirty="0">
                <a:latin typeface="Arial"/>
                <a:cs typeface="Arial"/>
              </a:rPr>
              <a:t>c</a:t>
            </a:r>
            <a:r>
              <a:rPr sz="300" spc="15" dirty="0">
                <a:latin typeface="Arial"/>
                <a:cs typeface="Arial"/>
              </a:rPr>
              <a:t>ti</a:t>
            </a:r>
            <a:r>
              <a:rPr sz="300" spc="50" dirty="0">
                <a:latin typeface="Arial"/>
                <a:cs typeface="Arial"/>
              </a:rPr>
              <a:t>v</a:t>
            </a:r>
            <a:r>
              <a:rPr sz="300" spc="25" dirty="0">
                <a:latin typeface="Arial"/>
                <a:cs typeface="Arial"/>
              </a:rPr>
              <a:t>itie</a:t>
            </a:r>
            <a:r>
              <a:rPr sz="300" spc="45" dirty="0">
                <a:latin typeface="Arial"/>
                <a:cs typeface="Arial"/>
              </a:rPr>
              <a:t>s</a:t>
            </a:r>
            <a:r>
              <a:rPr sz="300" spc="30" dirty="0">
                <a:latin typeface="Arial"/>
                <a:cs typeface="Arial"/>
              </a:rPr>
              <a:t> </a:t>
            </a:r>
            <a:r>
              <a:rPr sz="300" spc="70" dirty="0">
                <a:latin typeface="Arial"/>
                <a:cs typeface="Arial"/>
              </a:rPr>
              <a:t>N</a:t>
            </a:r>
            <a:r>
              <a:rPr sz="300" spc="35" dirty="0">
                <a:latin typeface="Arial"/>
                <a:cs typeface="Arial"/>
              </a:rPr>
              <a:t>ot</a:t>
            </a:r>
            <a:r>
              <a:rPr sz="300" spc="50" dirty="0">
                <a:latin typeface="Arial"/>
                <a:cs typeface="Arial"/>
              </a:rPr>
              <a:t>e</a:t>
            </a:r>
            <a:endParaRPr sz="3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5970534" y="2568818"/>
            <a:ext cx="1920239" cy="279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899"/>
              </a:lnSpc>
              <a:spcBef>
                <a:spcPts val="100"/>
              </a:spcBef>
            </a:pPr>
            <a:r>
              <a:rPr sz="550" b="1" spc="70" dirty="0">
                <a:latin typeface="Arial"/>
                <a:cs typeface="Arial"/>
              </a:rPr>
              <a:t>Process </a:t>
            </a:r>
            <a:r>
              <a:rPr sz="550" b="1" spc="55" dirty="0">
                <a:latin typeface="Arial"/>
                <a:cs typeface="Arial"/>
              </a:rPr>
              <a:t>for </a:t>
            </a:r>
            <a:r>
              <a:rPr sz="550" b="1" spc="70" dirty="0">
                <a:latin typeface="Arial"/>
                <a:cs typeface="Arial"/>
              </a:rPr>
              <a:t>Development </a:t>
            </a:r>
            <a:r>
              <a:rPr sz="550" b="1" spc="75" dirty="0">
                <a:latin typeface="Arial"/>
                <a:cs typeface="Arial"/>
              </a:rPr>
              <a:t>and</a:t>
            </a:r>
            <a:r>
              <a:rPr sz="550" b="1" spc="-25" dirty="0">
                <a:latin typeface="Arial"/>
                <a:cs typeface="Arial"/>
              </a:rPr>
              <a:t> </a:t>
            </a:r>
            <a:r>
              <a:rPr sz="550" b="1" spc="65" dirty="0">
                <a:latin typeface="Arial"/>
                <a:cs typeface="Arial"/>
              </a:rPr>
              <a:t>Implementation  </a:t>
            </a:r>
            <a:r>
              <a:rPr sz="550" b="1" spc="60" dirty="0">
                <a:latin typeface="Arial"/>
                <a:cs typeface="Arial"/>
              </a:rPr>
              <a:t>of </a:t>
            </a:r>
            <a:r>
              <a:rPr sz="550" b="1" spc="65" dirty="0">
                <a:latin typeface="Arial"/>
                <a:cs typeface="Arial"/>
              </a:rPr>
              <a:t>Customer-Driven </a:t>
            </a:r>
            <a:r>
              <a:rPr sz="550" b="1" spc="80" dirty="0">
                <a:latin typeface="Arial"/>
                <a:cs typeface="Arial"/>
              </a:rPr>
              <a:t>Outcomes Management  </a:t>
            </a:r>
            <a:r>
              <a:rPr sz="550" b="1" spc="70" dirty="0">
                <a:latin typeface="Arial"/>
                <a:cs typeface="Arial"/>
              </a:rPr>
              <a:t>Systems </a:t>
            </a:r>
            <a:r>
              <a:rPr sz="550" b="1" spc="75" dirty="0">
                <a:latin typeface="Arial"/>
                <a:cs typeface="Arial"/>
              </a:rPr>
              <a:t>(CD-OMS) </a:t>
            </a:r>
            <a:r>
              <a:rPr sz="550" b="1" spc="60" dirty="0">
                <a:latin typeface="Arial"/>
                <a:cs typeface="Arial"/>
              </a:rPr>
              <a:t>in </a:t>
            </a:r>
            <a:r>
              <a:rPr sz="550" b="1" spc="85" dirty="0">
                <a:latin typeface="Arial"/>
                <a:cs typeface="Arial"/>
              </a:rPr>
              <a:t>TSCS</a:t>
            </a:r>
            <a:r>
              <a:rPr sz="550" b="1" spc="-75" dirty="0">
                <a:latin typeface="Arial"/>
                <a:cs typeface="Arial"/>
              </a:rPr>
              <a:t> </a:t>
            </a:r>
            <a:r>
              <a:rPr sz="550" b="1" spc="75" dirty="0">
                <a:latin typeface="Arial"/>
                <a:cs typeface="Arial"/>
              </a:rPr>
              <a:t>Programs</a:t>
            </a:r>
            <a:endParaRPr sz="550">
              <a:latin typeface="Arial"/>
              <a:cs typeface="Arial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4773289" y="2408240"/>
            <a:ext cx="978316" cy="26362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4774804" y="2493912"/>
            <a:ext cx="956310" cy="305435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R="1270" algn="ctr">
              <a:lnSpc>
                <a:spcPct val="100000"/>
              </a:lnSpc>
              <a:spcBef>
                <a:spcPts val="40"/>
              </a:spcBef>
            </a:pPr>
            <a:r>
              <a:rPr sz="1000" b="1" spc="65" dirty="0">
                <a:latin typeface="Verdana"/>
                <a:cs typeface="Verdana"/>
              </a:rPr>
              <a:t>TSCS</a:t>
            </a:r>
            <a:endParaRPr sz="10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225"/>
              </a:spcBef>
            </a:pPr>
            <a:r>
              <a:rPr sz="450" spc="10" dirty="0">
                <a:latin typeface="Arial Black"/>
                <a:cs typeface="Arial Black"/>
              </a:rPr>
              <a:t>Taylor Special </a:t>
            </a:r>
            <a:r>
              <a:rPr sz="450" spc="15" dirty="0">
                <a:latin typeface="Arial Black"/>
                <a:cs typeface="Arial Black"/>
              </a:rPr>
              <a:t>Care</a:t>
            </a:r>
            <a:r>
              <a:rPr sz="450" spc="-30" dirty="0">
                <a:latin typeface="Arial Black"/>
                <a:cs typeface="Arial Black"/>
              </a:rPr>
              <a:t> </a:t>
            </a:r>
            <a:r>
              <a:rPr sz="450" spc="10" dirty="0">
                <a:latin typeface="Arial Black"/>
                <a:cs typeface="Arial Black"/>
              </a:rPr>
              <a:t>Services</a:t>
            </a:r>
            <a:endParaRPr sz="450">
              <a:latin typeface="Arial Black"/>
              <a:cs typeface="Arial Black"/>
            </a:endParaRPr>
          </a:p>
          <a:p>
            <a:pPr marR="3810" algn="ctr">
              <a:lnSpc>
                <a:spcPct val="100000"/>
              </a:lnSpc>
              <a:spcBef>
                <a:spcPts val="30"/>
              </a:spcBef>
            </a:pPr>
            <a:r>
              <a:rPr sz="300" spc="10" dirty="0">
                <a:latin typeface="Arial"/>
                <a:cs typeface="Arial"/>
              </a:rPr>
              <a:t>housing </a:t>
            </a:r>
            <a:r>
              <a:rPr sz="300" spc="15" dirty="0">
                <a:latin typeface="Arial"/>
                <a:cs typeface="Arial"/>
              </a:rPr>
              <a:t>● </a:t>
            </a:r>
            <a:r>
              <a:rPr sz="300" spc="5" dirty="0">
                <a:latin typeface="Arial"/>
                <a:cs typeface="Arial"/>
              </a:rPr>
              <a:t>staffing </a:t>
            </a:r>
            <a:r>
              <a:rPr sz="300" spc="15" dirty="0">
                <a:latin typeface="Arial"/>
                <a:cs typeface="Arial"/>
              </a:rPr>
              <a:t>● </a:t>
            </a:r>
            <a:r>
              <a:rPr sz="300" spc="10" dirty="0">
                <a:latin typeface="Arial"/>
                <a:cs typeface="Arial"/>
              </a:rPr>
              <a:t>counseling </a:t>
            </a:r>
            <a:r>
              <a:rPr sz="300" spc="15" dirty="0">
                <a:latin typeface="Arial"/>
                <a:cs typeface="Arial"/>
              </a:rPr>
              <a:t>● </a:t>
            </a:r>
            <a:r>
              <a:rPr sz="300" spc="10" dirty="0">
                <a:latin typeface="Arial"/>
                <a:cs typeface="Arial"/>
              </a:rPr>
              <a:t>on-going support</a:t>
            </a:r>
            <a:endParaRPr sz="300">
              <a:latin typeface="Arial"/>
              <a:cs typeface="Arial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4802245" y="2447863"/>
            <a:ext cx="208772" cy="19658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800721" y="2447863"/>
            <a:ext cx="210820" cy="196850"/>
          </a:xfrm>
          <a:custGeom>
            <a:avLst/>
            <a:gdLst/>
            <a:ahLst/>
            <a:cxnLst/>
            <a:rect l="l" t="t" r="r" b="b"/>
            <a:pathLst>
              <a:path w="210820" h="196850">
                <a:moveTo>
                  <a:pt x="53324" y="0"/>
                </a:moveTo>
                <a:lnTo>
                  <a:pt x="0" y="196580"/>
                </a:lnTo>
                <a:lnTo>
                  <a:pt x="156956" y="196580"/>
                </a:lnTo>
                <a:lnTo>
                  <a:pt x="210296" y="0"/>
                </a:lnTo>
                <a:lnTo>
                  <a:pt x="53324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773289" y="2815102"/>
            <a:ext cx="978316" cy="2743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730618" y="2368616"/>
            <a:ext cx="1064260" cy="512445"/>
          </a:xfrm>
          <a:custGeom>
            <a:avLst/>
            <a:gdLst/>
            <a:ahLst/>
            <a:cxnLst/>
            <a:rect l="l" t="t" r="r" b="b"/>
            <a:pathLst>
              <a:path w="1064260" h="512444">
                <a:moveTo>
                  <a:pt x="0" y="0"/>
                </a:moveTo>
                <a:lnTo>
                  <a:pt x="0" y="512016"/>
                </a:lnTo>
                <a:lnTo>
                  <a:pt x="1063662" y="512016"/>
                </a:lnTo>
                <a:lnTo>
                  <a:pt x="106366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773289" y="2408240"/>
            <a:ext cx="978316" cy="26362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5050635" y="2493912"/>
            <a:ext cx="395605" cy="16002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r>
              <a:rPr sz="1000" b="1" spc="60" dirty="0">
                <a:latin typeface="Verdana"/>
                <a:cs typeface="Verdana"/>
              </a:rPr>
              <a:t>T</a:t>
            </a:r>
            <a:r>
              <a:rPr sz="1000" b="1" spc="75" dirty="0">
                <a:latin typeface="Verdana"/>
                <a:cs typeface="Verdana"/>
              </a:rPr>
              <a:t>S</a:t>
            </a:r>
            <a:r>
              <a:rPr sz="1000" b="1" spc="60" dirty="0">
                <a:latin typeface="Verdana"/>
                <a:cs typeface="Verdana"/>
              </a:rPr>
              <a:t>C</a:t>
            </a:r>
            <a:r>
              <a:rPr sz="1000" b="1" spc="70" dirty="0">
                <a:latin typeface="Verdana"/>
                <a:cs typeface="Verdana"/>
              </a:rPr>
              <a:t>S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4730618" y="2664232"/>
            <a:ext cx="1064260" cy="14732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125"/>
              </a:spcBef>
            </a:pPr>
            <a:r>
              <a:rPr sz="450" spc="10" dirty="0">
                <a:latin typeface="Arial Black"/>
                <a:cs typeface="Arial Black"/>
              </a:rPr>
              <a:t>Taylor Special </a:t>
            </a:r>
            <a:r>
              <a:rPr sz="450" spc="15" dirty="0">
                <a:latin typeface="Arial Black"/>
                <a:cs typeface="Arial Black"/>
              </a:rPr>
              <a:t>Care</a:t>
            </a:r>
            <a:r>
              <a:rPr sz="450" spc="-30" dirty="0">
                <a:latin typeface="Arial Black"/>
                <a:cs typeface="Arial Black"/>
              </a:rPr>
              <a:t> </a:t>
            </a:r>
            <a:r>
              <a:rPr sz="450" spc="10" dirty="0">
                <a:latin typeface="Arial Black"/>
                <a:cs typeface="Arial Black"/>
              </a:rPr>
              <a:t>Services</a:t>
            </a:r>
            <a:endParaRPr sz="450">
              <a:latin typeface="Arial Black"/>
              <a:cs typeface="Arial Black"/>
            </a:endParaRPr>
          </a:p>
          <a:p>
            <a:pPr marL="43815">
              <a:lnSpc>
                <a:spcPct val="100000"/>
              </a:lnSpc>
              <a:spcBef>
                <a:spcPts val="30"/>
              </a:spcBef>
            </a:pPr>
            <a:r>
              <a:rPr sz="300" spc="10" dirty="0">
                <a:latin typeface="Arial"/>
                <a:cs typeface="Arial"/>
              </a:rPr>
              <a:t>housing </a:t>
            </a:r>
            <a:r>
              <a:rPr sz="300" spc="15" dirty="0">
                <a:latin typeface="Arial"/>
                <a:cs typeface="Arial"/>
              </a:rPr>
              <a:t>● </a:t>
            </a:r>
            <a:r>
              <a:rPr sz="300" spc="5" dirty="0">
                <a:latin typeface="Arial"/>
                <a:cs typeface="Arial"/>
              </a:rPr>
              <a:t>staffing </a:t>
            </a:r>
            <a:r>
              <a:rPr sz="300" spc="15" dirty="0">
                <a:latin typeface="Arial"/>
                <a:cs typeface="Arial"/>
              </a:rPr>
              <a:t>● </a:t>
            </a:r>
            <a:r>
              <a:rPr sz="300" spc="10" dirty="0">
                <a:latin typeface="Arial"/>
                <a:cs typeface="Arial"/>
              </a:rPr>
              <a:t>counseling </a:t>
            </a:r>
            <a:r>
              <a:rPr sz="300" spc="15" dirty="0">
                <a:latin typeface="Arial"/>
                <a:cs typeface="Arial"/>
              </a:rPr>
              <a:t>● </a:t>
            </a:r>
            <a:r>
              <a:rPr sz="300" spc="10" dirty="0">
                <a:latin typeface="Arial"/>
                <a:cs typeface="Arial"/>
              </a:rPr>
              <a:t>on-going support</a:t>
            </a:r>
            <a:endParaRPr sz="300">
              <a:latin typeface="Arial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4802245" y="2447863"/>
            <a:ext cx="208772" cy="19658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773289" y="2815102"/>
            <a:ext cx="978316" cy="2743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794625" y="2429563"/>
            <a:ext cx="650694" cy="22402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937866" y="2588046"/>
            <a:ext cx="461733" cy="640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969870" y="2588053"/>
            <a:ext cx="429895" cy="0"/>
          </a:xfrm>
          <a:custGeom>
            <a:avLst/>
            <a:gdLst/>
            <a:ahLst/>
            <a:cxnLst/>
            <a:rect l="l" t="t" r="r" b="b"/>
            <a:pathLst>
              <a:path w="429895">
                <a:moveTo>
                  <a:pt x="0" y="0"/>
                </a:moveTo>
                <a:lnTo>
                  <a:pt x="429732" y="0"/>
                </a:lnTo>
              </a:path>
            </a:pathLst>
          </a:custGeom>
          <a:ln w="2742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15</a:t>
            </a:fld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7559" y="833566"/>
            <a:ext cx="6275705" cy="60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b="0" dirty="0">
                <a:latin typeface="Arial"/>
                <a:cs typeface="Arial"/>
              </a:rPr>
              <a:t>PERFORMANCE</a:t>
            </a:r>
            <a:r>
              <a:rPr sz="3800" b="0" spc="-80" dirty="0">
                <a:latin typeface="Arial"/>
                <a:cs typeface="Arial"/>
              </a:rPr>
              <a:t> </a:t>
            </a:r>
            <a:r>
              <a:rPr sz="3800" b="0" spc="-5" dirty="0">
                <a:latin typeface="Arial"/>
                <a:cs typeface="Arial"/>
              </a:rPr>
              <a:t>ANALYSIS</a:t>
            </a:r>
            <a:endParaRPr sz="3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31806" y="3542508"/>
            <a:ext cx="624205" cy="1652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30"/>
              </a:lnSpc>
            </a:pPr>
            <a:r>
              <a:rPr sz="2200" spc="-5" dirty="0">
                <a:latin typeface="Arial"/>
                <a:cs typeface="Arial"/>
              </a:rPr>
              <a:t>aires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48260">
              <a:lnSpc>
                <a:spcPct val="100000"/>
              </a:lnSpc>
            </a:pPr>
            <a:r>
              <a:rPr sz="2200" spc="-5" dirty="0">
                <a:latin typeface="Arial"/>
                <a:cs typeface="Arial"/>
              </a:rPr>
              <a:t>je</a:t>
            </a:r>
            <a:r>
              <a:rPr sz="2200" dirty="0">
                <a:latin typeface="Arial"/>
                <a:cs typeface="Arial"/>
              </a:rPr>
              <a:t>c</a:t>
            </a:r>
            <a:r>
              <a:rPr sz="2200" spc="-5" dirty="0">
                <a:latin typeface="Arial"/>
                <a:cs typeface="Arial"/>
              </a:rPr>
              <a:t>ts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9668" y="2168473"/>
            <a:ext cx="5629732" cy="40862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Clr>
                <a:srgbClr val="996565"/>
              </a:buClr>
              <a:buSzPct val="79166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400" b="1" dirty="0">
                <a:latin typeface="Arial"/>
                <a:cs typeface="Arial"/>
              </a:rPr>
              <a:t>QI </a:t>
            </a:r>
            <a:r>
              <a:rPr sz="2400" b="1" spc="-5" dirty="0">
                <a:latin typeface="Arial"/>
                <a:cs typeface="Arial"/>
              </a:rPr>
              <a:t>Plan </a:t>
            </a:r>
            <a:r>
              <a:rPr sz="2400" b="1" dirty="0">
                <a:latin typeface="Arial"/>
                <a:cs typeface="Arial"/>
              </a:rPr>
              <a:t>&amp;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Program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996565"/>
              </a:buClr>
              <a:buFont typeface="Wingdings"/>
              <a:buChar char=""/>
            </a:pPr>
            <a:endParaRPr sz="2950" dirty="0">
              <a:latin typeface="Times New Roman"/>
              <a:cs typeface="Times New Roman"/>
            </a:endParaRPr>
          </a:p>
          <a:p>
            <a:pPr marL="756285" marR="559435" lvl="1" indent="-287020">
              <a:lnSpc>
                <a:spcPct val="80000"/>
              </a:lnSpc>
              <a:buClr>
                <a:srgbClr val="99CCFF"/>
              </a:buClr>
              <a:buSzPct val="68181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2200" spc="-5" dirty="0">
                <a:latin typeface="Arial"/>
                <a:cs typeface="Arial"/>
              </a:rPr>
              <a:t>Outcomes (departments and  programs)</a:t>
            </a:r>
            <a:endParaRPr sz="2200" dirty="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Clr>
                <a:srgbClr val="99CCFF"/>
              </a:buClr>
              <a:buSzPct val="68181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2200" spc="-5" dirty="0">
                <a:latin typeface="Arial"/>
                <a:cs typeface="Arial"/>
              </a:rPr>
              <a:t>Satisfaction surveys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questionn</a:t>
            </a:r>
            <a:endParaRPr sz="2200" dirty="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Clr>
                <a:srgbClr val="99CCFF"/>
              </a:buClr>
              <a:buSzPct val="68181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2200" spc="-5" dirty="0">
                <a:latin typeface="Arial"/>
                <a:cs typeface="Arial"/>
              </a:rPr>
              <a:t>Staff Qualifications &amp; Training</a:t>
            </a:r>
            <a:endParaRPr sz="2200" dirty="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Clr>
                <a:srgbClr val="99CCFF"/>
              </a:buClr>
              <a:buSzPct val="68181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2200" spc="-5" dirty="0">
                <a:latin typeface="Arial"/>
                <a:cs typeface="Arial"/>
              </a:rPr>
              <a:t>Quality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Improvement</a:t>
            </a:r>
            <a:endParaRPr sz="2200" dirty="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Clr>
                <a:srgbClr val="99CCFF"/>
              </a:buClr>
              <a:buSzPct val="68181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2200" spc="-5" dirty="0">
                <a:latin typeface="Arial"/>
                <a:cs typeface="Arial"/>
              </a:rPr>
              <a:t>Consumer Involvement</a:t>
            </a:r>
            <a:r>
              <a:rPr sz="2200" spc="4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(CAC)</a:t>
            </a:r>
            <a:endParaRPr sz="2200" dirty="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Clr>
                <a:srgbClr val="99CCFF"/>
              </a:buClr>
              <a:buSzPct val="68181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2200" spc="-5" dirty="0">
                <a:latin typeface="Arial"/>
                <a:cs typeface="Arial"/>
              </a:rPr>
              <a:t>Performance Improvement</a:t>
            </a:r>
            <a:r>
              <a:rPr sz="2200" spc="5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Pro</a:t>
            </a:r>
            <a:endParaRPr sz="2200" dirty="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Clr>
                <a:srgbClr val="99CCFF"/>
              </a:buClr>
              <a:buSzPct val="68181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2200" spc="-5" dirty="0">
                <a:latin typeface="Arial"/>
                <a:cs typeface="Arial"/>
              </a:rPr>
              <a:t>Utilization Management</a:t>
            </a:r>
            <a:r>
              <a:rPr sz="2200" spc="-2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(Review)</a:t>
            </a:r>
            <a:endParaRPr sz="2200" dirty="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Clr>
                <a:srgbClr val="99CCFF"/>
              </a:buClr>
              <a:buSzPct val="68181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2200" spc="-5" dirty="0">
                <a:latin typeface="Arial"/>
                <a:cs typeface="Arial"/>
              </a:rPr>
              <a:t>Corporate</a:t>
            </a:r>
            <a:r>
              <a:rPr sz="2200" spc="2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Compliance</a:t>
            </a:r>
            <a:endParaRPr sz="2200" dirty="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Clr>
                <a:srgbClr val="99CCFF"/>
              </a:buClr>
              <a:buSzPct val="68181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2200" spc="-5" dirty="0">
                <a:latin typeface="Arial"/>
                <a:cs typeface="Arial"/>
              </a:rPr>
              <a:t>Etc.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178296" y="5340172"/>
            <a:ext cx="1524000" cy="367665"/>
          </a:xfrm>
          <a:custGeom>
            <a:avLst/>
            <a:gdLst/>
            <a:ahLst/>
            <a:cxnLst/>
            <a:rect l="l" t="t" r="r" b="b"/>
            <a:pathLst>
              <a:path w="1524000" h="367664">
                <a:moveTo>
                  <a:pt x="0" y="0"/>
                </a:moveTo>
                <a:lnTo>
                  <a:pt x="0" y="367253"/>
                </a:lnTo>
                <a:lnTo>
                  <a:pt x="1523875" y="367253"/>
                </a:lnTo>
                <a:lnTo>
                  <a:pt x="152387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629400" y="2441956"/>
            <a:ext cx="2286000" cy="23513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16</a:t>
            </a:fld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7559" y="833566"/>
            <a:ext cx="6275705" cy="60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b="0" dirty="0">
                <a:latin typeface="Arial"/>
                <a:cs typeface="Arial"/>
              </a:rPr>
              <a:t>PERFORMANCE</a:t>
            </a:r>
            <a:r>
              <a:rPr sz="3800" b="0" spc="-80" dirty="0">
                <a:latin typeface="Arial"/>
                <a:cs typeface="Arial"/>
              </a:rPr>
              <a:t> </a:t>
            </a:r>
            <a:r>
              <a:rPr sz="3800" b="0" spc="-5" dirty="0">
                <a:latin typeface="Arial"/>
                <a:cs typeface="Arial"/>
              </a:rPr>
              <a:t>ANALYSIS</a:t>
            </a:r>
            <a:endParaRPr sz="3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52058" y="2089237"/>
            <a:ext cx="363601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265">
              <a:lnSpc>
                <a:spcPct val="100000"/>
              </a:lnSpc>
              <a:spcBef>
                <a:spcPts val="100"/>
              </a:spcBef>
              <a:buClr>
                <a:srgbClr val="996565"/>
              </a:buClr>
              <a:buSzPct val="79166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Arial"/>
                <a:cs typeface="Arial"/>
              </a:rPr>
              <a:t>Corporate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Compliance  Plan </a:t>
            </a:r>
            <a:r>
              <a:rPr sz="2400" b="1" dirty="0">
                <a:latin typeface="Arial"/>
                <a:cs typeface="Arial"/>
              </a:rPr>
              <a:t>&amp;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Program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082299" y="4779386"/>
            <a:ext cx="556260" cy="365760"/>
          </a:xfrm>
          <a:custGeom>
            <a:avLst/>
            <a:gdLst/>
            <a:ahLst/>
            <a:cxnLst/>
            <a:rect l="l" t="t" r="r" b="b"/>
            <a:pathLst>
              <a:path w="556259" h="365760">
                <a:moveTo>
                  <a:pt x="556214" y="324581"/>
                </a:moveTo>
                <a:lnTo>
                  <a:pt x="556214" y="0"/>
                </a:lnTo>
                <a:lnTo>
                  <a:pt x="0" y="0"/>
                </a:lnTo>
                <a:lnTo>
                  <a:pt x="0" y="324581"/>
                </a:lnTo>
                <a:lnTo>
                  <a:pt x="43399" y="347441"/>
                </a:lnTo>
                <a:lnTo>
                  <a:pt x="90186" y="361157"/>
                </a:lnTo>
                <a:lnTo>
                  <a:pt x="138668" y="365729"/>
                </a:lnTo>
                <a:lnTo>
                  <a:pt x="187150" y="361157"/>
                </a:lnTo>
                <a:lnTo>
                  <a:pt x="233938" y="347441"/>
                </a:lnTo>
                <a:lnTo>
                  <a:pt x="277337" y="324581"/>
                </a:lnTo>
                <a:lnTo>
                  <a:pt x="321384" y="302356"/>
                </a:lnTo>
                <a:lnTo>
                  <a:pt x="368604" y="289021"/>
                </a:lnTo>
                <a:lnTo>
                  <a:pt x="417347" y="284576"/>
                </a:lnTo>
                <a:lnTo>
                  <a:pt x="465963" y="289021"/>
                </a:lnTo>
                <a:lnTo>
                  <a:pt x="512802" y="302356"/>
                </a:lnTo>
                <a:lnTo>
                  <a:pt x="556214" y="324581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82299" y="4779385"/>
            <a:ext cx="556260" cy="365760"/>
          </a:xfrm>
          <a:custGeom>
            <a:avLst/>
            <a:gdLst/>
            <a:ahLst/>
            <a:cxnLst/>
            <a:rect l="l" t="t" r="r" b="b"/>
            <a:pathLst>
              <a:path w="556259" h="365760">
                <a:moveTo>
                  <a:pt x="0" y="324581"/>
                </a:moveTo>
                <a:lnTo>
                  <a:pt x="0" y="0"/>
                </a:lnTo>
                <a:lnTo>
                  <a:pt x="556214" y="0"/>
                </a:lnTo>
                <a:lnTo>
                  <a:pt x="556214" y="324581"/>
                </a:lnTo>
                <a:lnTo>
                  <a:pt x="512802" y="302356"/>
                </a:lnTo>
                <a:lnTo>
                  <a:pt x="465963" y="289021"/>
                </a:lnTo>
                <a:lnTo>
                  <a:pt x="417347" y="284576"/>
                </a:lnTo>
                <a:lnTo>
                  <a:pt x="368604" y="289021"/>
                </a:lnTo>
                <a:lnTo>
                  <a:pt x="321384" y="302356"/>
                </a:lnTo>
                <a:lnTo>
                  <a:pt x="277337" y="324581"/>
                </a:lnTo>
                <a:lnTo>
                  <a:pt x="233938" y="347441"/>
                </a:lnTo>
                <a:lnTo>
                  <a:pt x="187150" y="361157"/>
                </a:lnTo>
                <a:lnTo>
                  <a:pt x="138668" y="365729"/>
                </a:lnTo>
                <a:lnTo>
                  <a:pt x="90186" y="361157"/>
                </a:lnTo>
                <a:lnTo>
                  <a:pt x="43399" y="347441"/>
                </a:lnTo>
                <a:lnTo>
                  <a:pt x="0" y="324581"/>
                </a:lnTo>
                <a:close/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012195" y="4718425"/>
            <a:ext cx="556260" cy="365760"/>
          </a:xfrm>
          <a:custGeom>
            <a:avLst/>
            <a:gdLst/>
            <a:ahLst/>
            <a:cxnLst/>
            <a:rect l="l" t="t" r="r" b="b"/>
            <a:pathLst>
              <a:path w="556259" h="365760">
                <a:moveTo>
                  <a:pt x="556214" y="324581"/>
                </a:moveTo>
                <a:lnTo>
                  <a:pt x="556214" y="0"/>
                </a:lnTo>
                <a:lnTo>
                  <a:pt x="0" y="0"/>
                </a:lnTo>
                <a:lnTo>
                  <a:pt x="0" y="324581"/>
                </a:lnTo>
                <a:lnTo>
                  <a:pt x="43512" y="347441"/>
                </a:lnTo>
                <a:lnTo>
                  <a:pt x="90582" y="361157"/>
                </a:lnTo>
                <a:lnTo>
                  <a:pt x="139432" y="365729"/>
                </a:lnTo>
                <a:lnTo>
                  <a:pt x="188283" y="361157"/>
                </a:lnTo>
                <a:lnTo>
                  <a:pt x="235358" y="347441"/>
                </a:lnTo>
                <a:lnTo>
                  <a:pt x="278876" y="324581"/>
                </a:lnTo>
                <a:lnTo>
                  <a:pt x="322274" y="302362"/>
                </a:lnTo>
                <a:lnTo>
                  <a:pt x="369060" y="289031"/>
                </a:lnTo>
                <a:lnTo>
                  <a:pt x="417539" y="284587"/>
                </a:lnTo>
                <a:lnTo>
                  <a:pt x="466020" y="289031"/>
                </a:lnTo>
                <a:lnTo>
                  <a:pt x="512809" y="302362"/>
                </a:lnTo>
                <a:lnTo>
                  <a:pt x="556214" y="32458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012195" y="4718425"/>
            <a:ext cx="556260" cy="365760"/>
          </a:xfrm>
          <a:custGeom>
            <a:avLst/>
            <a:gdLst/>
            <a:ahLst/>
            <a:cxnLst/>
            <a:rect l="l" t="t" r="r" b="b"/>
            <a:pathLst>
              <a:path w="556259" h="365760">
                <a:moveTo>
                  <a:pt x="0" y="324581"/>
                </a:moveTo>
                <a:lnTo>
                  <a:pt x="0" y="0"/>
                </a:lnTo>
                <a:lnTo>
                  <a:pt x="556214" y="0"/>
                </a:lnTo>
                <a:lnTo>
                  <a:pt x="556214" y="324581"/>
                </a:lnTo>
                <a:lnTo>
                  <a:pt x="512809" y="302362"/>
                </a:lnTo>
                <a:lnTo>
                  <a:pt x="466020" y="289031"/>
                </a:lnTo>
                <a:lnTo>
                  <a:pt x="417539" y="284587"/>
                </a:lnTo>
                <a:lnTo>
                  <a:pt x="369060" y="289031"/>
                </a:lnTo>
                <a:lnTo>
                  <a:pt x="322274" y="302362"/>
                </a:lnTo>
                <a:lnTo>
                  <a:pt x="278876" y="324581"/>
                </a:lnTo>
                <a:lnTo>
                  <a:pt x="235358" y="347441"/>
                </a:lnTo>
                <a:lnTo>
                  <a:pt x="188283" y="361157"/>
                </a:lnTo>
                <a:lnTo>
                  <a:pt x="139432" y="365729"/>
                </a:lnTo>
                <a:lnTo>
                  <a:pt x="90582" y="361157"/>
                </a:lnTo>
                <a:lnTo>
                  <a:pt x="43512" y="347441"/>
                </a:lnTo>
                <a:lnTo>
                  <a:pt x="0" y="324581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094491" y="4835758"/>
            <a:ext cx="402302" cy="1188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248732" y="4779386"/>
            <a:ext cx="554990" cy="365760"/>
          </a:xfrm>
          <a:custGeom>
            <a:avLst/>
            <a:gdLst/>
            <a:ahLst/>
            <a:cxnLst/>
            <a:rect l="l" t="t" r="r" b="b"/>
            <a:pathLst>
              <a:path w="554989" h="365760">
                <a:moveTo>
                  <a:pt x="554690" y="324581"/>
                </a:moveTo>
                <a:lnTo>
                  <a:pt x="554690" y="0"/>
                </a:lnTo>
                <a:lnTo>
                  <a:pt x="0" y="0"/>
                </a:lnTo>
                <a:lnTo>
                  <a:pt x="0" y="324581"/>
                </a:lnTo>
                <a:lnTo>
                  <a:pt x="43404" y="347441"/>
                </a:lnTo>
                <a:lnTo>
                  <a:pt x="90194" y="361157"/>
                </a:lnTo>
                <a:lnTo>
                  <a:pt x="138676" y="365729"/>
                </a:lnTo>
                <a:lnTo>
                  <a:pt x="187158" y="361157"/>
                </a:lnTo>
                <a:lnTo>
                  <a:pt x="233948" y="347441"/>
                </a:lnTo>
                <a:lnTo>
                  <a:pt x="277352" y="324581"/>
                </a:lnTo>
                <a:lnTo>
                  <a:pt x="320752" y="302356"/>
                </a:lnTo>
                <a:lnTo>
                  <a:pt x="367539" y="289021"/>
                </a:lnTo>
                <a:lnTo>
                  <a:pt x="416021" y="284576"/>
                </a:lnTo>
                <a:lnTo>
                  <a:pt x="464503" y="289021"/>
                </a:lnTo>
                <a:lnTo>
                  <a:pt x="511291" y="302356"/>
                </a:lnTo>
                <a:lnTo>
                  <a:pt x="554690" y="324581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248731" y="4779385"/>
            <a:ext cx="554990" cy="365760"/>
          </a:xfrm>
          <a:custGeom>
            <a:avLst/>
            <a:gdLst/>
            <a:ahLst/>
            <a:cxnLst/>
            <a:rect l="l" t="t" r="r" b="b"/>
            <a:pathLst>
              <a:path w="554989" h="365760">
                <a:moveTo>
                  <a:pt x="0" y="324581"/>
                </a:moveTo>
                <a:lnTo>
                  <a:pt x="0" y="0"/>
                </a:lnTo>
                <a:lnTo>
                  <a:pt x="554690" y="0"/>
                </a:lnTo>
                <a:lnTo>
                  <a:pt x="554690" y="324581"/>
                </a:lnTo>
                <a:lnTo>
                  <a:pt x="511290" y="302356"/>
                </a:lnTo>
                <a:lnTo>
                  <a:pt x="464503" y="289021"/>
                </a:lnTo>
                <a:lnTo>
                  <a:pt x="416021" y="284576"/>
                </a:lnTo>
                <a:lnTo>
                  <a:pt x="367539" y="289021"/>
                </a:lnTo>
                <a:lnTo>
                  <a:pt x="320752" y="302356"/>
                </a:lnTo>
                <a:lnTo>
                  <a:pt x="277352" y="324581"/>
                </a:lnTo>
                <a:lnTo>
                  <a:pt x="233948" y="347441"/>
                </a:lnTo>
                <a:lnTo>
                  <a:pt x="187158" y="361157"/>
                </a:lnTo>
                <a:lnTo>
                  <a:pt x="138676" y="365729"/>
                </a:lnTo>
                <a:lnTo>
                  <a:pt x="90194" y="361157"/>
                </a:lnTo>
                <a:lnTo>
                  <a:pt x="43404" y="347441"/>
                </a:lnTo>
                <a:lnTo>
                  <a:pt x="0" y="324581"/>
                </a:lnTo>
                <a:close/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78628" y="4718425"/>
            <a:ext cx="556260" cy="365760"/>
          </a:xfrm>
          <a:custGeom>
            <a:avLst/>
            <a:gdLst/>
            <a:ahLst/>
            <a:cxnLst/>
            <a:rect l="l" t="t" r="r" b="b"/>
            <a:pathLst>
              <a:path w="556260" h="365760">
                <a:moveTo>
                  <a:pt x="556214" y="324581"/>
                </a:moveTo>
                <a:lnTo>
                  <a:pt x="556214" y="0"/>
                </a:lnTo>
                <a:lnTo>
                  <a:pt x="0" y="0"/>
                </a:lnTo>
                <a:lnTo>
                  <a:pt x="0" y="324581"/>
                </a:lnTo>
                <a:lnTo>
                  <a:pt x="43405" y="347441"/>
                </a:lnTo>
                <a:lnTo>
                  <a:pt x="90197" y="361157"/>
                </a:lnTo>
                <a:lnTo>
                  <a:pt x="138682" y="365729"/>
                </a:lnTo>
                <a:lnTo>
                  <a:pt x="187165" y="361157"/>
                </a:lnTo>
                <a:lnTo>
                  <a:pt x="233953" y="347441"/>
                </a:lnTo>
                <a:lnTo>
                  <a:pt x="277352" y="324581"/>
                </a:lnTo>
                <a:lnTo>
                  <a:pt x="320870" y="302362"/>
                </a:lnTo>
                <a:lnTo>
                  <a:pt x="367941" y="289031"/>
                </a:lnTo>
                <a:lnTo>
                  <a:pt x="416789" y="284587"/>
                </a:lnTo>
                <a:lnTo>
                  <a:pt x="465635" y="289031"/>
                </a:lnTo>
                <a:lnTo>
                  <a:pt x="512703" y="302362"/>
                </a:lnTo>
                <a:lnTo>
                  <a:pt x="556214" y="32458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78628" y="4718425"/>
            <a:ext cx="556260" cy="365760"/>
          </a:xfrm>
          <a:custGeom>
            <a:avLst/>
            <a:gdLst/>
            <a:ahLst/>
            <a:cxnLst/>
            <a:rect l="l" t="t" r="r" b="b"/>
            <a:pathLst>
              <a:path w="556260" h="365760">
                <a:moveTo>
                  <a:pt x="0" y="324581"/>
                </a:moveTo>
                <a:lnTo>
                  <a:pt x="0" y="0"/>
                </a:lnTo>
                <a:lnTo>
                  <a:pt x="556214" y="0"/>
                </a:lnTo>
                <a:lnTo>
                  <a:pt x="556214" y="324581"/>
                </a:lnTo>
                <a:lnTo>
                  <a:pt x="512703" y="302362"/>
                </a:lnTo>
                <a:lnTo>
                  <a:pt x="465635" y="289031"/>
                </a:lnTo>
                <a:lnTo>
                  <a:pt x="416789" y="284587"/>
                </a:lnTo>
                <a:lnTo>
                  <a:pt x="367941" y="289031"/>
                </a:lnTo>
                <a:lnTo>
                  <a:pt x="320870" y="302362"/>
                </a:lnTo>
                <a:lnTo>
                  <a:pt x="277352" y="324581"/>
                </a:lnTo>
                <a:lnTo>
                  <a:pt x="233953" y="347441"/>
                </a:lnTo>
                <a:lnTo>
                  <a:pt x="187165" y="361157"/>
                </a:lnTo>
                <a:lnTo>
                  <a:pt x="138682" y="365729"/>
                </a:lnTo>
                <a:lnTo>
                  <a:pt x="90197" y="361157"/>
                </a:lnTo>
                <a:lnTo>
                  <a:pt x="43405" y="347441"/>
                </a:lnTo>
                <a:lnTo>
                  <a:pt x="0" y="324581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259400" y="4835758"/>
            <a:ext cx="402302" cy="1188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413656" y="4779386"/>
            <a:ext cx="556260" cy="365760"/>
          </a:xfrm>
          <a:custGeom>
            <a:avLst/>
            <a:gdLst/>
            <a:ahLst/>
            <a:cxnLst/>
            <a:rect l="l" t="t" r="r" b="b"/>
            <a:pathLst>
              <a:path w="556260" h="365760">
                <a:moveTo>
                  <a:pt x="556214" y="324581"/>
                </a:moveTo>
                <a:lnTo>
                  <a:pt x="556214" y="0"/>
                </a:lnTo>
                <a:lnTo>
                  <a:pt x="0" y="0"/>
                </a:lnTo>
                <a:lnTo>
                  <a:pt x="0" y="324581"/>
                </a:lnTo>
                <a:lnTo>
                  <a:pt x="43512" y="347441"/>
                </a:lnTo>
                <a:lnTo>
                  <a:pt x="90582" y="361157"/>
                </a:lnTo>
                <a:lnTo>
                  <a:pt x="139430" y="365729"/>
                </a:lnTo>
                <a:lnTo>
                  <a:pt x="188279" y="361157"/>
                </a:lnTo>
                <a:lnTo>
                  <a:pt x="235349" y="347441"/>
                </a:lnTo>
                <a:lnTo>
                  <a:pt x="278861" y="324581"/>
                </a:lnTo>
                <a:lnTo>
                  <a:pt x="322266" y="302356"/>
                </a:lnTo>
                <a:lnTo>
                  <a:pt x="369055" y="289021"/>
                </a:lnTo>
                <a:lnTo>
                  <a:pt x="417537" y="284576"/>
                </a:lnTo>
                <a:lnTo>
                  <a:pt x="466020" y="289021"/>
                </a:lnTo>
                <a:lnTo>
                  <a:pt x="512809" y="302356"/>
                </a:lnTo>
                <a:lnTo>
                  <a:pt x="556214" y="324581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413656" y="4779385"/>
            <a:ext cx="556260" cy="365760"/>
          </a:xfrm>
          <a:custGeom>
            <a:avLst/>
            <a:gdLst/>
            <a:ahLst/>
            <a:cxnLst/>
            <a:rect l="l" t="t" r="r" b="b"/>
            <a:pathLst>
              <a:path w="556260" h="365760">
                <a:moveTo>
                  <a:pt x="0" y="324581"/>
                </a:moveTo>
                <a:lnTo>
                  <a:pt x="0" y="0"/>
                </a:lnTo>
                <a:lnTo>
                  <a:pt x="556214" y="0"/>
                </a:lnTo>
                <a:lnTo>
                  <a:pt x="556214" y="324581"/>
                </a:lnTo>
                <a:lnTo>
                  <a:pt x="512809" y="302356"/>
                </a:lnTo>
                <a:lnTo>
                  <a:pt x="466019" y="289021"/>
                </a:lnTo>
                <a:lnTo>
                  <a:pt x="417537" y="284576"/>
                </a:lnTo>
                <a:lnTo>
                  <a:pt x="369055" y="289021"/>
                </a:lnTo>
                <a:lnTo>
                  <a:pt x="322266" y="302356"/>
                </a:lnTo>
                <a:lnTo>
                  <a:pt x="278861" y="324581"/>
                </a:lnTo>
                <a:lnTo>
                  <a:pt x="235349" y="347441"/>
                </a:lnTo>
                <a:lnTo>
                  <a:pt x="188279" y="361157"/>
                </a:lnTo>
                <a:lnTo>
                  <a:pt x="139430" y="365729"/>
                </a:lnTo>
                <a:lnTo>
                  <a:pt x="90582" y="361157"/>
                </a:lnTo>
                <a:lnTo>
                  <a:pt x="43512" y="347441"/>
                </a:lnTo>
                <a:lnTo>
                  <a:pt x="0" y="324581"/>
                </a:lnTo>
                <a:close/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343552" y="4718425"/>
            <a:ext cx="556260" cy="365760"/>
          </a:xfrm>
          <a:custGeom>
            <a:avLst/>
            <a:gdLst/>
            <a:ahLst/>
            <a:cxnLst/>
            <a:rect l="l" t="t" r="r" b="b"/>
            <a:pathLst>
              <a:path w="556260" h="365760">
                <a:moveTo>
                  <a:pt x="556214" y="324581"/>
                </a:moveTo>
                <a:lnTo>
                  <a:pt x="556214" y="0"/>
                </a:lnTo>
                <a:lnTo>
                  <a:pt x="0" y="0"/>
                </a:lnTo>
                <a:lnTo>
                  <a:pt x="0" y="324581"/>
                </a:lnTo>
                <a:lnTo>
                  <a:pt x="44046" y="347441"/>
                </a:lnTo>
                <a:lnTo>
                  <a:pt x="91266" y="361157"/>
                </a:lnTo>
                <a:lnTo>
                  <a:pt x="140009" y="365729"/>
                </a:lnTo>
                <a:lnTo>
                  <a:pt x="188626" y="361157"/>
                </a:lnTo>
                <a:lnTo>
                  <a:pt x="235465" y="347441"/>
                </a:lnTo>
                <a:lnTo>
                  <a:pt x="278876" y="324581"/>
                </a:lnTo>
                <a:lnTo>
                  <a:pt x="322274" y="302362"/>
                </a:lnTo>
                <a:lnTo>
                  <a:pt x="369060" y="289031"/>
                </a:lnTo>
                <a:lnTo>
                  <a:pt x="417539" y="284587"/>
                </a:lnTo>
                <a:lnTo>
                  <a:pt x="466020" y="289031"/>
                </a:lnTo>
                <a:lnTo>
                  <a:pt x="512809" y="302362"/>
                </a:lnTo>
                <a:lnTo>
                  <a:pt x="556214" y="32458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343552" y="4718425"/>
            <a:ext cx="556260" cy="365760"/>
          </a:xfrm>
          <a:custGeom>
            <a:avLst/>
            <a:gdLst/>
            <a:ahLst/>
            <a:cxnLst/>
            <a:rect l="l" t="t" r="r" b="b"/>
            <a:pathLst>
              <a:path w="556260" h="365760">
                <a:moveTo>
                  <a:pt x="0" y="324581"/>
                </a:moveTo>
                <a:lnTo>
                  <a:pt x="0" y="0"/>
                </a:lnTo>
                <a:lnTo>
                  <a:pt x="556214" y="0"/>
                </a:lnTo>
                <a:lnTo>
                  <a:pt x="556214" y="324581"/>
                </a:lnTo>
                <a:lnTo>
                  <a:pt x="512809" y="302362"/>
                </a:lnTo>
                <a:lnTo>
                  <a:pt x="466020" y="289031"/>
                </a:lnTo>
                <a:lnTo>
                  <a:pt x="417539" y="284587"/>
                </a:lnTo>
                <a:lnTo>
                  <a:pt x="369060" y="289031"/>
                </a:lnTo>
                <a:lnTo>
                  <a:pt x="322274" y="302362"/>
                </a:lnTo>
                <a:lnTo>
                  <a:pt x="278876" y="324581"/>
                </a:lnTo>
                <a:lnTo>
                  <a:pt x="235465" y="347441"/>
                </a:lnTo>
                <a:lnTo>
                  <a:pt x="188626" y="361157"/>
                </a:lnTo>
                <a:lnTo>
                  <a:pt x="140009" y="365729"/>
                </a:lnTo>
                <a:lnTo>
                  <a:pt x="91266" y="361157"/>
                </a:lnTo>
                <a:lnTo>
                  <a:pt x="44046" y="347441"/>
                </a:lnTo>
                <a:lnTo>
                  <a:pt x="0" y="324581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425848" y="4835758"/>
            <a:ext cx="402302" cy="1188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580089" y="4779386"/>
            <a:ext cx="556260" cy="365760"/>
          </a:xfrm>
          <a:custGeom>
            <a:avLst/>
            <a:gdLst/>
            <a:ahLst/>
            <a:cxnLst/>
            <a:rect l="l" t="t" r="r" b="b"/>
            <a:pathLst>
              <a:path w="556260" h="365760">
                <a:moveTo>
                  <a:pt x="556214" y="324581"/>
                </a:moveTo>
                <a:lnTo>
                  <a:pt x="556214" y="0"/>
                </a:lnTo>
                <a:lnTo>
                  <a:pt x="0" y="0"/>
                </a:lnTo>
                <a:lnTo>
                  <a:pt x="0" y="324581"/>
                </a:lnTo>
                <a:lnTo>
                  <a:pt x="43404" y="347441"/>
                </a:lnTo>
                <a:lnTo>
                  <a:pt x="90194" y="361157"/>
                </a:lnTo>
                <a:lnTo>
                  <a:pt x="138676" y="365729"/>
                </a:lnTo>
                <a:lnTo>
                  <a:pt x="187158" y="361157"/>
                </a:lnTo>
                <a:lnTo>
                  <a:pt x="233948" y="347441"/>
                </a:lnTo>
                <a:lnTo>
                  <a:pt x="277352" y="324581"/>
                </a:lnTo>
                <a:lnTo>
                  <a:pt x="320870" y="302356"/>
                </a:lnTo>
                <a:lnTo>
                  <a:pt x="367941" y="289021"/>
                </a:lnTo>
                <a:lnTo>
                  <a:pt x="416789" y="284576"/>
                </a:lnTo>
                <a:lnTo>
                  <a:pt x="465635" y="289021"/>
                </a:lnTo>
                <a:lnTo>
                  <a:pt x="512703" y="302356"/>
                </a:lnTo>
                <a:lnTo>
                  <a:pt x="556214" y="324581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580089" y="4779385"/>
            <a:ext cx="556260" cy="365760"/>
          </a:xfrm>
          <a:custGeom>
            <a:avLst/>
            <a:gdLst/>
            <a:ahLst/>
            <a:cxnLst/>
            <a:rect l="l" t="t" r="r" b="b"/>
            <a:pathLst>
              <a:path w="556260" h="365760">
                <a:moveTo>
                  <a:pt x="0" y="324581"/>
                </a:moveTo>
                <a:lnTo>
                  <a:pt x="0" y="0"/>
                </a:lnTo>
                <a:lnTo>
                  <a:pt x="556214" y="0"/>
                </a:lnTo>
                <a:lnTo>
                  <a:pt x="556214" y="324581"/>
                </a:lnTo>
                <a:lnTo>
                  <a:pt x="512703" y="302356"/>
                </a:lnTo>
                <a:lnTo>
                  <a:pt x="465635" y="289021"/>
                </a:lnTo>
                <a:lnTo>
                  <a:pt x="416789" y="284576"/>
                </a:lnTo>
                <a:lnTo>
                  <a:pt x="367941" y="289021"/>
                </a:lnTo>
                <a:lnTo>
                  <a:pt x="320870" y="302356"/>
                </a:lnTo>
                <a:lnTo>
                  <a:pt x="277352" y="324581"/>
                </a:lnTo>
                <a:lnTo>
                  <a:pt x="233948" y="347441"/>
                </a:lnTo>
                <a:lnTo>
                  <a:pt x="187158" y="361157"/>
                </a:lnTo>
                <a:lnTo>
                  <a:pt x="138676" y="365729"/>
                </a:lnTo>
                <a:lnTo>
                  <a:pt x="90194" y="361157"/>
                </a:lnTo>
                <a:lnTo>
                  <a:pt x="43404" y="347441"/>
                </a:lnTo>
                <a:lnTo>
                  <a:pt x="0" y="324581"/>
                </a:lnTo>
                <a:close/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510000" y="4718425"/>
            <a:ext cx="556260" cy="365760"/>
          </a:xfrm>
          <a:custGeom>
            <a:avLst/>
            <a:gdLst/>
            <a:ahLst/>
            <a:cxnLst/>
            <a:rect l="l" t="t" r="r" b="b"/>
            <a:pathLst>
              <a:path w="556260" h="365760">
                <a:moveTo>
                  <a:pt x="556214" y="324581"/>
                </a:moveTo>
                <a:lnTo>
                  <a:pt x="556214" y="0"/>
                </a:lnTo>
                <a:lnTo>
                  <a:pt x="0" y="0"/>
                </a:lnTo>
                <a:lnTo>
                  <a:pt x="0" y="324581"/>
                </a:lnTo>
                <a:lnTo>
                  <a:pt x="43406" y="347441"/>
                </a:lnTo>
                <a:lnTo>
                  <a:pt x="90243" y="361157"/>
                </a:lnTo>
                <a:lnTo>
                  <a:pt x="138859" y="365729"/>
                </a:lnTo>
                <a:lnTo>
                  <a:pt x="187602" y="361157"/>
                </a:lnTo>
                <a:lnTo>
                  <a:pt x="234820" y="347441"/>
                </a:lnTo>
                <a:lnTo>
                  <a:pt x="278861" y="324581"/>
                </a:lnTo>
                <a:lnTo>
                  <a:pt x="322266" y="302362"/>
                </a:lnTo>
                <a:lnTo>
                  <a:pt x="369055" y="289031"/>
                </a:lnTo>
                <a:lnTo>
                  <a:pt x="417537" y="284587"/>
                </a:lnTo>
                <a:lnTo>
                  <a:pt x="466020" y="289031"/>
                </a:lnTo>
                <a:lnTo>
                  <a:pt x="512809" y="302362"/>
                </a:lnTo>
                <a:lnTo>
                  <a:pt x="556214" y="32458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510000" y="4718425"/>
            <a:ext cx="556260" cy="365760"/>
          </a:xfrm>
          <a:custGeom>
            <a:avLst/>
            <a:gdLst/>
            <a:ahLst/>
            <a:cxnLst/>
            <a:rect l="l" t="t" r="r" b="b"/>
            <a:pathLst>
              <a:path w="556260" h="365760">
                <a:moveTo>
                  <a:pt x="0" y="324581"/>
                </a:moveTo>
                <a:lnTo>
                  <a:pt x="0" y="0"/>
                </a:lnTo>
                <a:lnTo>
                  <a:pt x="556214" y="0"/>
                </a:lnTo>
                <a:lnTo>
                  <a:pt x="556214" y="324581"/>
                </a:lnTo>
                <a:lnTo>
                  <a:pt x="512809" y="302362"/>
                </a:lnTo>
                <a:lnTo>
                  <a:pt x="466019" y="289031"/>
                </a:lnTo>
                <a:lnTo>
                  <a:pt x="417537" y="284587"/>
                </a:lnTo>
                <a:lnTo>
                  <a:pt x="369055" y="289031"/>
                </a:lnTo>
                <a:lnTo>
                  <a:pt x="322266" y="302362"/>
                </a:lnTo>
                <a:lnTo>
                  <a:pt x="278861" y="324581"/>
                </a:lnTo>
                <a:lnTo>
                  <a:pt x="234820" y="347441"/>
                </a:lnTo>
                <a:lnTo>
                  <a:pt x="187602" y="361157"/>
                </a:lnTo>
                <a:lnTo>
                  <a:pt x="138859" y="365729"/>
                </a:lnTo>
                <a:lnTo>
                  <a:pt x="90243" y="361157"/>
                </a:lnTo>
                <a:lnTo>
                  <a:pt x="43406" y="347441"/>
                </a:lnTo>
                <a:lnTo>
                  <a:pt x="0" y="324581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592281" y="4835758"/>
            <a:ext cx="390111" cy="1188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745013" y="4779386"/>
            <a:ext cx="556260" cy="365760"/>
          </a:xfrm>
          <a:custGeom>
            <a:avLst/>
            <a:gdLst/>
            <a:ahLst/>
            <a:cxnLst/>
            <a:rect l="l" t="t" r="r" b="b"/>
            <a:pathLst>
              <a:path w="556260" h="365760">
                <a:moveTo>
                  <a:pt x="556214" y="324581"/>
                </a:moveTo>
                <a:lnTo>
                  <a:pt x="556214" y="0"/>
                </a:lnTo>
                <a:lnTo>
                  <a:pt x="0" y="0"/>
                </a:lnTo>
                <a:lnTo>
                  <a:pt x="0" y="324581"/>
                </a:lnTo>
                <a:lnTo>
                  <a:pt x="43512" y="347441"/>
                </a:lnTo>
                <a:lnTo>
                  <a:pt x="90582" y="361157"/>
                </a:lnTo>
                <a:lnTo>
                  <a:pt x="139430" y="365729"/>
                </a:lnTo>
                <a:lnTo>
                  <a:pt x="188279" y="361157"/>
                </a:lnTo>
                <a:lnTo>
                  <a:pt x="235349" y="347441"/>
                </a:lnTo>
                <a:lnTo>
                  <a:pt x="278861" y="324581"/>
                </a:lnTo>
                <a:lnTo>
                  <a:pt x="322266" y="302356"/>
                </a:lnTo>
                <a:lnTo>
                  <a:pt x="369055" y="289021"/>
                </a:lnTo>
                <a:lnTo>
                  <a:pt x="417537" y="284576"/>
                </a:lnTo>
                <a:lnTo>
                  <a:pt x="466020" y="289021"/>
                </a:lnTo>
                <a:lnTo>
                  <a:pt x="512809" y="302356"/>
                </a:lnTo>
                <a:lnTo>
                  <a:pt x="556214" y="324581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745013" y="4779385"/>
            <a:ext cx="556260" cy="365760"/>
          </a:xfrm>
          <a:custGeom>
            <a:avLst/>
            <a:gdLst/>
            <a:ahLst/>
            <a:cxnLst/>
            <a:rect l="l" t="t" r="r" b="b"/>
            <a:pathLst>
              <a:path w="556260" h="365760">
                <a:moveTo>
                  <a:pt x="0" y="324581"/>
                </a:moveTo>
                <a:lnTo>
                  <a:pt x="0" y="0"/>
                </a:lnTo>
                <a:lnTo>
                  <a:pt x="556214" y="0"/>
                </a:lnTo>
                <a:lnTo>
                  <a:pt x="556214" y="324581"/>
                </a:lnTo>
                <a:lnTo>
                  <a:pt x="512809" y="302356"/>
                </a:lnTo>
                <a:lnTo>
                  <a:pt x="466019" y="289021"/>
                </a:lnTo>
                <a:lnTo>
                  <a:pt x="417537" y="284576"/>
                </a:lnTo>
                <a:lnTo>
                  <a:pt x="369055" y="289021"/>
                </a:lnTo>
                <a:lnTo>
                  <a:pt x="322266" y="302356"/>
                </a:lnTo>
                <a:lnTo>
                  <a:pt x="278861" y="324581"/>
                </a:lnTo>
                <a:lnTo>
                  <a:pt x="235349" y="347441"/>
                </a:lnTo>
                <a:lnTo>
                  <a:pt x="188279" y="361157"/>
                </a:lnTo>
                <a:lnTo>
                  <a:pt x="139430" y="365729"/>
                </a:lnTo>
                <a:lnTo>
                  <a:pt x="90582" y="361157"/>
                </a:lnTo>
                <a:lnTo>
                  <a:pt x="43512" y="347441"/>
                </a:lnTo>
                <a:lnTo>
                  <a:pt x="0" y="324581"/>
                </a:lnTo>
                <a:close/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676433" y="4718425"/>
            <a:ext cx="556260" cy="365760"/>
          </a:xfrm>
          <a:custGeom>
            <a:avLst/>
            <a:gdLst/>
            <a:ahLst/>
            <a:cxnLst/>
            <a:rect l="l" t="t" r="r" b="b"/>
            <a:pathLst>
              <a:path w="556260" h="365760">
                <a:moveTo>
                  <a:pt x="556214" y="324581"/>
                </a:moveTo>
                <a:lnTo>
                  <a:pt x="556214" y="0"/>
                </a:lnTo>
                <a:lnTo>
                  <a:pt x="0" y="0"/>
                </a:lnTo>
                <a:lnTo>
                  <a:pt x="0" y="324581"/>
                </a:lnTo>
                <a:lnTo>
                  <a:pt x="43404" y="347441"/>
                </a:lnTo>
                <a:lnTo>
                  <a:pt x="90194" y="361157"/>
                </a:lnTo>
                <a:lnTo>
                  <a:pt x="138676" y="365729"/>
                </a:lnTo>
                <a:lnTo>
                  <a:pt x="187158" y="361157"/>
                </a:lnTo>
                <a:lnTo>
                  <a:pt x="233948" y="347441"/>
                </a:lnTo>
                <a:lnTo>
                  <a:pt x="277352" y="324581"/>
                </a:lnTo>
                <a:lnTo>
                  <a:pt x="320864" y="302362"/>
                </a:lnTo>
                <a:lnTo>
                  <a:pt x="367934" y="289031"/>
                </a:lnTo>
                <a:lnTo>
                  <a:pt x="416783" y="284587"/>
                </a:lnTo>
                <a:lnTo>
                  <a:pt x="465632" y="289031"/>
                </a:lnTo>
                <a:lnTo>
                  <a:pt x="512702" y="302362"/>
                </a:lnTo>
                <a:lnTo>
                  <a:pt x="556214" y="32458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676433" y="4718425"/>
            <a:ext cx="556260" cy="365760"/>
          </a:xfrm>
          <a:custGeom>
            <a:avLst/>
            <a:gdLst/>
            <a:ahLst/>
            <a:cxnLst/>
            <a:rect l="l" t="t" r="r" b="b"/>
            <a:pathLst>
              <a:path w="556260" h="365760">
                <a:moveTo>
                  <a:pt x="0" y="324581"/>
                </a:moveTo>
                <a:lnTo>
                  <a:pt x="0" y="0"/>
                </a:lnTo>
                <a:lnTo>
                  <a:pt x="556214" y="0"/>
                </a:lnTo>
                <a:lnTo>
                  <a:pt x="556214" y="324581"/>
                </a:lnTo>
                <a:lnTo>
                  <a:pt x="512702" y="302362"/>
                </a:lnTo>
                <a:lnTo>
                  <a:pt x="465632" y="289031"/>
                </a:lnTo>
                <a:lnTo>
                  <a:pt x="416783" y="284587"/>
                </a:lnTo>
                <a:lnTo>
                  <a:pt x="367934" y="289031"/>
                </a:lnTo>
                <a:lnTo>
                  <a:pt x="320864" y="302362"/>
                </a:lnTo>
                <a:lnTo>
                  <a:pt x="277352" y="324581"/>
                </a:lnTo>
                <a:lnTo>
                  <a:pt x="233948" y="347441"/>
                </a:lnTo>
                <a:lnTo>
                  <a:pt x="187158" y="361157"/>
                </a:lnTo>
                <a:lnTo>
                  <a:pt x="138676" y="365729"/>
                </a:lnTo>
                <a:lnTo>
                  <a:pt x="90194" y="361157"/>
                </a:lnTo>
                <a:lnTo>
                  <a:pt x="43404" y="347441"/>
                </a:lnTo>
                <a:lnTo>
                  <a:pt x="0" y="324581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757205" y="4835758"/>
            <a:ext cx="402302" cy="11886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911446" y="4779386"/>
            <a:ext cx="556260" cy="365760"/>
          </a:xfrm>
          <a:custGeom>
            <a:avLst/>
            <a:gdLst/>
            <a:ahLst/>
            <a:cxnLst/>
            <a:rect l="l" t="t" r="r" b="b"/>
            <a:pathLst>
              <a:path w="556260" h="365760">
                <a:moveTo>
                  <a:pt x="556214" y="324581"/>
                </a:moveTo>
                <a:lnTo>
                  <a:pt x="556214" y="0"/>
                </a:lnTo>
                <a:lnTo>
                  <a:pt x="0" y="0"/>
                </a:lnTo>
                <a:lnTo>
                  <a:pt x="0" y="324581"/>
                </a:lnTo>
                <a:lnTo>
                  <a:pt x="43404" y="347441"/>
                </a:lnTo>
                <a:lnTo>
                  <a:pt x="90194" y="361157"/>
                </a:lnTo>
                <a:lnTo>
                  <a:pt x="138676" y="365729"/>
                </a:lnTo>
                <a:lnTo>
                  <a:pt x="187158" y="361157"/>
                </a:lnTo>
                <a:lnTo>
                  <a:pt x="233948" y="347441"/>
                </a:lnTo>
                <a:lnTo>
                  <a:pt x="277352" y="324581"/>
                </a:lnTo>
                <a:lnTo>
                  <a:pt x="320864" y="302356"/>
                </a:lnTo>
                <a:lnTo>
                  <a:pt x="367934" y="289021"/>
                </a:lnTo>
                <a:lnTo>
                  <a:pt x="416783" y="284576"/>
                </a:lnTo>
                <a:lnTo>
                  <a:pt x="465632" y="289021"/>
                </a:lnTo>
                <a:lnTo>
                  <a:pt x="512702" y="302356"/>
                </a:lnTo>
                <a:lnTo>
                  <a:pt x="556214" y="324581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911446" y="4779385"/>
            <a:ext cx="556260" cy="365760"/>
          </a:xfrm>
          <a:custGeom>
            <a:avLst/>
            <a:gdLst/>
            <a:ahLst/>
            <a:cxnLst/>
            <a:rect l="l" t="t" r="r" b="b"/>
            <a:pathLst>
              <a:path w="556260" h="365760">
                <a:moveTo>
                  <a:pt x="0" y="324581"/>
                </a:moveTo>
                <a:lnTo>
                  <a:pt x="0" y="0"/>
                </a:lnTo>
                <a:lnTo>
                  <a:pt x="556214" y="0"/>
                </a:lnTo>
                <a:lnTo>
                  <a:pt x="556214" y="324581"/>
                </a:lnTo>
                <a:lnTo>
                  <a:pt x="512702" y="302356"/>
                </a:lnTo>
                <a:lnTo>
                  <a:pt x="465632" y="289021"/>
                </a:lnTo>
                <a:lnTo>
                  <a:pt x="416783" y="284576"/>
                </a:lnTo>
                <a:lnTo>
                  <a:pt x="367934" y="289021"/>
                </a:lnTo>
                <a:lnTo>
                  <a:pt x="320864" y="302356"/>
                </a:lnTo>
                <a:lnTo>
                  <a:pt x="277352" y="324581"/>
                </a:lnTo>
                <a:lnTo>
                  <a:pt x="233948" y="347441"/>
                </a:lnTo>
                <a:lnTo>
                  <a:pt x="187158" y="361157"/>
                </a:lnTo>
                <a:lnTo>
                  <a:pt x="138676" y="365729"/>
                </a:lnTo>
                <a:lnTo>
                  <a:pt x="90194" y="361157"/>
                </a:lnTo>
                <a:lnTo>
                  <a:pt x="43404" y="347441"/>
                </a:lnTo>
                <a:lnTo>
                  <a:pt x="0" y="324581"/>
                </a:lnTo>
                <a:close/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841357" y="4718425"/>
            <a:ext cx="556260" cy="365760"/>
          </a:xfrm>
          <a:custGeom>
            <a:avLst/>
            <a:gdLst/>
            <a:ahLst/>
            <a:cxnLst/>
            <a:rect l="l" t="t" r="r" b="b"/>
            <a:pathLst>
              <a:path w="556260" h="365760">
                <a:moveTo>
                  <a:pt x="556214" y="324581"/>
                </a:moveTo>
                <a:lnTo>
                  <a:pt x="556214" y="0"/>
                </a:lnTo>
                <a:lnTo>
                  <a:pt x="0" y="0"/>
                </a:lnTo>
                <a:lnTo>
                  <a:pt x="0" y="324581"/>
                </a:lnTo>
                <a:lnTo>
                  <a:pt x="43512" y="347441"/>
                </a:lnTo>
                <a:lnTo>
                  <a:pt x="90582" y="361157"/>
                </a:lnTo>
                <a:lnTo>
                  <a:pt x="139430" y="365729"/>
                </a:lnTo>
                <a:lnTo>
                  <a:pt x="188279" y="361157"/>
                </a:lnTo>
                <a:lnTo>
                  <a:pt x="235349" y="347441"/>
                </a:lnTo>
                <a:lnTo>
                  <a:pt x="278861" y="324581"/>
                </a:lnTo>
                <a:lnTo>
                  <a:pt x="322266" y="302362"/>
                </a:lnTo>
                <a:lnTo>
                  <a:pt x="369055" y="289031"/>
                </a:lnTo>
                <a:lnTo>
                  <a:pt x="417537" y="284587"/>
                </a:lnTo>
                <a:lnTo>
                  <a:pt x="466020" y="289031"/>
                </a:lnTo>
                <a:lnTo>
                  <a:pt x="512809" y="302362"/>
                </a:lnTo>
                <a:lnTo>
                  <a:pt x="556214" y="32458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41357" y="4718425"/>
            <a:ext cx="556260" cy="365760"/>
          </a:xfrm>
          <a:custGeom>
            <a:avLst/>
            <a:gdLst/>
            <a:ahLst/>
            <a:cxnLst/>
            <a:rect l="l" t="t" r="r" b="b"/>
            <a:pathLst>
              <a:path w="556260" h="365760">
                <a:moveTo>
                  <a:pt x="0" y="324581"/>
                </a:moveTo>
                <a:lnTo>
                  <a:pt x="0" y="0"/>
                </a:lnTo>
                <a:lnTo>
                  <a:pt x="556214" y="0"/>
                </a:lnTo>
                <a:lnTo>
                  <a:pt x="556214" y="324581"/>
                </a:lnTo>
                <a:lnTo>
                  <a:pt x="512809" y="302362"/>
                </a:lnTo>
                <a:lnTo>
                  <a:pt x="466019" y="289031"/>
                </a:lnTo>
                <a:lnTo>
                  <a:pt x="417537" y="284587"/>
                </a:lnTo>
                <a:lnTo>
                  <a:pt x="369055" y="289031"/>
                </a:lnTo>
                <a:lnTo>
                  <a:pt x="322266" y="302362"/>
                </a:lnTo>
                <a:lnTo>
                  <a:pt x="278861" y="324581"/>
                </a:lnTo>
                <a:lnTo>
                  <a:pt x="235349" y="347441"/>
                </a:lnTo>
                <a:lnTo>
                  <a:pt x="188279" y="361157"/>
                </a:lnTo>
                <a:lnTo>
                  <a:pt x="139430" y="365729"/>
                </a:lnTo>
                <a:lnTo>
                  <a:pt x="90582" y="361157"/>
                </a:lnTo>
                <a:lnTo>
                  <a:pt x="43512" y="347441"/>
                </a:lnTo>
                <a:lnTo>
                  <a:pt x="0" y="324581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923638" y="4835758"/>
            <a:ext cx="402302" cy="11886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76372" y="4779386"/>
            <a:ext cx="556260" cy="365760"/>
          </a:xfrm>
          <a:custGeom>
            <a:avLst/>
            <a:gdLst/>
            <a:ahLst/>
            <a:cxnLst/>
            <a:rect l="l" t="t" r="r" b="b"/>
            <a:pathLst>
              <a:path w="556260" h="365760">
                <a:moveTo>
                  <a:pt x="556212" y="324581"/>
                </a:moveTo>
                <a:lnTo>
                  <a:pt x="556212" y="0"/>
                </a:lnTo>
                <a:lnTo>
                  <a:pt x="0" y="0"/>
                </a:lnTo>
                <a:lnTo>
                  <a:pt x="0" y="324581"/>
                </a:lnTo>
                <a:lnTo>
                  <a:pt x="43515" y="347441"/>
                </a:lnTo>
                <a:lnTo>
                  <a:pt x="90586" y="361157"/>
                </a:lnTo>
                <a:lnTo>
                  <a:pt x="139434" y="365729"/>
                </a:lnTo>
                <a:lnTo>
                  <a:pt x="188283" y="361157"/>
                </a:lnTo>
                <a:lnTo>
                  <a:pt x="235353" y="347441"/>
                </a:lnTo>
                <a:lnTo>
                  <a:pt x="278869" y="324581"/>
                </a:lnTo>
                <a:lnTo>
                  <a:pt x="322271" y="302356"/>
                </a:lnTo>
                <a:lnTo>
                  <a:pt x="369058" y="289021"/>
                </a:lnTo>
                <a:lnTo>
                  <a:pt x="417538" y="284576"/>
                </a:lnTo>
                <a:lnTo>
                  <a:pt x="466019" y="289021"/>
                </a:lnTo>
                <a:lnTo>
                  <a:pt x="512808" y="302356"/>
                </a:lnTo>
                <a:lnTo>
                  <a:pt x="556212" y="324581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76372" y="4779385"/>
            <a:ext cx="556260" cy="365760"/>
          </a:xfrm>
          <a:custGeom>
            <a:avLst/>
            <a:gdLst/>
            <a:ahLst/>
            <a:cxnLst/>
            <a:rect l="l" t="t" r="r" b="b"/>
            <a:pathLst>
              <a:path w="556260" h="365760">
                <a:moveTo>
                  <a:pt x="0" y="324581"/>
                </a:moveTo>
                <a:lnTo>
                  <a:pt x="0" y="0"/>
                </a:lnTo>
                <a:lnTo>
                  <a:pt x="556212" y="0"/>
                </a:lnTo>
                <a:lnTo>
                  <a:pt x="556212" y="324581"/>
                </a:lnTo>
                <a:lnTo>
                  <a:pt x="512808" y="302356"/>
                </a:lnTo>
                <a:lnTo>
                  <a:pt x="466019" y="289021"/>
                </a:lnTo>
                <a:lnTo>
                  <a:pt x="417538" y="284576"/>
                </a:lnTo>
                <a:lnTo>
                  <a:pt x="369058" y="289021"/>
                </a:lnTo>
                <a:lnTo>
                  <a:pt x="322270" y="302356"/>
                </a:lnTo>
                <a:lnTo>
                  <a:pt x="278869" y="324581"/>
                </a:lnTo>
                <a:lnTo>
                  <a:pt x="235353" y="347441"/>
                </a:lnTo>
                <a:lnTo>
                  <a:pt x="188283" y="361157"/>
                </a:lnTo>
                <a:lnTo>
                  <a:pt x="139434" y="365729"/>
                </a:lnTo>
                <a:lnTo>
                  <a:pt x="90586" y="361157"/>
                </a:lnTo>
                <a:lnTo>
                  <a:pt x="43515" y="347441"/>
                </a:lnTo>
                <a:lnTo>
                  <a:pt x="0" y="324581"/>
                </a:lnTo>
                <a:close/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07798" y="4718425"/>
            <a:ext cx="556260" cy="365760"/>
          </a:xfrm>
          <a:custGeom>
            <a:avLst/>
            <a:gdLst/>
            <a:ahLst/>
            <a:cxnLst/>
            <a:rect l="l" t="t" r="r" b="b"/>
            <a:pathLst>
              <a:path w="556260" h="365760">
                <a:moveTo>
                  <a:pt x="556206" y="324581"/>
                </a:moveTo>
                <a:lnTo>
                  <a:pt x="556206" y="0"/>
                </a:lnTo>
                <a:lnTo>
                  <a:pt x="0" y="0"/>
                </a:lnTo>
                <a:lnTo>
                  <a:pt x="0" y="324581"/>
                </a:lnTo>
                <a:lnTo>
                  <a:pt x="43402" y="347441"/>
                </a:lnTo>
                <a:lnTo>
                  <a:pt x="90190" y="361157"/>
                </a:lnTo>
                <a:lnTo>
                  <a:pt x="138672" y="365729"/>
                </a:lnTo>
                <a:lnTo>
                  <a:pt x="187153" y="361157"/>
                </a:lnTo>
                <a:lnTo>
                  <a:pt x="233942" y="347441"/>
                </a:lnTo>
                <a:lnTo>
                  <a:pt x="277345" y="324581"/>
                </a:lnTo>
                <a:lnTo>
                  <a:pt x="320860" y="302362"/>
                </a:lnTo>
                <a:lnTo>
                  <a:pt x="367930" y="289031"/>
                </a:lnTo>
                <a:lnTo>
                  <a:pt x="416778" y="284587"/>
                </a:lnTo>
                <a:lnTo>
                  <a:pt x="465625" y="289031"/>
                </a:lnTo>
                <a:lnTo>
                  <a:pt x="512694" y="302362"/>
                </a:lnTo>
                <a:lnTo>
                  <a:pt x="556206" y="32458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07798" y="4718425"/>
            <a:ext cx="556260" cy="365760"/>
          </a:xfrm>
          <a:custGeom>
            <a:avLst/>
            <a:gdLst/>
            <a:ahLst/>
            <a:cxnLst/>
            <a:rect l="l" t="t" r="r" b="b"/>
            <a:pathLst>
              <a:path w="556260" h="365760">
                <a:moveTo>
                  <a:pt x="0" y="324581"/>
                </a:moveTo>
                <a:lnTo>
                  <a:pt x="0" y="0"/>
                </a:lnTo>
                <a:lnTo>
                  <a:pt x="556206" y="0"/>
                </a:lnTo>
                <a:lnTo>
                  <a:pt x="556206" y="324581"/>
                </a:lnTo>
                <a:lnTo>
                  <a:pt x="512694" y="302362"/>
                </a:lnTo>
                <a:lnTo>
                  <a:pt x="465625" y="289031"/>
                </a:lnTo>
                <a:lnTo>
                  <a:pt x="416778" y="284587"/>
                </a:lnTo>
                <a:lnTo>
                  <a:pt x="367930" y="289031"/>
                </a:lnTo>
                <a:lnTo>
                  <a:pt x="320860" y="302362"/>
                </a:lnTo>
                <a:lnTo>
                  <a:pt x="277345" y="324581"/>
                </a:lnTo>
                <a:lnTo>
                  <a:pt x="233942" y="347441"/>
                </a:lnTo>
                <a:lnTo>
                  <a:pt x="187153" y="361157"/>
                </a:lnTo>
                <a:lnTo>
                  <a:pt x="138671" y="365729"/>
                </a:lnTo>
                <a:lnTo>
                  <a:pt x="90190" y="361157"/>
                </a:lnTo>
                <a:lnTo>
                  <a:pt x="43402" y="347441"/>
                </a:lnTo>
                <a:lnTo>
                  <a:pt x="0" y="324581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088562" y="4835758"/>
            <a:ext cx="402302" cy="1188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718773" y="3191499"/>
            <a:ext cx="556260" cy="365760"/>
          </a:xfrm>
          <a:custGeom>
            <a:avLst/>
            <a:gdLst/>
            <a:ahLst/>
            <a:cxnLst/>
            <a:rect l="l" t="t" r="r" b="b"/>
            <a:pathLst>
              <a:path w="556260" h="365760">
                <a:moveTo>
                  <a:pt x="0" y="0"/>
                </a:moveTo>
                <a:lnTo>
                  <a:pt x="0" y="365729"/>
                </a:lnTo>
                <a:lnTo>
                  <a:pt x="556212" y="365729"/>
                </a:lnTo>
                <a:lnTo>
                  <a:pt x="556212" y="0"/>
                </a:lnTo>
                <a:lnTo>
                  <a:pt x="0" y="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718773" y="3191499"/>
            <a:ext cx="556260" cy="365760"/>
          </a:xfrm>
          <a:custGeom>
            <a:avLst/>
            <a:gdLst/>
            <a:ahLst/>
            <a:cxnLst/>
            <a:rect l="l" t="t" r="r" b="b"/>
            <a:pathLst>
              <a:path w="556260" h="365760">
                <a:moveTo>
                  <a:pt x="0" y="0"/>
                </a:moveTo>
                <a:lnTo>
                  <a:pt x="0" y="365729"/>
                </a:lnTo>
                <a:lnTo>
                  <a:pt x="556212" y="365729"/>
                </a:lnTo>
                <a:lnTo>
                  <a:pt x="556212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648669" y="3130555"/>
            <a:ext cx="556260" cy="365760"/>
          </a:xfrm>
          <a:custGeom>
            <a:avLst/>
            <a:gdLst/>
            <a:ahLst/>
            <a:cxnLst/>
            <a:rect l="l" t="t" r="r" b="b"/>
            <a:pathLst>
              <a:path w="556260" h="365760">
                <a:moveTo>
                  <a:pt x="0" y="0"/>
                </a:moveTo>
                <a:lnTo>
                  <a:pt x="0" y="365729"/>
                </a:lnTo>
                <a:lnTo>
                  <a:pt x="556212" y="365729"/>
                </a:lnTo>
                <a:lnTo>
                  <a:pt x="55621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648669" y="3130555"/>
            <a:ext cx="556260" cy="365760"/>
          </a:xfrm>
          <a:custGeom>
            <a:avLst/>
            <a:gdLst/>
            <a:ahLst/>
            <a:cxnLst/>
            <a:rect l="l" t="t" r="r" b="b"/>
            <a:pathLst>
              <a:path w="556260" h="365760">
                <a:moveTo>
                  <a:pt x="0" y="0"/>
                </a:moveTo>
                <a:lnTo>
                  <a:pt x="0" y="365729"/>
                </a:lnTo>
                <a:lnTo>
                  <a:pt x="556212" y="365729"/>
                </a:lnTo>
                <a:lnTo>
                  <a:pt x="556212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791910" y="3223503"/>
            <a:ext cx="280393" cy="15086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766002" y="3289035"/>
            <a:ext cx="329156" cy="15086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712677" y="3354567"/>
            <a:ext cx="176765" cy="11886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912306" y="3354567"/>
            <a:ext cx="231628" cy="15086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216568" y="3801054"/>
            <a:ext cx="556260" cy="367665"/>
          </a:xfrm>
          <a:custGeom>
            <a:avLst/>
            <a:gdLst/>
            <a:ahLst/>
            <a:cxnLst/>
            <a:rect l="l" t="t" r="r" b="b"/>
            <a:pathLst>
              <a:path w="556260" h="367664">
                <a:moveTo>
                  <a:pt x="0" y="0"/>
                </a:moveTo>
                <a:lnTo>
                  <a:pt x="0" y="367248"/>
                </a:lnTo>
                <a:lnTo>
                  <a:pt x="556212" y="367248"/>
                </a:lnTo>
                <a:lnTo>
                  <a:pt x="556212" y="0"/>
                </a:lnTo>
                <a:lnTo>
                  <a:pt x="0" y="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216567" y="3801054"/>
            <a:ext cx="556260" cy="367665"/>
          </a:xfrm>
          <a:custGeom>
            <a:avLst/>
            <a:gdLst/>
            <a:ahLst/>
            <a:cxnLst/>
            <a:rect l="l" t="t" r="r" b="b"/>
            <a:pathLst>
              <a:path w="556260" h="367664">
                <a:moveTo>
                  <a:pt x="0" y="0"/>
                </a:moveTo>
                <a:lnTo>
                  <a:pt x="0" y="367248"/>
                </a:lnTo>
                <a:lnTo>
                  <a:pt x="556212" y="367248"/>
                </a:lnTo>
                <a:lnTo>
                  <a:pt x="556212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146470" y="3740094"/>
            <a:ext cx="556260" cy="367665"/>
          </a:xfrm>
          <a:custGeom>
            <a:avLst/>
            <a:gdLst/>
            <a:ahLst/>
            <a:cxnLst/>
            <a:rect l="l" t="t" r="r" b="b"/>
            <a:pathLst>
              <a:path w="556260" h="367664">
                <a:moveTo>
                  <a:pt x="0" y="0"/>
                </a:moveTo>
                <a:lnTo>
                  <a:pt x="0" y="367253"/>
                </a:lnTo>
                <a:lnTo>
                  <a:pt x="556212" y="367253"/>
                </a:lnTo>
                <a:lnTo>
                  <a:pt x="55621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146470" y="3740094"/>
            <a:ext cx="556260" cy="367665"/>
          </a:xfrm>
          <a:custGeom>
            <a:avLst/>
            <a:gdLst/>
            <a:ahLst/>
            <a:cxnLst/>
            <a:rect l="l" t="t" r="r" b="b"/>
            <a:pathLst>
              <a:path w="556260" h="367664">
                <a:moveTo>
                  <a:pt x="0" y="0"/>
                </a:moveTo>
                <a:lnTo>
                  <a:pt x="0" y="367253"/>
                </a:lnTo>
                <a:lnTo>
                  <a:pt x="556212" y="367253"/>
                </a:lnTo>
                <a:lnTo>
                  <a:pt x="556212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222662" y="3900114"/>
            <a:ext cx="213343" cy="11886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454292" y="3900114"/>
            <a:ext cx="182864" cy="11886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050130" y="3801054"/>
            <a:ext cx="556260" cy="367665"/>
          </a:xfrm>
          <a:custGeom>
            <a:avLst/>
            <a:gdLst/>
            <a:ahLst/>
            <a:cxnLst/>
            <a:rect l="l" t="t" r="r" b="b"/>
            <a:pathLst>
              <a:path w="556260" h="367664">
                <a:moveTo>
                  <a:pt x="0" y="0"/>
                </a:moveTo>
                <a:lnTo>
                  <a:pt x="0" y="367248"/>
                </a:lnTo>
                <a:lnTo>
                  <a:pt x="556212" y="367248"/>
                </a:lnTo>
                <a:lnTo>
                  <a:pt x="556212" y="0"/>
                </a:lnTo>
                <a:lnTo>
                  <a:pt x="0" y="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050130" y="3801054"/>
            <a:ext cx="556260" cy="367665"/>
          </a:xfrm>
          <a:custGeom>
            <a:avLst/>
            <a:gdLst/>
            <a:ahLst/>
            <a:cxnLst/>
            <a:rect l="l" t="t" r="r" b="b"/>
            <a:pathLst>
              <a:path w="556260" h="367664">
                <a:moveTo>
                  <a:pt x="0" y="0"/>
                </a:moveTo>
                <a:lnTo>
                  <a:pt x="0" y="367248"/>
                </a:lnTo>
                <a:lnTo>
                  <a:pt x="556212" y="367248"/>
                </a:lnTo>
                <a:lnTo>
                  <a:pt x="556212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980026" y="3740094"/>
            <a:ext cx="556260" cy="367665"/>
          </a:xfrm>
          <a:custGeom>
            <a:avLst/>
            <a:gdLst/>
            <a:ahLst/>
            <a:cxnLst/>
            <a:rect l="l" t="t" r="r" b="b"/>
            <a:pathLst>
              <a:path w="556260" h="367664">
                <a:moveTo>
                  <a:pt x="0" y="0"/>
                </a:moveTo>
                <a:lnTo>
                  <a:pt x="0" y="367253"/>
                </a:lnTo>
                <a:lnTo>
                  <a:pt x="556212" y="367253"/>
                </a:lnTo>
                <a:lnTo>
                  <a:pt x="55621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980026" y="3740094"/>
            <a:ext cx="556260" cy="367665"/>
          </a:xfrm>
          <a:custGeom>
            <a:avLst/>
            <a:gdLst/>
            <a:ahLst/>
            <a:cxnLst/>
            <a:rect l="l" t="t" r="r" b="b"/>
            <a:pathLst>
              <a:path w="556260" h="367664">
                <a:moveTo>
                  <a:pt x="0" y="0"/>
                </a:moveTo>
                <a:lnTo>
                  <a:pt x="0" y="367253"/>
                </a:lnTo>
                <a:lnTo>
                  <a:pt x="556212" y="367253"/>
                </a:lnTo>
                <a:lnTo>
                  <a:pt x="556212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161367" y="3900114"/>
            <a:ext cx="207247" cy="15086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883682" y="3801054"/>
            <a:ext cx="556260" cy="367665"/>
          </a:xfrm>
          <a:custGeom>
            <a:avLst/>
            <a:gdLst/>
            <a:ahLst/>
            <a:cxnLst/>
            <a:rect l="l" t="t" r="r" b="b"/>
            <a:pathLst>
              <a:path w="556260" h="367664">
                <a:moveTo>
                  <a:pt x="0" y="0"/>
                </a:moveTo>
                <a:lnTo>
                  <a:pt x="0" y="367248"/>
                </a:lnTo>
                <a:lnTo>
                  <a:pt x="556218" y="367248"/>
                </a:lnTo>
                <a:lnTo>
                  <a:pt x="556218" y="0"/>
                </a:lnTo>
                <a:lnTo>
                  <a:pt x="0" y="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883682" y="3801054"/>
            <a:ext cx="556260" cy="367665"/>
          </a:xfrm>
          <a:custGeom>
            <a:avLst/>
            <a:gdLst/>
            <a:ahLst/>
            <a:cxnLst/>
            <a:rect l="l" t="t" r="r" b="b"/>
            <a:pathLst>
              <a:path w="556260" h="367664">
                <a:moveTo>
                  <a:pt x="0" y="0"/>
                </a:moveTo>
                <a:lnTo>
                  <a:pt x="0" y="367248"/>
                </a:lnTo>
                <a:lnTo>
                  <a:pt x="556218" y="367248"/>
                </a:lnTo>
                <a:lnTo>
                  <a:pt x="556218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815102" y="3740094"/>
            <a:ext cx="556260" cy="367665"/>
          </a:xfrm>
          <a:custGeom>
            <a:avLst/>
            <a:gdLst/>
            <a:ahLst/>
            <a:cxnLst/>
            <a:rect l="l" t="t" r="r" b="b"/>
            <a:pathLst>
              <a:path w="556260" h="367664">
                <a:moveTo>
                  <a:pt x="0" y="0"/>
                </a:moveTo>
                <a:lnTo>
                  <a:pt x="0" y="367253"/>
                </a:lnTo>
                <a:lnTo>
                  <a:pt x="556218" y="367253"/>
                </a:lnTo>
                <a:lnTo>
                  <a:pt x="55621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815102" y="3740094"/>
            <a:ext cx="556260" cy="367665"/>
          </a:xfrm>
          <a:custGeom>
            <a:avLst/>
            <a:gdLst/>
            <a:ahLst/>
            <a:cxnLst/>
            <a:rect l="l" t="t" r="r" b="b"/>
            <a:pathLst>
              <a:path w="556260" h="367664">
                <a:moveTo>
                  <a:pt x="0" y="0"/>
                </a:moveTo>
                <a:lnTo>
                  <a:pt x="0" y="367253"/>
                </a:lnTo>
                <a:lnTo>
                  <a:pt x="556218" y="367253"/>
                </a:lnTo>
                <a:lnTo>
                  <a:pt x="556218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941594" y="3834582"/>
            <a:ext cx="304774" cy="11886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933974" y="3900114"/>
            <a:ext cx="316966" cy="150863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984266" y="3965630"/>
            <a:ext cx="219437" cy="150863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718773" y="3801054"/>
            <a:ext cx="556260" cy="367665"/>
          </a:xfrm>
          <a:custGeom>
            <a:avLst/>
            <a:gdLst/>
            <a:ahLst/>
            <a:cxnLst/>
            <a:rect l="l" t="t" r="r" b="b"/>
            <a:pathLst>
              <a:path w="556260" h="367664">
                <a:moveTo>
                  <a:pt x="0" y="0"/>
                </a:moveTo>
                <a:lnTo>
                  <a:pt x="0" y="367248"/>
                </a:lnTo>
                <a:lnTo>
                  <a:pt x="556212" y="367248"/>
                </a:lnTo>
                <a:lnTo>
                  <a:pt x="556212" y="0"/>
                </a:lnTo>
                <a:lnTo>
                  <a:pt x="0" y="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718773" y="3801054"/>
            <a:ext cx="556260" cy="367665"/>
          </a:xfrm>
          <a:custGeom>
            <a:avLst/>
            <a:gdLst/>
            <a:ahLst/>
            <a:cxnLst/>
            <a:rect l="l" t="t" r="r" b="b"/>
            <a:pathLst>
              <a:path w="556260" h="367664">
                <a:moveTo>
                  <a:pt x="0" y="0"/>
                </a:moveTo>
                <a:lnTo>
                  <a:pt x="0" y="367248"/>
                </a:lnTo>
                <a:lnTo>
                  <a:pt x="556212" y="367248"/>
                </a:lnTo>
                <a:lnTo>
                  <a:pt x="556212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648669" y="3740094"/>
            <a:ext cx="556260" cy="367665"/>
          </a:xfrm>
          <a:custGeom>
            <a:avLst/>
            <a:gdLst/>
            <a:ahLst/>
            <a:cxnLst/>
            <a:rect l="l" t="t" r="r" b="b"/>
            <a:pathLst>
              <a:path w="556260" h="367664">
                <a:moveTo>
                  <a:pt x="0" y="0"/>
                </a:moveTo>
                <a:lnTo>
                  <a:pt x="0" y="367253"/>
                </a:lnTo>
                <a:lnTo>
                  <a:pt x="556212" y="367253"/>
                </a:lnTo>
                <a:lnTo>
                  <a:pt x="55621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648669" y="3740094"/>
            <a:ext cx="556260" cy="367665"/>
          </a:xfrm>
          <a:custGeom>
            <a:avLst/>
            <a:gdLst/>
            <a:ahLst/>
            <a:cxnLst/>
            <a:rect l="l" t="t" r="r" b="b"/>
            <a:pathLst>
              <a:path w="556260" h="367664">
                <a:moveTo>
                  <a:pt x="0" y="0"/>
                </a:moveTo>
                <a:lnTo>
                  <a:pt x="0" y="367253"/>
                </a:lnTo>
                <a:lnTo>
                  <a:pt x="556212" y="367253"/>
                </a:lnTo>
                <a:lnTo>
                  <a:pt x="556212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706581" y="3868110"/>
            <a:ext cx="451065" cy="150863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746189" y="3932103"/>
            <a:ext cx="365729" cy="118862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552325" y="3801054"/>
            <a:ext cx="556260" cy="367665"/>
          </a:xfrm>
          <a:custGeom>
            <a:avLst/>
            <a:gdLst/>
            <a:ahLst/>
            <a:cxnLst/>
            <a:rect l="l" t="t" r="r" b="b"/>
            <a:pathLst>
              <a:path w="556260" h="367664">
                <a:moveTo>
                  <a:pt x="0" y="0"/>
                </a:moveTo>
                <a:lnTo>
                  <a:pt x="0" y="367248"/>
                </a:lnTo>
                <a:lnTo>
                  <a:pt x="556212" y="367248"/>
                </a:lnTo>
                <a:lnTo>
                  <a:pt x="556212" y="0"/>
                </a:lnTo>
                <a:lnTo>
                  <a:pt x="0" y="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552325" y="3801054"/>
            <a:ext cx="556260" cy="367665"/>
          </a:xfrm>
          <a:custGeom>
            <a:avLst/>
            <a:gdLst/>
            <a:ahLst/>
            <a:cxnLst/>
            <a:rect l="l" t="t" r="r" b="b"/>
            <a:pathLst>
              <a:path w="556260" h="367664">
                <a:moveTo>
                  <a:pt x="0" y="0"/>
                </a:moveTo>
                <a:lnTo>
                  <a:pt x="0" y="367248"/>
                </a:lnTo>
                <a:lnTo>
                  <a:pt x="556212" y="367248"/>
                </a:lnTo>
                <a:lnTo>
                  <a:pt x="556212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483745" y="3740094"/>
            <a:ext cx="556260" cy="367665"/>
          </a:xfrm>
          <a:custGeom>
            <a:avLst/>
            <a:gdLst/>
            <a:ahLst/>
            <a:cxnLst/>
            <a:rect l="l" t="t" r="r" b="b"/>
            <a:pathLst>
              <a:path w="556260" h="367664">
                <a:moveTo>
                  <a:pt x="0" y="0"/>
                </a:moveTo>
                <a:lnTo>
                  <a:pt x="0" y="367253"/>
                </a:lnTo>
                <a:lnTo>
                  <a:pt x="556212" y="367253"/>
                </a:lnTo>
                <a:lnTo>
                  <a:pt x="55621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483744" y="3740094"/>
            <a:ext cx="556260" cy="367665"/>
          </a:xfrm>
          <a:custGeom>
            <a:avLst/>
            <a:gdLst/>
            <a:ahLst/>
            <a:cxnLst/>
            <a:rect l="l" t="t" r="r" b="b"/>
            <a:pathLst>
              <a:path w="556260" h="367664">
                <a:moveTo>
                  <a:pt x="0" y="0"/>
                </a:moveTo>
                <a:lnTo>
                  <a:pt x="0" y="367253"/>
                </a:lnTo>
                <a:lnTo>
                  <a:pt x="556212" y="367253"/>
                </a:lnTo>
                <a:lnTo>
                  <a:pt x="556212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582805" y="3868110"/>
            <a:ext cx="365729" cy="150863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518797" y="3932103"/>
            <a:ext cx="487638" cy="150863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387401" y="3801054"/>
            <a:ext cx="556260" cy="367665"/>
          </a:xfrm>
          <a:custGeom>
            <a:avLst/>
            <a:gdLst/>
            <a:ahLst/>
            <a:cxnLst/>
            <a:rect l="l" t="t" r="r" b="b"/>
            <a:pathLst>
              <a:path w="556260" h="367664">
                <a:moveTo>
                  <a:pt x="0" y="0"/>
                </a:moveTo>
                <a:lnTo>
                  <a:pt x="0" y="367248"/>
                </a:lnTo>
                <a:lnTo>
                  <a:pt x="556218" y="367248"/>
                </a:lnTo>
                <a:lnTo>
                  <a:pt x="556218" y="0"/>
                </a:lnTo>
                <a:lnTo>
                  <a:pt x="0" y="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387401" y="3801054"/>
            <a:ext cx="556260" cy="367665"/>
          </a:xfrm>
          <a:custGeom>
            <a:avLst/>
            <a:gdLst/>
            <a:ahLst/>
            <a:cxnLst/>
            <a:rect l="l" t="t" r="r" b="b"/>
            <a:pathLst>
              <a:path w="556260" h="367664">
                <a:moveTo>
                  <a:pt x="0" y="0"/>
                </a:moveTo>
                <a:lnTo>
                  <a:pt x="0" y="367248"/>
                </a:lnTo>
                <a:lnTo>
                  <a:pt x="556218" y="367248"/>
                </a:lnTo>
                <a:lnTo>
                  <a:pt x="556218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317312" y="3740094"/>
            <a:ext cx="556260" cy="367665"/>
          </a:xfrm>
          <a:custGeom>
            <a:avLst/>
            <a:gdLst/>
            <a:ahLst/>
            <a:cxnLst/>
            <a:rect l="l" t="t" r="r" b="b"/>
            <a:pathLst>
              <a:path w="556260" h="367664">
                <a:moveTo>
                  <a:pt x="0" y="0"/>
                </a:moveTo>
                <a:lnTo>
                  <a:pt x="0" y="367253"/>
                </a:lnTo>
                <a:lnTo>
                  <a:pt x="556218" y="367253"/>
                </a:lnTo>
                <a:lnTo>
                  <a:pt x="55621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317312" y="3740094"/>
            <a:ext cx="556260" cy="367665"/>
          </a:xfrm>
          <a:custGeom>
            <a:avLst/>
            <a:gdLst/>
            <a:ahLst/>
            <a:cxnLst/>
            <a:rect l="l" t="t" r="r" b="b"/>
            <a:pathLst>
              <a:path w="556260" h="367664">
                <a:moveTo>
                  <a:pt x="0" y="0"/>
                </a:moveTo>
                <a:lnTo>
                  <a:pt x="0" y="367253"/>
                </a:lnTo>
                <a:lnTo>
                  <a:pt x="556218" y="367253"/>
                </a:lnTo>
                <a:lnTo>
                  <a:pt x="556218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427024" y="3900114"/>
            <a:ext cx="341347" cy="150863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220968" y="3801054"/>
            <a:ext cx="556260" cy="367665"/>
          </a:xfrm>
          <a:custGeom>
            <a:avLst/>
            <a:gdLst/>
            <a:ahLst/>
            <a:cxnLst/>
            <a:rect l="l" t="t" r="r" b="b"/>
            <a:pathLst>
              <a:path w="556259" h="367664">
                <a:moveTo>
                  <a:pt x="0" y="0"/>
                </a:moveTo>
                <a:lnTo>
                  <a:pt x="0" y="367248"/>
                </a:lnTo>
                <a:lnTo>
                  <a:pt x="556212" y="367248"/>
                </a:lnTo>
                <a:lnTo>
                  <a:pt x="556212" y="0"/>
                </a:lnTo>
                <a:lnTo>
                  <a:pt x="0" y="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220967" y="3801054"/>
            <a:ext cx="556260" cy="367665"/>
          </a:xfrm>
          <a:custGeom>
            <a:avLst/>
            <a:gdLst/>
            <a:ahLst/>
            <a:cxnLst/>
            <a:rect l="l" t="t" r="r" b="b"/>
            <a:pathLst>
              <a:path w="556259" h="367664">
                <a:moveTo>
                  <a:pt x="0" y="0"/>
                </a:moveTo>
                <a:lnTo>
                  <a:pt x="0" y="367248"/>
                </a:lnTo>
                <a:lnTo>
                  <a:pt x="556212" y="367248"/>
                </a:lnTo>
                <a:lnTo>
                  <a:pt x="556212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152388" y="3740094"/>
            <a:ext cx="556260" cy="367665"/>
          </a:xfrm>
          <a:custGeom>
            <a:avLst/>
            <a:gdLst/>
            <a:ahLst/>
            <a:cxnLst/>
            <a:rect l="l" t="t" r="r" b="b"/>
            <a:pathLst>
              <a:path w="556259" h="367664">
                <a:moveTo>
                  <a:pt x="0" y="0"/>
                </a:moveTo>
                <a:lnTo>
                  <a:pt x="0" y="367253"/>
                </a:lnTo>
                <a:lnTo>
                  <a:pt x="556212" y="367253"/>
                </a:lnTo>
                <a:lnTo>
                  <a:pt x="55621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6152388" y="3740094"/>
            <a:ext cx="556260" cy="367665"/>
          </a:xfrm>
          <a:custGeom>
            <a:avLst/>
            <a:gdLst/>
            <a:ahLst/>
            <a:cxnLst/>
            <a:rect l="l" t="t" r="r" b="b"/>
            <a:pathLst>
              <a:path w="556259" h="367664">
                <a:moveTo>
                  <a:pt x="0" y="0"/>
                </a:moveTo>
                <a:lnTo>
                  <a:pt x="0" y="367253"/>
                </a:lnTo>
                <a:lnTo>
                  <a:pt x="556212" y="367253"/>
                </a:lnTo>
                <a:lnTo>
                  <a:pt x="556212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182867" y="3834582"/>
            <a:ext cx="499830" cy="150863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259067" y="3900114"/>
            <a:ext cx="341347" cy="118862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271259" y="3965630"/>
            <a:ext cx="329156" cy="150863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216568" y="4473077"/>
            <a:ext cx="556260" cy="367665"/>
          </a:xfrm>
          <a:custGeom>
            <a:avLst/>
            <a:gdLst/>
            <a:ahLst/>
            <a:cxnLst/>
            <a:rect l="l" t="t" r="r" b="b"/>
            <a:pathLst>
              <a:path w="556260" h="367664">
                <a:moveTo>
                  <a:pt x="556209" y="326120"/>
                </a:moveTo>
                <a:lnTo>
                  <a:pt x="556209" y="0"/>
                </a:lnTo>
                <a:lnTo>
                  <a:pt x="0" y="0"/>
                </a:lnTo>
                <a:lnTo>
                  <a:pt x="0" y="326120"/>
                </a:lnTo>
                <a:lnTo>
                  <a:pt x="43402" y="348974"/>
                </a:lnTo>
                <a:lnTo>
                  <a:pt x="90191" y="362686"/>
                </a:lnTo>
                <a:lnTo>
                  <a:pt x="138673" y="367257"/>
                </a:lnTo>
                <a:lnTo>
                  <a:pt x="187154" y="362686"/>
                </a:lnTo>
                <a:lnTo>
                  <a:pt x="233942" y="348974"/>
                </a:lnTo>
                <a:lnTo>
                  <a:pt x="320858" y="303260"/>
                </a:lnTo>
                <a:lnTo>
                  <a:pt x="367929" y="289544"/>
                </a:lnTo>
                <a:lnTo>
                  <a:pt x="416778" y="284972"/>
                </a:lnTo>
                <a:lnTo>
                  <a:pt x="465627" y="289544"/>
                </a:lnTo>
                <a:lnTo>
                  <a:pt x="512697" y="303260"/>
                </a:lnTo>
                <a:lnTo>
                  <a:pt x="556209" y="32612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216567" y="4473076"/>
            <a:ext cx="556260" cy="367665"/>
          </a:xfrm>
          <a:custGeom>
            <a:avLst/>
            <a:gdLst/>
            <a:ahLst/>
            <a:cxnLst/>
            <a:rect l="l" t="t" r="r" b="b"/>
            <a:pathLst>
              <a:path w="556260" h="367664">
                <a:moveTo>
                  <a:pt x="0" y="326120"/>
                </a:moveTo>
                <a:lnTo>
                  <a:pt x="0" y="0"/>
                </a:lnTo>
                <a:lnTo>
                  <a:pt x="556209" y="0"/>
                </a:lnTo>
                <a:lnTo>
                  <a:pt x="556209" y="326120"/>
                </a:lnTo>
                <a:lnTo>
                  <a:pt x="512697" y="303260"/>
                </a:lnTo>
                <a:lnTo>
                  <a:pt x="465627" y="289544"/>
                </a:lnTo>
                <a:lnTo>
                  <a:pt x="416778" y="284972"/>
                </a:lnTo>
                <a:lnTo>
                  <a:pt x="367929" y="289544"/>
                </a:lnTo>
                <a:lnTo>
                  <a:pt x="320858" y="303260"/>
                </a:lnTo>
                <a:lnTo>
                  <a:pt x="277345" y="326120"/>
                </a:lnTo>
                <a:lnTo>
                  <a:pt x="233942" y="348974"/>
                </a:lnTo>
                <a:lnTo>
                  <a:pt x="187154" y="362686"/>
                </a:lnTo>
                <a:lnTo>
                  <a:pt x="138673" y="367257"/>
                </a:lnTo>
                <a:lnTo>
                  <a:pt x="90191" y="362686"/>
                </a:lnTo>
                <a:lnTo>
                  <a:pt x="43402" y="348974"/>
                </a:lnTo>
                <a:lnTo>
                  <a:pt x="0" y="326120"/>
                </a:lnTo>
                <a:close/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146470" y="4412132"/>
            <a:ext cx="556260" cy="367665"/>
          </a:xfrm>
          <a:custGeom>
            <a:avLst/>
            <a:gdLst/>
            <a:ahLst/>
            <a:cxnLst/>
            <a:rect l="l" t="t" r="r" b="b"/>
            <a:pathLst>
              <a:path w="556260" h="367664">
                <a:moveTo>
                  <a:pt x="556218" y="326105"/>
                </a:moveTo>
                <a:lnTo>
                  <a:pt x="556218" y="0"/>
                </a:lnTo>
                <a:lnTo>
                  <a:pt x="0" y="0"/>
                </a:lnTo>
                <a:lnTo>
                  <a:pt x="0" y="326105"/>
                </a:lnTo>
                <a:lnTo>
                  <a:pt x="43402" y="348965"/>
                </a:lnTo>
                <a:lnTo>
                  <a:pt x="90190" y="362681"/>
                </a:lnTo>
                <a:lnTo>
                  <a:pt x="138672" y="367253"/>
                </a:lnTo>
                <a:lnTo>
                  <a:pt x="187154" y="362681"/>
                </a:lnTo>
                <a:lnTo>
                  <a:pt x="233942" y="348965"/>
                </a:lnTo>
                <a:lnTo>
                  <a:pt x="277345" y="326105"/>
                </a:lnTo>
                <a:lnTo>
                  <a:pt x="321389" y="303245"/>
                </a:lnTo>
                <a:lnTo>
                  <a:pt x="368608" y="289529"/>
                </a:lnTo>
                <a:lnTo>
                  <a:pt x="417351" y="284957"/>
                </a:lnTo>
                <a:lnTo>
                  <a:pt x="465967" y="289529"/>
                </a:lnTo>
                <a:lnTo>
                  <a:pt x="512806" y="303245"/>
                </a:lnTo>
                <a:lnTo>
                  <a:pt x="556218" y="32610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146470" y="4412132"/>
            <a:ext cx="556260" cy="367665"/>
          </a:xfrm>
          <a:custGeom>
            <a:avLst/>
            <a:gdLst/>
            <a:ahLst/>
            <a:cxnLst/>
            <a:rect l="l" t="t" r="r" b="b"/>
            <a:pathLst>
              <a:path w="556260" h="367664">
                <a:moveTo>
                  <a:pt x="0" y="326105"/>
                </a:moveTo>
                <a:lnTo>
                  <a:pt x="0" y="0"/>
                </a:lnTo>
                <a:lnTo>
                  <a:pt x="556218" y="0"/>
                </a:lnTo>
                <a:lnTo>
                  <a:pt x="556218" y="326105"/>
                </a:lnTo>
                <a:lnTo>
                  <a:pt x="512806" y="303245"/>
                </a:lnTo>
                <a:lnTo>
                  <a:pt x="465967" y="289529"/>
                </a:lnTo>
                <a:lnTo>
                  <a:pt x="417351" y="284957"/>
                </a:lnTo>
                <a:lnTo>
                  <a:pt x="368608" y="289529"/>
                </a:lnTo>
                <a:lnTo>
                  <a:pt x="321389" y="303245"/>
                </a:lnTo>
                <a:lnTo>
                  <a:pt x="277345" y="326105"/>
                </a:lnTo>
                <a:lnTo>
                  <a:pt x="233942" y="348965"/>
                </a:lnTo>
                <a:lnTo>
                  <a:pt x="187154" y="362681"/>
                </a:lnTo>
                <a:lnTo>
                  <a:pt x="138672" y="367253"/>
                </a:lnTo>
                <a:lnTo>
                  <a:pt x="90190" y="362681"/>
                </a:lnTo>
                <a:lnTo>
                  <a:pt x="43402" y="348965"/>
                </a:lnTo>
                <a:lnTo>
                  <a:pt x="0" y="32610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282093" y="4433468"/>
            <a:ext cx="292583" cy="150863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170851" y="4498985"/>
            <a:ext cx="362682" cy="150863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1551813" y="4498985"/>
            <a:ext cx="135634" cy="118862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294284" y="4562993"/>
            <a:ext cx="269718" cy="118862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1289713" y="4628525"/>
            <a:ext cx="275813" cy="150863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980026" y="4473077"/>
            <a:ext cx="696595" cy="367665"/>
          </a:xfrm>
          <a:custGeom>
            <a:avLst/>
            <a:gdLst/>
            <a:ahLst/>
            <a:cxnLst/>
            <a:rect l="l" t="t" r="r" b="b"/>
            <a:pathLst>
              <a:path w="696594" h="367664">
                <a:moveTo>
                  <a:pt x="696407" y="321548"/>
                </a:moveTo>
                <a:lnTo>
                  <a:pt x="696407" y="0"/>
                </a:lnTo>
                <a:lnTo>
                  <a:pt x="0" y="0"/>
                </a:lnTo>
                <a:lnTo>
                  <a:pt x="0" y="321548"/>
                </a:lnTo>
                <a:lnTo>
                  <a:pt x="41248" y="341546"/>
                </a:lnTo>
                <a:lnTo>
                  <a:pt x="84531" y="355830"/>
                </a:lnTo>
                <a:lnTo>
                  <a:pt x="129171" y="364400"/>
                </a:lnTo>
                <a:lnTo>
                  <a:pt x="174488" y="367257"/>
                </a:lnTo>
                <a:lnTo>
                  <a:pt x="219805" y="364400"/>
                </a:lnTo>
                <a:lnTo>
                  <a:pt x="264442" y="355830"/>
                </a:lnTo>
                <a:lnTo>
                  <a:pt x="307722" y="341546"/>
                </a:lnTo>
                <a:lnTo>
                  <a:pt x="348965" y="321548"/>
                </a:lnTo>
                <a:lnTo>
                  <a:pt x="395724" y="299155"/>
                </a:lnTo>
                <a:lnTo>
                  <a:pt x="445174" y="284226"/>
                </a:lnTo>
                <a:lnTo>
                  <a:pt x="496275" y="276761"/>
                </a:lnTo>
                <a:lnTo>
                  <a:pt x="547988" y="276761"/>
                </a:lnTo>
                <a:lnTo>
                  <a:pt x="599274" y="284226"/>
                </a:lnTo>
                <a:lnTo>
                  <a:pt x="649094" y="299155"/>
                </a:lnTo>
                <a:lnTo>
                  <a:pt x="696407" y="321548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980026" y="4473076"/>
            <a:ext cx="696595" cy="367665"/>
          </a:xfrm>
          <a:custGeom>
            <a:avLst/>
            <a:gdLst/>
            <a:ahLst/>
            <a:cxnLst/>
            <a:rect l="l" t="t" r="r" b="b"/>
            <a:pathLst>
              <a:path w="696594" h="367664">
                <a:moveTo>
                  <a:pt x="0" y="321548"/>
                </a:moveTo>
                <a:lnTo>
                  <a:pt x="0" y="0"/>
                </a:lnTo>
                <a:lnTo>
                  <a:pt x="696407" y="0"/>
                </a:lnTo>
                <a:lnTo>
                  <a:pt x="696407" y="321548"/>
                </a:lnTo>
                <a:lnTo>
                  <a:pt x="649093" y="299155"/>
                </a:lnTo>
                <a:lnTo>
                  <a:pt x="599274" y="284226"/>
                </a:lnTo>
                <a:lnTo>
                  <a:pt x="547988" y="276761"/>
                </a:lnTo>
                <a:lnTo>
                  <a:pt x="496275" y="276761"/>
                </a:lnTo>
                <a:lnTo>
                  <a:pt x="445174" y="284226"/>
                </a:lnTo>
                <a:lnTo>
                  <a:pt x="395724" y="299155"/>
                </a:lnTo>
                <a:lnTo>
                  <a:pt x="348965" y="321548"/>
                </a:lnTo>
                <a:lnTo>
                  <a:pt x="307721" y="341546"/>
                </a:lnTo>
                <a:lnTo>
                  <a:pt x="264442" y="355830"/>
                </a:lnTo>
                <a:lnTo>
                  <a:pt x="219804" y="364400"/>
                </a:lnTo>
                <a:lnTo>
                  <a:pt x="174488" y="367257"/>
                </a:lnTo>
                <a:lnTo>
                  <a:pt x="129171" y="364400"/>
                </a:lnTo>
                <a:lnTo>
                  <a:pt x="84531" y="355830"/>
                </a:lnTo>
                <a:lnTo>
                  <a:pt x="41248" y="341546"/>
                </a:lnTo>
                <a:lnTo>
                  <a:pt x="0" y="321548"/>
                </a:lnTo>
                <a:close/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911446" y="4412132"/>
            <a:ext cx="695325" cy="366395"/>
          </a:xfrm>
          <a:custGeom>
            <a:avLst/>
            <a:gdLst/>
            <a:ahLst/>
            <a:cxnLst/>
            <a:rect l="l" t="t" r="r" b="b"/>
            <a:pathLst>
              <a:path w="695325" h="366395">
                <a:moveTo>
                  <a:pt x="694898" y="321533"/>
                </a:moveTo>
                <a:lnTo>
                  <a:pt x="694898" y="0"/>
                </a:lnTo>
                <a:lnTo>
                  <a:pt x="0" y="0"/>
                </a:lnTo>
                <a:lnTo>
                  <a:pt x="0" y="321533"/>
                </a:lnTo>
                <a:lnTo>
                  <a:pt x="46838" y="343927"/>
                </a:lnTo>
                <a:lnTo>
                  <a:pt x="96475" y="358855"/>
                </a:lnTo>
                <a:lnTo>
                  <a:pt x="147789" y="366320"/>
                </a:lnTo>
                <a:lnTo>
                  <a:pt x="199663" y="366320"/>
                </a:lnTo>
                <a:lnTo>
                  <a:pt x="250975" y="358855"/>
                </a:lnTo>
                <a:lnTo>
                  <a:pt x="300608" y="343927"/>
                </a:lnTo>
                <a:lnTo>
                  <a:pt x="394280" y="299140"/>
                </a:lnTo>
                <a:lnTo>
                  <a:pt x="443917" y="284211"/>
                </a:lnTo>
                <a:lnTo>
                  <a:pt x="495232" y="276746"/>
                </a:lnTo>
                <a:lnTo>
                  <a:pt x="547107" y="276746"/>
                </a:lnTo>
                <a:lnTo>
                  <a:pt x="598422" y="284211"/>
                </a:lnTo>
                <a:lnTo>
                  <a:pt x="648059" y="299140"/>
                </a:lnTo>
                <a:lnTo>
                  <a:pt x="694898" y="3215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911446" y="4412132"/>
            <a:ext cx="695325" cy="366395"/>
          </a:xfrm>
          <a:custGeom>
            <a:avLst/>
            <a:gdLst/>
            <a:ahLst/>
            <a:cxnLst/>
            <a:rect l="l" t="t" r="r" b="b"/>
            <a:pathLst>
              <a:path w="695325" h="366395">
                <a:moveTo>
                  <a:pt x="0" y="321533"/>
                </a:moveTo>
                <a:lnTo>
                  <a:pt x="0" y="0"/>
                </a:lnTo>
                <a:lnTo>
                  <a:pt x="694898" y="0"/>
                </a:lnTo>
                <a:lnTo>
                  <a:pt x="694898" y="321533"/>
                </a:lnTo>
                <a:lnTo>
                  <a:pt x="648059" y="299140"/>
                </a:lnTo>
                <a:lnTo>
                  <a:pt x="598422" y="284211"/>
                </a:lnTo>
                <a:lnTo>
                  <a:pt x="547107" y="276746"/>
                </a:lnTo>
                <a:lnTo>
                  <a:pt x="495232" y="276746"/>
                </a:lnTo>
                <a:lnTo>
                  <a:pt x="443917" y="284211"/>
                </a:lnTo>
                <a:lnTo>
                  <a:pt x="394280" y="299140"/>
                </a:lnTo>
                <a:lnTo>
                  <a:pt x="347441" y="321533"/>
                </a:lnTo>
                <a:lnTo>
                  <a:pt x="300608" y="343926"/>
                </a:lnTo>
                <a:lnTo>
                  <a:pt x="250975" y="358855"/>
                </a:lnTo>
                <a:lnTo>
                  <a:pt x="199663" y="366320"/>
                </a:lnTo>
                <a:lnTo>
                  <a:pt x="147789" y="366320"/>
                </a:lnTo>
                <a:lnTo>
                  <a:pt x="96475" y="358855"/>
                </a:lnTo>
                <a:lnTo>
                  <a:pt x="46838" y="343926"/>
                </a:lnTo>
                <a:lnTo>
                  <a:pt x="0" y="32153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990694" y="4428896"/>
            <a:ext cx="539451" cy="214856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129363" y="4492889"/>
            <a:ext cx="198103" cy="118862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972406" y="4492889"/>
            <a:ext cx="557738" cy="184394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348804" y="4558420"/>
            <a:ext cx="195055" cy="118862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079086" y="4623953"/>
            <a:ext cx="367251" cy="150863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745013" y="4473077"/>
            <a:ext cx="835660" cy="367030"/>
          </a:xfrm>
          <a:custGeom>
            <a:avLst/>
            <a:gdLst/>
            <a:ahLst/>
            <a:cxnLst/>
            <a:rect l="l" t="t" r="r" b="b"/>
            <a:pathLst>
              <a:path w="835660" h="367029">
                <a:moveTo>
                  <a:pt x="835075" y="321548"/>
                </a:moveTo>
                <a:lnTo>
                  <a:pt x="835075" y="0"/>
                </a:lnTo>
                <a:lnTo>
                  <a:pt x="0" y="0"/>
                </a:lnTo>
                <a:lnTo>
                  <a:pt x="0" y="321548"/>
                </a:lnTo>
                <a:lnTo>
                  <a:pt x="44519" y="339606"/>
                </a:lnTo>
                <a:lnTo>
                  <a:pt x="90443" y="353149"/>
                </a:lnTo>
                <a:lnTo>
                  <a:pt x="137371" y="362178"/>
                </a:lnTo>
                <a:lnTo>
                  <a:pt x="184901" y="366693"/>
                </a:lnTo>
                <a:lnTo>
                  <a:pt x="232632" y="366693"/>
                </a:lnTo>
                <a:lnTo>
                  <a:pt x="280164" y="362178"/>
                </a:lnTo>
                <a:lnTo>
                  <a:pt x="327094" y="353149"/>
                </a:lnTo>
                <a:lnTo>
                  <a:pt x="373021" y="339606"/>
                </a:lnTo>
                <a:lnTo>
                  <a:pt x="462064" y="303486"/>
                </a:lnTo>
                <a:lnTo>
                  <a:pt x="507988" y="289939"/>
                </a:lnTo>
                <a:lnTo>
                  <a:pt x="554916" y="280908"/>
                </a:lnTo>
                <a:lnTo>
                  <a:pt x="602445" y="276393"/>
                </a:lnTo>
                <a:lnTo>
                  <a:pt x="650175" y="276393"/>
                </a:lnTo>
                <a:lnTo>
                  <a:pt x="697705" y="280908"/>
                </a:lnTo>
                <a:lnTo>
                  <a:pt x="744632" y="289939"/>
                </a:lnTo>
                <a:lnTo>
                  <a:pt x="790556" y="303486"/>
                </a:lnTo>
                <a:lnTo>
                  <a:pt x="835075" y="321548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745013" y="4473076"/>
            <a:ext cx="835660" cy="367030"/>
          </a:xfrm>
          <a:custGeom>
            <a:avLst/>
            <a:gdLst/>
            <a:ahLst/>
            <a:cxnLst/>
            <a:rect l="l" t="t" r="r" b="b"/>
            <a:pathLst>
              <a:path w="835660" h="367029">
                <a:moveTo>
                  <a:pt x="0" y="321548"/>
                </a:moveTo>
                <a:lnTo>
                  <a:pt x="0" y="0"/>
                </a:lnTo>
                <a:lnTo>
                  <a:pt x="835075" y="0"/>
                </a:lnTo>
                <a:lnTo>
                  <a:pt x="835075" y="321548"/>
                </a:lnTo>
                <a:lnTo>
                  <a:pt x="790556" y="303486"/>
                </a:lnTo>
                <a:lnTo>
                  <a:pt x="744632" y="289939"/>
                </a:lnTo>
                <a:lnTo>
                  <a:pt x="697705" y="280908"/>
                </a:lnTo>
                <a:lnTo>
                  <a:pt x="650175" y="276393"/>
                </a:lnTo>
                <a:lnTo>
                  <a:pt x="602445" y="276393"/>
                </a:lnTo>
                <a:lnTo>
                  <a:pt x="554916" y="280908"/>
                </a:lnTo>
                <a:lnTo>
                  <a:pt x="507988" y="289939"/>
                </a:lnTo>
                <a:lnTo>
                  <a:pt x="462064" y="303486"/>
                </a:lnTo>
                <a:lnTo>
                  <a:pt x="417545" y="321548"/>
                </a:lnTo>
                <a:lnTo>
                  <a:pt x="373021" y="339606"/>
                </a:lnTo>
                <a:lnTo>
                  <a:pt x="327094" y="353149"/>
                </a:lnTo>
                <a:lnTo>
                  <a:pt x="280164" y="362178"/>
                </a:lnTo>
                <a:lnTo>
                  <a:pt x="232632" y="366693"/>
                </a:lnTo>
                <a:lnTo>
                  <a:pt x="184901" y="366693"/>
                </a:lnTo>
                <a:lnTo>
                  <a:pt x="137371" y="362178"/>
                </a:lnTo>
                <a:lnTo>
                  <a:pt x="90443" y="353149"/>
                </a:lnTo>
                <a:lnTo>
                  <a:pt x="44519" y="339606"/>
                </a:lnTo>
                <a:lnTo>
                  <a:pt x="0" y="321548"/>
                </a:lnTo>
                <a:close/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676433" y="4412132"/>
            <a:ext cx="833755" cy="367030"/>
          </a:xfrm>
          <a:custGeom>
            <a:avLst/>
            <a:gdLst/>
            <a:ahLst/>
            <a:cxnLst/>
            <a:rect l="l" t="t" r="r" b="b"/>
            <a:pathLst>
              <a:path w="833754" h="367029">
                <a:moveTo>
                  <a:pt x="833567" y="321533"/>
                </a:moveTo>
                <a:lnTo>
                  <a:pt x="833567" y="0"/>
                </a:lnTo>
                <a:lnTo>
                  <a:pt x="0" y="0"/>
                </a:lnTo>
                <a:lnTo>
                  <a:pt x="0" y="321533"/>
                </a:lnTo>
                <a:lnTo>
                  <a:pt x="44120" y="339595"/>
                </a:lnTo>
                <a:lnTo>
                  <a:pt x="89819" y="353142"/>
                </a:lnTo>
                <a:lnTo>
                  <a:pt x="136647" y="362173"/>
                </a:lnTo>
                <a:lnTo>
                  <a:pt x="184151" y="366689"/>
                </a:lnTo>
                <a:lnTo>
                  <a:pt x="231881" y="366689"/>
                </a:lnTo>
                <a:lnTo>
                  <a:pt x="279384" y="362173"/>
                </a:lnTo>
                <a:lnTo>
                  <a:pt x="326209" y="353142"/>
                </a:lnTo>
                <a:lnTo>
                  <a:pt x="371905" y="339595"/>
                </a:lnTo>
                <a:lnTo>
                  <a:pt x="416021" y="321533"/>
                </a:lnTo>
                <a:lnTo>
                  <a:pt x="460590" y="303471"/>
                </a:lnTo>
                <a:lnTo>
                  <a:pt x="506640" y="289924"/>
                </a:lnTo>
                <a:lnTo>
                  <a:pt x="553731" y="280893"/>
                </a:lnTo>
                <a:lnTo>
                  <a:pt x="601424" y="276377"/>
                </a:lnTo>
                <a:lnTo>
                  <a:pt x="649281" y="276377"/>
                </a:lnTo>
                <a:lnTo>
                  <a:pt x="696863" y="280893"/>
                </a:lnTo>
                <a:lnTo>
                  <a:pt x="743730" y="289924"/>
                </a:lnTo>
                <a:lnTo>
                  <a:pt x="789444" y="303471"/>
                </a:lnTo>
                <a:lnTo>
                  <a:pt x="833567" y="3215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676433" y="4412132"/>
            <a:ext cx="833755" cy="367030"/>
          </a:xfrm>
          <a:custGeom>
            <a:avLst/>
            <a:gdLst/>
            <a:ahLst/>
            <a:cxnLst/>
            <a:rect l="l" t="t" r="r" b="b"/>
            <a:pathLst>
              <a:path w="833754" h="367029">
                <a:moveTo>
                  <a:pt x="0" y="321533"/>
                </a:moveTo>
                <a:lnTo>
                  <a:pt x="0" y="0"/>
                </a:lnTo>
                <a:lnTo>
                  <a:pt x="833567" y="0"/>
                </a:lnTo>
                <a:lnTo>
                  <a:pt x="833567" y="321533"/>
                </a:lnTo>
                <a:lnTo>
                  <a:pt x="789444" y="303471"/>
                </a:lnTo>
                <a:lnTo>
                  <a:pt x="743730" y="289924"/>
                </a:lnTo>
                <a:lnTo>
                  <a:pt x="696863" y="280893"/>
                </a:lnTo>
                <a:lnTo>
                  <a:pt x="649281" y="276377"/>
                </a:lnTo>
                <a:lnTo>
                  <a:pt x="601424" y="276377"/>
                </a:lnTo>
                <a:lnTo>
                  <a:pt x="553731" y="280893"/>
                </a:lnTo>
                <a:lnTo>
                  <a:pt x="506640" y="289924"/>
                </a:lnTo>
                <a:lnTo>
                  <a:pt x="460590" y="303471"/>
                </a:lnTo>
                <a:lnTo>
                  <a:pt x="416021" y="321533"/>
                </a:lnTo>
                <a:lnTo>
                  <a:pt x="371905" y="339595"/>
                </a:lnTo>
                <a:lnTo>
                  <a:pt x="326209" y="353142"/>
                </a:lnTo>
                <a:lnTo>
                  <a:pt x="279384" y="362173"/>
                </a:lnTo>
                <a:lnTo>
                  <a:pt x="231881" y="366689"/>
                </a:lnTo>
                <a:lnTo>
                  <a:pt x="184151" y="366689"/>
                </a:lnTo>
                <a:lnTo>
                  <a:pt x="136647" y="362173"/>
                </a:lnTo>
                <a:lnTo>
                  <a:pt x="89819" y="353142"/>
                </a:lnTo>
                <a:lnTo>
                  <a:pt x="44120" y="339595"/>
                </a:lnTo>
                <a:lnTo>
                  <a:pt x="0" y="32153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758729" y="4495937"/>
            <a:ext cx="667450" cy="150863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752633" y="4550801"/>
            <a:ext cx="199627" cy="118862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970550" y="4550801"/>
            <a:ext cx="243820" cy="118862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3226551" y="4550801"/>
            <a:ext cx="213342" cy="150863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3718773" y="4473077"/>
            <a:ext cx="556260" cy="367665"/>
          </a:xfrm>
          <a:custGeom>
            <a:avLst/>
            <a:gdLst/>
            <a:ahLst/>
            <a:cxnLst/>
            <a:rect l="l" t="t" r="r" b="b"/>
            <a:pathLst>
              <a:path w="556260" h="367664">
                <a:moveTo>
                  <a:pt x="556214" y="326120"/>
                </a:moveTo>
                <a:lnTo>
                  <a:pt x="556214" y="0"/>
                </a:lnTo>
                <a:lnTo>
                  <a:pt x="0" y="0"/>
                </a:lnTo>
                <a:lnTo>
                  <a:pt x="0" y="326120"/>
                </a:lnTo>
                <a:lnTo>
                  <a:pt x="43399" y="348974"/>
                </a:lnTo>
                <a:lnTo>
                  <a:pt x="90186" y="362686"/>
                </a:lnTo>
                <a:lnTo>
                  <a:pt x="138668" y="367257"/>
                </a:lnTo>
                <a:lnTo>
                  <a:pt x="187150" y="362686"/>
                </a:lnTo>
                <a:lnTo>
                  <a:pt x="233938" y="348974"/>
                </a:lnTo>
                <a:lnTo>
                  <a:pt x="320855" y="303260"/>
                </a:lnTo>
                <a:lnTo>
                  <a:pt x="367926" y="289544"/>
                </a:lnTo>
                <a:lnTo>
                  <a:pt x="416775" y="284972"/>
                </a:lnTo>
                <a:lnTo>
                  <a:pt x="465624" y="289544"/>
                </a:lnTo>
                <a:lnTo>
                  <a:pt x="512696" y="303260"/>
                </a:lnTo>
                <a:lnTo>
                  <a:pt x="556214" y="32612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3718773" y="4473076"/>
            <a:ext cx="556260" cy="367665"/>
          </a:xfrm>
          <a:custGeom>
            <a:avLst/>
            <a:gdLst/>
            <a:ahLst/>
            <a:cxnLst/>
            <a:rect l="l" t="t" r="r" b="b"/>
            <a:pathLst>
              <a:path w="556260" h="367664">
                <a:moveTo>
                  <a:pt x="0" y="326120"/>
                </a:moveTo>
                <a:lnTo>
                  <a:pt x="0" y="0"/>
                </a:lnTo>
                <a:lnTo>
                  <a:pt x="556214" y="0"/>
                </a:lnTo>
                <a:lnTo>
                  <a:pt x="556214" y="326120"/>
                </a:lnTo>
                <a:lnTo>
                  <a:pt x="512696" y="303260"/>
                </a:lnTo>
                <a:lnTo>
                  <a:pt x="465624" y="289544"/>
                </a:lnTo>
                <a:lnTo>
                  <a:pt x="416775" y="284972"/>
                </a:lnTo>
                <a:lnTo>
                  <a:pt x="367926" y="289544"/>
                </a:lnTo>
                <a:lnTo>
                  <a:pt x="320855" y="303260"/>
                </a:lnTo>
                <a:lnTo>
                  <a:pt x="277337" y="326120"/>
                </a:lnTo>
                <a:lnTo>
                  <a:pt x="233938" y="348974"/>
                </a:lnTo>
                <a:lnTo>
                  <a:pt x="187150" y="362686"/>
                </a:lnTo>
                <a:lnTo>
                  <a:pt x="138668" y="367257"/>
                </a:lnTo>
                <a:lnTo>
                  <a:pt x="90186" y="362686"/>
                </a:lnTo>
                <a:lnTo>
                  <a:pt x="43399" y="348974"/>
                </a:lnTo>
                <a:lnTo>
                  <a:pt x="0" y="326120"/>
                </a:lnTo>
                <a:close/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3648669" y="4412132"/>
            <a:ext cx="556260" cy="367665"/>
          </a:xfrm>
          <a:custGeom>
            <a:avLst/>
            <a:gdLst/>
            <a:ahLst/>
            <a:cxnLst/>
            <a:rect l="l" t="t" r="r" b="b"/>
            <a:pathLst>
              <a:path w="556260" h="367664">
                <a:moveTo>
                  <a:pt x="556214" y="326105"/>
                </a:moveTo>
                <a:lnTo>
                  <a:pt x="556214" y="0"/>
                </a:lnTo>
                <a:lnTo>
                  <a:pt x="0" y="0"/>
                </a:lnTo>
                <a:lnTo>
                  <a:pt x="0" y="326105"/>
                </a:lnTo>
                <a:lnTo>
                  <a:pt x="43517" y="348965"/>
                </a:lnTo>
                <a:lnTo>
                  <a:pt x="90589" y="362681"/>
                </a:lnTo>
                <a:lnTo>
                  <a:pt x="139438" y="367253"/>
                </a:lnTo>
                <a:lnTo>
                  <a:pt x="188287" y="362681"/>
                </a:lnTo>
                <a:lnTo>
                  <a:pt x="235359" y="348965"/>
                </a:lnTo>
                <a:lnTo>
                  <a:pt x="322274" y="303245"/>
                </a:lnTo>
                <a:lnTo>
                  <a:pt x="369060" y="289529"/>
                </a:lnTo>
                <a:lnTo>
                  <a:pt x="417539" y="284957"/>
                </a:lnTo>
                <a:lnTo>
                  <a:pt x="466020" y="289529"/>
                </a:lnTo>
                <a:lnTo>
                  <a:pt x="512809" y="303245"/>
                </a:lnTo>
                <a:lnTo>
                  <a:pt x="556214" y="32610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3648669" y="4412132"/>
            <a:ext cx="556260" cy="367665"/>
          </a:xfrm>
          <a:custGeom>
            <a:avLst/>
            <a:gdLst/>
            <a:ahLst/>
            <a:cxnLst/>
            <a:rect l="l" t="t" r="r" b="b"/>
            <a:pathLst>
              <a:path w="556260" h="367664">
                <a:moveTo>
                  <a:pt x="0" y="326105"/>
                </a:moveTo>
                <a:lnTo>
                  <a:pt x="0" y="0"/>
                </a:lnTo>
                <a:lnTo>
                  <a:pt x="556214" y="0"/>
                </a:lnTo>
                <a:lnTo>
                  <a:pt x="556214" y="326105"/>
                </a:lnTo>
                <a:lnTo>
                  <a:pt x="512809" y="303245"/>
                </a:lnTo>
                <a:lnTo>
                  <a:pt x="466020" y="289529"/>
                </a:lnTo>
                <a:lnTo>
                  <a:pt x="417539" y="284957"/>
                </a:lnTo>
                <a:lnTo>
                  <a:pt x="369060" y="289529"/>
                </a:lnTo>
                <a:lnTo>
                  <a:pt x="322274" y="303245"/>
                </a:lnTo>
                <a:lnTo>
                  <a:pt x="278876" y="326105"/>
                </a:lnTo>
                <a:lnTo>
                  <a:pt x="235359" y="348965"/>
                </a:lnTo>
                <a:lnTo>
                  <a:pt x="188287" y="362681"/>
                </a:lnTo>
                <a:lnTo>
                  <a:pt x="139438" y="367253"/>
                </a:lnTo>
                <a:lnTo>
                  <a:pt x="90589" y="362681"/>
                </a:lnTo>
                <a:lnTo>
                  <a:pt x="43517" y="348965"/>
                </a:lnTo>
                <a:lnTo>
                  <a:pt x="0" y="32610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3784289" y="4465457"/>
            <a:ext cx="292583" cy="150863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3747714" y="4530989"/>
            <a:ext cx="362680" cy="150863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3705057" y="4596520"/>
            <a:ext cx="449532" cy="150863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552325" y="4473077"/>
            <a:ext cx="556260" cy="367665"/>
          </a:xfrm>
          <a:custGeom>
            <a:avLst/>
            <a:gdLst/>
            <a:ahLst/>
            <a:cxnLst/>
            <a:rect l="l" t="t" r="r" b="b"/>
            <a:pathLst>
              <a:path w="556260" h="367664">
                <a:moveTo>
                  <a:pt x="556214" y="326120"/>
                </a:moveTo>
                <a:lnTo>
                  <a:pt x="556214" y="0"/>
                </a:lnTo>
                <a:lnTo>
                  <a:pt x="0" y="0"/>
                </a:lnTo>
                <a:lnTo>
                  <a:pt x="0" y="326120"/>
                </a:lnTo>
                <a:lnTo>
                  <a:pt x="43517" y="348974"/>
                </a:lnTo>
                <a:lnTo>
                  <a:pt x="90588" y="362686"/>
                </a:lnTo>
                <a:lnTo>
                  <a:pt x="139436" y="367257"/>
                </a:lnTo>
                <a:lnTo>
                  <a:pt x="188282" y="362686"/>
                </a:lnTo>
                <a:lnTo>
                  <a:pt x="235350" y="348974"/>
                </a:lnTo>
                <a:lnTo>
                  <a:pt x="322266" y="303260"/>
                </a:lnTo>
                <a:lnTo>
                  <a:pt x="369055" y="289544"/>
                </a:lnTo>
                <a:lnTo>
                  <a:pt x="417537" y="284972"/>
                </a:lnTo>
                <a:lnTo>
                  <a:pt x="466020" y="289544"/>
                </a:lnTo>
                <a:lnTo>
                  <a:pt x="512809" y="303260"/>
                </a:lnTo>
                <a:lnTo>
                  <a:pt x="556214" y="32612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552325" y="4473076"/>
            <a:ext cx="556260" cy="367665"/>
          </a:xfrm>
          <a:custGeom>
            <a:avLst/>
            <a:gdLst/>
            <a:ahLst/>
            <a:cxnLst/>
            <a:rect l="l" t="t" r="r" b="b"/>
            <a:pathLst>
              <a:path w="556260" h="367664">
                <a:moveTo>
                  <a:pt x="0" y="326120"/>
                </a:moveTo>
                <a:lnTo>
                  <a:pt x="0" y="0"/>
                </a:lnTo>
                <a:lnTo>
                  <a:pt x="556214" y="0"/>
                </a:lnTo>
                <a:lnTo>
                  <a:pt x="556214" y="326120"/>
                </a:lnTo>
                <a:lnTo>
                  <a:pt x="512809" y="303260"/>
                </a:lnTo>
                <a:lnTo>
                  <a:pt x="466019" y="289544"/>
                </a:lnTo>
                <a:lnTo>
                  <a:pt x="417537" y="284972"/>
                </a:lnTo>
                <a:lnTo>
                  <a:pt x="369055" y="289544"/>
                </a:lnTo>
                <a:lnTo>
                  <a:pt x="322266" y="303260"/>
                </a:lnTo>
                <a:lnTo>
                  <a:pt x="278861" y="326120"/>
                </a:lnTo>
                <a:lnTo>
                  <a:pt x="235350" y="348974"/>
                </a:lnTo>
                <a:lnTo>
                  <a:pt x="188282" y="362686"/>
                </a:lnTo>
                <a:lnTo>
                  <a:pt x="139436" y="367257"/>
                </a:lnTo>
                <a:lnTo>
                  <a:pt x="90588" y="362686"/>
                </a:lnTo>
                <a:lnTo>
                  <a:pt x="43517" y="348974"/>
                </a:lnTo>
                <a:lnTo>
                  <a:pt x="0" y="326120"/>
                </a:lnTo>
                <a:close/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483745" y="4412132"/>
            <a:ext cx="556260" cy="367665"/>
          </a:xfrm>
          <a:custGeom>
            <a:avLst/>
            <a:gdLst/>
            <a:ahLst/>
            <a:cxnLst/>
            <a:rect l="l" t="t" r="r" b="b"/>
            <a:pathLst>
              <a:path w="556260" h="367664">
                <a:moveTo>
                  <a:pt x="556214" y="326105"/>
                </a:moveTo>
                <a:lnTo>
                  <a:pt x="556214" y="0"/>
                </a:lnTo>
                <a:lnTo>
                  <a:pt x="0" y="0"/>
                </a:lnTo>
                <a:lnTo>
                  <a:pt x="0" y="326105"/>
                </a:lnTo>
                <a:lnTo>
                  <a:pt x="43404" y="348965"/>
                </a:lnTo>
                <a:lnTo>
                  <a:pt x="90194" y="362681"/>
                </a:lnTo>
                <a:lnTo>
                  <a:pt x="138676" y="367253"/>
                </a:lnTo>
                <a:lnTo>
                  <a:pt x="187158" y="362681"/>
                </a:lnTo>
                <a:lnTo>
                  <a:pt x="233948" y="348965"/>
                </a:lnTo>
                <a:lnTo>
                  <a:pt x="320864" y="303245"/>
                </a:lnTo>
                <a:lnTo>
                  <a:pt x="367934" y="289529"/>
                </a:lnTo>
                <a:lnTo>
                  <a:pt x="416783" y="284957"/>
                </a:lnTo>
                <a:lnTo>
                  <a:pt x="465632" y="289529"/>
                </a:lnTo>
                <a:lnTo>
                  <a:pt x="512702" y="303245"/>
                </a:lnTo>
                <a:lnTo>
                  <a:pt x="556214" y="32610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483744" y="4412132"/>
            <a:ext cx="556260" cy="367665"/>
          </a:xfrm>
          <a:custGeom>
            <a:avLst/>
            <a:gdLst/>
            <a:ahLst/>
            <a:cxnLst/>
            <a:rect l="l" t="t" r="r" b="b"/>
            <a:pathLst>
              <a:path w="556260" h="367664">
                <a:moveTo>
                  <a:pt x="0" y="326105"/>
                </a:moveTo>
                <a:lnTo>
                  <a:pt x="0" y="0"/>
                </a:lnTo>
                <a:lnTo>
                  <a:pt x="556214" y="0"/>
                </a:lnTo>
                <a:lnTo>
                  <a:pt x="556214" y="326105"/>
                </a:lnTo>
                <a:lnTo>
                  <a:pt x="512702" y="303245"/>
                </a:lnTo>
                <a:lnTo>
                  <a:pt x="465632" y="289529"/>
                </a:lnTo>
                <a:lnTo>
                  <a:pt x="416783" y="284957"/>
                </a:lnTo>
                <a:lnTo>
                  <a:pt x="367934" y="289529"/>
                </a:lnTo>
                <a:lnTo>
                  <a:pt x="320864" y="303245"/>
                </a:lnTo>
                <a:lnTo>
                  <a:pt x="277352" y="326105"/>
                </a:lnTo>
                <a:lnTo>
                  <a:pt x="233948" y="348965"/>
                </a:lnTo>
                <a:lnTo>
                  <a:pt x="187158" y="362681"/>
                </a:lnTo>
                <a:lnTo>
                  <a:pt x="138676" y="367253"/>
                </a:lnTo>
                <a:lnTo>
                  <a:pt x="90194" y="362681"/>
                </a:lnTo>
                <a:lnTo>
                  <a:pt x="43404" y="348965"/>
                </a:lnTo>
                <a:lnTo>
                  <a:pt x="0" y="32610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617857" y="4465457"/>
            <a:ext cx="292583" cy="150863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581281" y="4530989"/>
            <a:ext cx="362680" cy="150863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535561" y="4596520"/>
            <a:ext cx="457167" cy="150863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387401" y="4473077"/>
            <a:ext cx="556260" cy="367665"/>
          </a:xfrm>
          <a:custGeom>
            <a:avLst/>
            <a:gdLst/>
            <a:ahLst/>
            <a:cxnLst/>
            <a:rect l="l" t="t" r="r" b="b"/>
            <a:pathLst>
              <a:path w="556260" h="367664">
                <a:moveTo>
                  <a:pt x="556229" y="326120"/>
                </a:moveTo>
                <a:lnTo>
                  <a:pt x="556229" y="0"/>
                </a:lnTo>
                <a:lnTo>
                  <a:pt x="0" y="0"/>
                </a:lnTo>
                <a:lnTo>
                  <a:pt x="0" y="326120"/>
                </a:lnTo>
                <a:lnTo>
                  <a:pt x="43405" y="348974"/>
                </a:lnTo>
                <a:lnTo>
                  <a:pt x="90197" y="362686"/>
                </a:lnTo>
                <a:lnTo>
                  <a:pt x="138682" y="367257"/>
                </a:lnTo>
                <a:lnTo>
                  <a:pt x="187165" y="362686"/>
                </a:lnTo>
                <a:lnTo>
                  <a:pt x="233953" y="348974"/>
                </a:lnTo>
                <a:lnTo>
                  <a:pt x="320865" y="303260"/>
                </a:lnTo>
                <a:lnTo>
                  <a:pt x="367935" y="289544"/>
                </a:lnTo>
                <a:lnTo>
                  <a:pt x="416785" y="284972"/>
                </a:lnTo>
                <a:lnTo>
                  <a:pt x="465636" y="289544"/>
                </a:lnTo>
                <a:lnTo>
                  <a:pt x="512710" y="303260"/>
                </a:lnTo>
                <a:lnTo>
                  <a:pt x="556229" y="32612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387401" y="4473076"/>
            <a:ext cx="556260" cy="367665"/>
          </a:xfrm>
          <a:custGeom>
            <a:avLst/>
            <a:gdLst/>
            <a:ahLst/>
            <a:cxnLst/>
            <a:rect l="l" t="t" r="r" b="b"/>
            <a:pathLst>
              <a:path w="556260" h="367664">
                <a:moveTo>
                  <a:pt x="0" y="326120"/>
                </a:moveTo>
                <a:lnTo>
                  <a:pt x="0" y="0"/>
                </a:lnTo>
                <a:lnTo>
                  <a:pt x="556229" y="0"/>
                </a:lnTo>
                <a:lnTo>
                  <a:pt x="556229" y="326120"/>
                </a:lnTo>
                <a:lnTo>
                  <a:pt x="512710" y="303260"/>
                </a:lnTo>
                <a:lnTo>
                  <a:pt x="465636" y="289544"/>
                </a:lnTo>
                <a:lnTo>
                  <a:pt x="416785" y="284972"/>
                </a:lnTo>
                <a:lnTo>
                  <a:pt x="367935" y="289544"/>
                </a:lnTo>
                <a:lnTo>
                  <a:pt x="320864" y="303260"/>
                </a:lnTo>
                <a:lnTo>
                  <a:pt x="277352" y="326120"/>
                </a:lnTo>
                <a:lnTo>
                  <a:pt x="233953" y="348974"/>
                </a:lnTo>
                <a:lnTo>
                  <a:pt x="187165" y="362686"/>
                </a:lnTo>
                <a:lnTo>
                  <a:pt x="138682" y="367257"/>
                </a:lnTo>
                <a:lnTo>
                  <a:pt x="90197" y="362686"/>
                </a:lnTo>
                <a:lnTo>
                  <a:pt x="43405" y="348974"/>
                </a:lnTo>
                <a:lnTo>
                  <a:pt x="0" y="326120"/>
                </a:lnTo>
                <a:close/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317312" y="4412132"/>
            <a:ext cx="556260" cy="367665"/>
          </a:xfrm>
          <a:custGeom>
            <a:avLst/>
            <a:gdLst/>
            <a:ahLst/>
            <a:cxnLst/>
            <a:rect l="l" t="t" r="r" b="b"/>
            <a:pathLst>
              <a:path w="556260" h="367664">
                <a:moveTo>
                  <a:pt x="556214" y="326105"/>
                </a:moveTo>
                <a:lnTo>
                  <a:pt x="556214" y="0"/>
                </a:lnTo>
                <a:lnTo>
                  <a:pt x="0" y="0"/>
                </a:lnTo>
                <a:lnTo>
                  <a:pt x="0" y="326105"/>
                </a:lnTo>
                <a:lnTo>
                  <a:pt x="43512" y="348965"/>
                </a:lnTo>
                <a:lnTo>
                  <a:pt x="90582" y="362681"/>
                </a:lnTo>
                <a:lnTo>
                  <a:pt x="139430" y="367253"/>
                </a:lnTo>
                <a:lnTo>
                  <a:pt x="188279" y="362681"/>
                </a:lnTo>
                <a:lnTo>
                  <a:pt x="235349" y="348965"/>
                </a:lnTo>
                <a:lnTo>
                  <a:pt x="322266" y="303245"/>
                </a:lnTo>
                <a:lnTo>
                  <a:pt x="369055" y="289529"/>
                </a:lnTo>
                <a:lnTo>
                  <a:pt x="417537" y="284957"/>
                </a:lnTo>
                <a:lnTo>
                  <a:pt x="466020" y="289529"/>
                </a:lnTo>
                <a:lnTo>
                  <a:pt x="512809" y="303245"/>
                </a:lnTo>
                <a:lnTo>
                  <a:pt x="556214" y="32610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317312" y="4412132"/>
            <a:ext cx="556260" cy="367665"/>
          </a:xfrm>
          <a:custGeom>
            <a:avLst/>
            <a:gdLst/>
            <a:ahLst/>
            <a:cxnLst/>
            <a:rect l="l" t="t" r="r" b="b"/>
            <a:pathLst>
              <a:path w="556260" h="367664">
                <a:moveTo>
                  <a:pt x="0" y="326105"/>
                </a:moveTo>
                <a:lnTo>
                  <a:pt x="0" y="0"/>
                </a:lnTo>
                <a:lnTo>
                  <a:pt x="556214" y="0"/>
                </a:lnTo>
                <a:lnTo>
                  <a:pt x="556214" y="326105"/>
                </a:lnTo>
                <a:lnTo>
                  <a:pt x="512809" y="303245"/>
                </a:lnTo>
                <a:lnTo>
                  <a:pt x="466019" y="289529"/>
                </a:lnTo>
                <a:lnTo>
                  <a:pt x="417537" y="284957"/>
                </a:lnTo>
                <a:lnTo>
                  <a:pt x="369055" y="289529"/>
                </a:lnTo>
                <a:lnTo>
                  <a:pt x="322266" y="303245"/>
                </a:lnTo>
                <a:lnTo>
                  <a:pt x="278861" y="326105"/>
                </a:lnTo>
                <a:lnTo>
                  <a:pt x="235349" y="348965"/>
                </a:lnTo>
                <a:lnTo>
                  <a:pt x="188279" y="362681"/>
                </a:lnTo>
                <a:lnTo>
                  <a:pt x="139430" y="367253"/>
                </a:lnTo>
                <a:lnTo>
                  <a:pt x="90582" y="362681"/>
                </a:lnTo>
                <a:lnTo>
                  <a:pt x="43512" y="348965"/>
                </a:lnTo>
                <a:lnTo>
                  <a:pt x="0" y="32610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452933" y="4465457"/>
            <a:ext cx="292583" cy="150863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416356" y="4530989"/>
            <a:ext cx="361156" cy="150863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5521512" y="4596520"/>
            <a:ext cx="150858" cy="150863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6220968" y="4473077"/>
            <a:ext cx="556260" cy="367665"/>
          </a:xfrm>
          <a:custGeom>
            <a:avLst/>
            <a:gdLst/>
            <a:ahLst/>
            <a:cxnLst/>
            <a:rect l="l" t="t" r="r" b="b"/>
            <a:pathLst>
              <a:path w="556259" h="367664">
                <a:moveTo>
                  <a:pt x="556214" y="326120"/>
                </a:moveTo>
                <a:lnTo>
                  <a:pt x="556214" y="0"/>
                </a:lnTo>
                <a:lnTo>
                  <a:pt x="0" y="0"/>
                </a:lnTo>
                <a:lnTo>
                  <a:pt x="0" y="326120"/>
                </a:lnTo>
                <a:lnTo>
                  <a:pt x="43517" y="348974"/>
                </a:lnTo>
                <a:lnTo>
                  <a:pt x="90588" y="362686"/>
                </a:lnTo>
                <a:lnTo>
                  <a:pt x="139436" y="367257"/>
                </a:lnTo>
                <a:lnTo>
                  <a:pt x="188282" y="362686"/>
                </a:lnTo>
                <a:lnTo>
                  <a:pt x="235350" y="348974"/>
                </a:lnTo>
                <a:lnTo>
                  <a:pt x="322266" y="303260"/>
                </a:lnTo>
                <a:lnTo>
                  <a:pt x="369055" y="289544"/>
                </a:lnTo>
                <a:lnTo>
                  <a:pt x="417537" y="284972"/>
                </a:lnTo>
                <a:lnTo>
                  <a:pt x="466020" y="289544"/>
                </a:lnTo>
                <a:lnTo>
                  <a:pt x="512809" y="303260"/>
                </a:lnTo>
                <a:lnTo>
                  <a:pt x="556214" y="32612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6220967" y="4473076"/>
            <a:ext cx="556260" cy="367665"/>
          </a:xfrm>
          <a:custGeom>
            <a:avLst/>
            <a:gdLst/>
            <a:ahLst/>
            <a:cxnLst/>
            <a:rect l="l" t="t" r="r" b="b"/>
            <a:pathLst>
              <a:path w="556259" h="367664">
                <a:moveTo>
                  <a:pt x="0" y="326120"/>
                </a:moveTo>
                <a:lnTo>
                  <a:pt x="0" y="0"/>
                </a:lnTo>
                <a:lnTo>
                  <a:pt x="556214" y="0"/>
                </a:lnTo>
                <a:lnTo>
                  <a:pt x="556214" y="326120"/>
                </a:lnTo>
                <a:lnTo>
                  <a:pt x="512809" y="303260"/>
                </a:lnTo>
                <a:lnTo>
                  <a:pt x="466019" y="289544"/>
                </a:lnTo>
                <a:lnTo>
                  <a:pt x="417537" y="284972"/>
                </a:lnTo>
                <a:lnTo>
                  <a:pt x="369055" y="289544"/>
                </a:lnTo>
                <a:lnTo>
                  <a:pt x="322266" y="303260"/>
                </a:lnTo>
                <a:lnTo>
                  <a:pt x="278861" y="326120"/>
                </a:lnTo>
                <a:lnTo>
                  <a:pt x="235350" y="348974"/>
                </a:lnTo>
                <a:lnTo>
                  <a:pt x="188282" y="362686"/>
                </a:lnTo>
                <a:lnTo>
                  <a:pt x="139436" y="367257"/>
                </a:lnTo>
                <a:lnTo>
                  <a:pt x="90588" y="362686"/>
                </a:lnTo>
                <a:lnTo>
                  <a:pt x="43517" y="348974"/>
                </a:lnTo>
                <a:lnTo>
                  <a:pt x="0" y="326120"/>
                </a:lnTo>
                <a:close/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6152388" y="4412132"/>
            <a:ext cx="556260" cy="367665"/>
          </a:xfrm>
          <a:custGeom>
            <a:avLst/>
            <a:gdLst/>
            <a:ahLst/>
            <a:cxnLst/>
            <a:rect l="l" t="t" r="r" b="b"/>
            <a:pathLst>
              <a:path w="556259" h="367664">
                <a:moveTo>
                  <a:pt x="556214" y="326105"/>
                </a:moveTo>
                <a:lnTo>
                  <a:pt x="556214" y="0"/>
                </a:lnTo>
                <a:lnTo>
                  <a:pt x="0" y="0"/>
                </a:lnTo>
                <a:lnTo>
                  <a:pt x="0" y="326105"/>
                </a:lnTo>
                <a:lnTo>
                  <a:pt x="43404" y="348965"/>
                </a:lnTo>
                <a:lnTo>
                  <a:pt x="90194" y="362681"/>
                </a:lnTo>
                <a:lnTo>
                  <a:pt x="138676" y="367253"/>
                </a:lnTo>
                <a:lnTo>
                  <a:pt x="187158" y="362681"/>
                </a:lnTo>
                <a:lnTo>
                  <a:pt x="233948" y="348965"/>
                </a:lnTo>
                <a:lnTo>
                  <a:pt x="320759" y="303245"/>
                </a:lnTo>
                <a:lnTo>
                  <a:pt x="367596" y="289529"/>
                </a:lnTo>
                <a:lnTo>
                  <a:pt x="416212" y="284957"/>
                </a:lnTo>
                <a:lnTo>
                  <a:pt x="464954" y="289529"/>
                </a:lnTo>
                <a:lnTo>
                  <a:pt x="512172" y="303245"/>
                </a:lnTo>
                <a:lnTo>
                  <a:pt x="556214" y="32610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6152388" y="4412132"/>
            <a:ext cx="556260" cy="367665"/>
          </a:xfrm>
          <a:custGeom>
            <a:avLst/>
            <a:gdLst/>
            <a:ahLst/>
            <a:cxnLst/>
            <a:rect l="l" t="t" r="r" b="b"/>
            <a:pathLst>
              <a:path w="556259" h="367664">
                <a:moveTo>
                  <a:pt x="0" y="326105"/>
                </a:moveTo>
                <a:lnTo>
                  <a:pt x="0" y="0"/>
                </a:lnTo>
                <a:lnTo>
                  <a:pt x="556214" y="0"/>
                </a:lnTo>
                <a:lnTo>
                  <a:pt x="556214" y="326105"/>
                </a:lnTo>
                <a:lnTo>
                  <a:pt x="512172" y="303245"/>
                </a:lnTo>
                <a:lnTo>
                  <a:pt x="464954" y="289529"/>
                </a:lnTo>
                <a:lnTo>
                  <a:pt x="416212" y="284957"/>
                </a:lnTo>
                <a:lnTo>
                  <a:pt x="367596" y="289529"/>
                </a:lnTo>
                <a:lnTo>
                  <a:pt x="320759" y="303245"/>
                </a:lnTo>
                <a:lnTo>
                  <a:pt x="277352" y="326105"/>
                </a:lnTo>
                <a:lnTo>
                  <a:pt x="233948" y="348965"/>
                </a:lnTo>
                <a:lnTo>
                  <a:pt x="187158" y="362681"/>
                </a:lnTo>
                <a:lnTo>
                  <a:pt x="138676" y="367253"/>
                </a:lnTo>
                <a:lnTo>
                  <a:pt x="90194" y="362681"/>
                </a:lnTo>
                <a:lnTo>
                  <a:pt x="43404" y="348965"/>
                </a:lnTo>
                <a:lnTo>
                  <a:pt x="0" y="32610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6286500" y="4447184"/>
            <a:ext cx="292583" cy="150863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6249923" y="4500509"/>
            <a:ext cx="362680" cy="150863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6210300" y="4555373"/>
            <a:ext cx="288003" cy="118862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6495257" y="4555373"/>
            <a:ext cx="158482" cy="150863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6262115" y="4610237"/>
            <a:ext cx="170674" cy="118862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6438884" y="4610237"/>
            <a:ext cx="160002" cy="150863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3996110" y="3557229"/>
            <a:ext cx="0" cy="212090"/>
          </a:xfrm>
          <a:custGeom>
            <a:avLst/>
            <a:gdLst/>
            <a:ahLst/>
            <a:cxnLst/>
            <a:rect l="l" t="t" r="r" b="b"/>
            <a:pathLst>
              <a:path h="212089">
                <a:moveTo>
                  <a:pt x="0" y="0"/>
                </a:moveTo>
                <a:lnTo>
                  <a:pt x="0" y="211820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3974774" y="3764478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79" h="36829">
                <a:moveTo>
                  <a:pt x="42672" y="0"/>
                </a:moveTo>
                <a:lnTo>
                  <a:pt x="0" y="0"/>
                </a:lnTo>
                <a:lnTo>
                  <a:pt x="21336" y="36576"/>
                </a:lnTo>
                <a:lnTo>
                  <a:pt x="42672" y="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3927545" y="3496284"/>
            <a:ext cx="0" cy="212090"/>
          </a:xfrm>
          <a:custGeom>
            <a:avLst/>
            <a:gdLst/>
            <a:ahLst/>
            <a:cxnLst/>
            <a:rect l="l" t="t" r="r" b="b"/>
            <a:pathLst>
              <a:path h="212089">
                <a:moveTo>
                  <a:pt x="0" y="0"/>
                </a:moveTo>
                <a:lnTo>
                  <a:pt x="0" y="2118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3906210" y="3703533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79" h="36829">
                <a:moveTo>
                  <a:pt x="42672" y="0"/>
                </a:moveTo>
                <a:lnTo>
                  <a:pt x="0" y="0"/>
                </a:lnTo>
                <a:lnTo>
                  <a:pt x="21336" y="36560"/>
                </a:lnTo>
                <a:lnTo>
                  <a:pt x="426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3996110" y="3557229"/>
            <a:ext cx="835660" cy="212090"/>
          </a:xfrm>
          <a:custGeom>
            <a:avLst/>
            <a:gdLst/>
            <a:ahLst/>
            <a:cxnLst/>
            <a:rect l="l" t="t" r="r" b="b"/>
            <a:pathLst>
              <a:path w="835660" h="212089">
                <a:moveTo>
                  <a:pt x="0" y="0"/>
                </a:moveTo>
                <a:lnTo>
                  <a:pt x="0" y="91439"/>
                </a:lnTo>
                <a:lnTo>
                  <a:pt x="835075" y="91439"/>
                </a:lnTo>
                <a:lnTo>
                  <a:pt x="835075" y="211820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4809850" y="3764478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79" h="36829">
                <a:moveTo>
                  <a:pt x="42672" y="0"/>
                </a:moveTo>
                <a:lnTo>
                  <a:pt x="0" y="0"/>
                </a:lnTo>
                <a:lnTo>
                  <a:pt x="21336" y="36576"/>
                </a:lnTo>
                <a:lnTo>
                  <a:pt x="42672" y="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3927545" y="3496284"/>
            <a:ext cx="833755" cy="212090"/>
          </a:xfrm>
          <a:custGeom>
            <a:avLst/>
            <a:gdLst/>
            <a:ahLst/>
            <a:cxnLst/>
            <a:rect l="l" t="t" r="r" b="b"/>
            <a:pathLst>
              <a:path w="833754" h="212089">
                <a:moveTo>
                  <a:pt x="0" y="0"/>
                </a:moveTo>
                <a:lnTo>
                  <a:pt x="0" y="91424"/>
                </a:lnTo>
                <a:lnTo>
                  <a:pt x="833551" y="91424"/>
                </a:lnTo>
                <a:lnTo>
                  <a:pt x="833551" y="2118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4739762" y="3703533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79" h="36829">
                <a:moveTo>
                  <a:pt x="42672" y="0"/>
                </a:moveTo>
                <a:lnTo>
                  <a:pt x="0" y="0"/>
                </a:lnTo>
                <a:lnTo>
                  <a:pt x="21336" y="36560"/>
                </a:lnTo>
                <a:lnTo>
                  <a:pt x="426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3996110" y="3557229"/>
            <a:ext cx="1668780" cy="212090"/>
          </a:xfrm>
          <a:custGeom>
            <a:avLst/>
            <a:gdLst/>
            <a:ahLst/>
            <a:cxnLst/>
            <a:rect l="l" t="t" r="r" b="b"/>
            <a:pathLst>
              <a:path w="1668779" h="212089">
                <a:moveTo>
                  <a:pt x="0" y="0"/>
                </a:moveTo>
                <a:lnTo>
                  <a:pt x="0" y="91439"/>
                </a:lnTo>
                <a:lnTo>
                  <a:pt x="1668642" y="91439"/>
                </a:lnTo>
                <a:lnTo>
                  <a:pt x="1668642" y="211820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643417" y="3764478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79" h="36829">
                <a:moveTo>
                  <a:pt x="42672" y="0"/>
                </a:moveTo>
                <a:lnTo>
                  <a:pt x="0" y="0"/>
                </a:lnTo>
                <a:lnTo>
                  <a:pt x="21336" y="36576"/>
                </a:lnTo>
                <a:lnTo>
                  <a:pt x="42672" y="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3927545" y="3496284"/>
            <a:ext cx="1668780" cy="212090"/>
          </a:xfrm>
          <a:custGeom>
            <a:avLst/>
            <a:gdLst/>
            <a:ahLst/>
            <a:cxnLst/>
            <a:rect l="l" t="t" r="r" b="b"/>
            <a:pathLst>
              <a:path w="1668779" h="212089">
                <a:moveTo>
                  <a:pt x="0" y="0"/>
                </a:moveTo>
                <a:lnTo>
                  <a:pt x="0" y="91424"/>
                </a:lnTo>
                <a:lnTo>
                  <a:pt x="1668627" y="91424"/>
                </a:lnTo>
                <a:lnTo>
                  <a:pt x="1668627" y="2118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574853" y="3703533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79" h="36829">
                <a:moveTo>
                  <a:pt x="42656" y="0"/>
                </a:moveTo>
                <a:lnTo>
                  <a:pt x="0" y="0"/>
                </a:lnTo>
                <a:lnTo>
                  <a:pt x="21320" y="36560"/>
                </a:lnTo>
                <a:lnTo>
                  <a:pt x="426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3996110" y="3557229"/>
            <a:ext cx="2503805" cy="212090"/>
          </a:xfrm>
          <a:custGeom>
            <a:avLst/>
            <a:gdLst/>
            <a:ahLst/>
            <a:cxnLst/>
            <a:rect l="l" t="t" r="r" b="b"/>
            <a:pathLst>
              <a:path w="2503804" h="212089">
                <a:moveTo>
                  <a:pt x="0" y="0"/>
                </a:moveTo>
                <a:lnTo>
                  <a:pt x="0" y="91439"/>
                </a:lnTo>
                <a:lnTo>
                  <a:pt x="2503718" y="91439"/>
                </a:lnTo>
                <a:lnTo>
                  <a:pt x="2503718" y="211820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6478493" y="3764478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79" h="36829">
                <a:moveTo>
                  <a:pt x="42672" y="0"/>
                </a:moveTo>
                <a:lnTo>
                  <a:pt x="0" y="0"/>
                </a:lnTo>
                <a:lnTo>
                  <a:pt x="21336" y="36576"/>
                </a:lnTo>
                <a:lnTo>
                  <a:pt x="42672" y="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3927545" y="3496284"/>
            <a:ext cx="2502535" cy="212090"/>
          </a:xfrm>
          <a:custGeom>
            <a:avLst/>
            <a:gdLst/>
            <a:ahLst/>
            <a:cxnLst/>
            <a:rect l="l" t="t" r="r" b="b"/>
            <a:pathLst>
              <a:path w="2502535" h="212089">
                <a:moveTo>
                  <a:pt x="0" y="0"/>
                </a:moveTo>
                <a:lnTo>
                  <a:pt x="0" y="91424"/>
                </a:lnTo>
                <a:lnTo>
                  <a:pt x="2502194" y="91424"/>
                </a:lnTo>
                <a:lnTo>
                  <a:pt x="2502194" y="2118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6408404" y="3703533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79" h="36829">
                <a:moveTo>
                  <a:pt x="42656" y="0"/>
                </a:moveTo>
                <a:lnTo>
                  <a:pt x="0" y="0"/>
                </a:lnTo>
                <a:lnTo>
                  <a:pt x="21336" y="36560"/>
                </a:lnTo>
                <a:lnTo>
                  <a:pt x="426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3162559" y="3557229"/>
            <a:ext cx="833755" cy="212090"/>
          </a:xfrm>
          <a:custGeom>
            <a:avLst/>
            <a:gdLst/>
            <a:ahLst/>
            <a:cxnLst/>
            <a:rect l="l" t="t" r="r" b="b"/>
            <a:pathLst>
              <a:path w="833754" h="212089">
                <a:moveTo>
                  <a:pt x="833551" y="0"/>
                </a:moveTo>
                <a:lnTo>
                  <a:pt x="833551" y="91439"/>
                </a:lnTo>
                <a:lnTo>
                  <a:pt x="0" y="91439"/>
                </a:lnTo>
                <a:lnTo>
                  <a:pt x="0" y="211820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3141223" y="3764478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80" h="36829">
                <a:moveTo>
                  <a:pt x="42656" y="0"/>
                </a:moveTo>
                <a:lnTo>
                  <a:pt x="0" y="0"/>
                </a:lnTo>
                <a:lnTo>
                  <a:pt x="21336" y="36576"/>
                </a:lnTo>
                <a:lnTo>
                  <a:pt x="42656" y="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3092455" y="3496284"/>
            <a:ext cx="835660" cy="212090"/>
          </a:xfrm>
          <a:custGeom>
            <a:avLst/>
            <a:gdLst/>
            <a:ahLst/>
            <a:cxnLst/>
            <a:rect l="l" t="t" r="r" b="b"/>
            <a:pathLst>
              <a:path w="835660" h="212089">
                <a:moveTo>
                  <a:pt x="835091" y="0"/>
                </a:moveTo>
                <a:lnTo>
                  <a:pt x="835091" y="91424"/>
                </a:lnTo>
                <a:lnTo>
                  <a:pt x="0" y="91424"/>
                </a:lnTo>
                <a:lnTo>
                  <a:pt x="0" y="2118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3071119" y="3703533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80" h="36829">
                <a:moveTo>
                  <a:pt x="42672" y="0"/>
                </a:moveTo>
                <a:lnTo>
                  <a:pt x="0" y="0"/>
                </a:lnTo>
                <a:lnTo>
                  <a:pt x="21336" y="36560"/>
                </a:lnTo>
                <a:lnTo>
                  <a:pt x="426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2328991" y="3557229"/>
            <a:ext cx="1667510" cy="212090"/>
          </a:xfrm>
          <a:custGeom>
            <a:avLst/>
            <a:gdLst/>
            <a:ahLst/>
            <a:cxnLst/>
            <a:rect l="l" t="t" r="r" b="b"/>
            <a:pathLst>
              <a:path w="1667510" h="212089">
                <a:moveTo>
                  <a:pt x="1667118" y="0"/>
                </a:moveTo>
                <a:lnTo>
                  <a:pt x="1667118" y="91439"/>
                </a:lnTo>
                <a:lnTo>
                  <a:pt x="0" y="91439"/>
                </a:lnTo>
                <a:lnTo>
                  <a:pt x="0" y="211820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2307656" y="3764478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80" h="36829">
                <a:moveTo>
                  <a:pt x="42672" y="0"/>
                </a:moveTo>
                <a:lnTo>
                  <a:pt x="0" y="0"/>
                </a:lnTo>
                <a:lnTo>
                  <a:pt x="21336" y="36576"/>
                </a:lnTo>
                <a:lnTo>
                  <a:pt x="42672" y="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2258887" y="3496284"/>
            <a:ext cx="1668780" cy="212090"/>
          </a:xfrm>
          <a:custGeom>
            <a:avLst/>
            <a:gdLst/>
            <a:ahLst/>
            <a:cxnLst/>
            <a:rect l="l" t="t" r="r" b="b"/>
            <a:pathLst>
              <a:path w="1668779" h="212089">
                <a:moveTo>
                  <a:pt x="1668658" y="0"/>
                </a:moveTo>
                <a:lnTo>
                  <a:pt x="1668658" y="91424"/>
                </a:lnTo>
                <a:lnTo>
                  <a:pt x="0" y="91424"/>
                </a:lnTo>
                <a:lnTo>
                  <a:pt x="0" y="2118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2237552" y="3703533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80" h="36829">
                <a:moveTo>
                  <a:pt x="42672" y="0"/>
                </a:moveTo>
                <a:lnTo>
                  <a:pt x="0" y="0"/>
                </a:lnTo>
                <a:lnTo>
                  <a:pt x="21336" y="36560"/>
                </a:lnTo>
                <a:lnTo>
                  <a:pt x="426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1493913" y="3557229"/>
            <a:ext cx="2502535" cy="212090"/>
          </a:xfrm>
          <a:custGeom>
            <a:avLst/>
            <a:gdLst/>
            <a:ahLst/>
            <a:cxnLst/>
            <a:rect l="l" t="t" r="r" b="b"/>
            <a:pathLst>
              <a:path w="2502535" h="212089">
                <a:moveTo>
                  <a:pt x="2502197" y="0"/>
                </a:moveTo>
                <a:lnTo>
                  <a:pt x="2502197" y="91439"/>
                </a:lnTo>
                <a:lnTo>
                  <a:pt x="0" y="91439"/>
                </a:lnTo>
                <a:lnTo>
                  <a:pt x="0" y="211820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1472577" y="3764478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80" h="36829">
                <a:moveTo>
                  <a:pt x="42672" y="0"/>
                </a:moveTo>
                <a:lnTo>
                  <a:pt x="0" y="0"/>
                </a:lnTo>
                <a:lnTo>
                  <a:pt x="21336" y="36576"/>
                </a:lnTo>
                <a:lnTo>
                  <a:pt x="42672" y="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1423815" y="3496284"/>
            <a:ext cx="2503805" cy="212090"/>
          </a:xfrm>
          <a:custGeom>
            <a:avLst/>
            <a:gdLst/>
            <a:ahLst/>
            <a:cxnLst/>
            <a:rect l="l" t="t" r="r" b="b"/>
            <a:pathLst>
              <a:path w="2503804" h="212089">
                <a:moveTo>
                  <a:pt x="2503730" y="0"/>
                </a:moveTo>
                <a:lnTo>
                  <a:pt x="2503730" y="91424"/>
                </a:lnTo>
                <a:lnTo>
                  <a:pt x="0" y="91424"/>
                </a:lnTo>
                <a:lnTo>
                  <a:pt x="0" y="2118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1404003" y="3703533"/>
            <a:ext cx="41275" cy="36830"/>
          </a:xfrm>
          <a:custGeom>
            <a:avLst/>
            <a:gdLst/>
            <a:ahLst/>
            <a:cxnLst/>
            <a:rect l="l" t="t" r="r" b="b"/>
            <a:pathLst>
              <a:path w="41275" h="36829">
                <a:moveTo>
                  <a:pt x="41148" y="0"/>
                </a:moveTo>
                <a:lnTo>
                  <a:pt x="0" y="0"/>
                </a:lnTo>
                <a:lnTo>
                  <a:pt x="19812" y="36560"/>
                </a:lnTo>
                <a:lnTo>
                  <a:pt x="41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1493913" y="4168307"/>
            <a:ext cx="0" cy="273050"/>
          </a:xfrm>
          <a:custGeom>
            <a:avLst/>
            <a:gdLst/>
            <a:ahLst/>
            <a:cxnLst/>
            <a:rect l="l" t="t" r="r" b="b"/>
            <a:pathLst>
              <a:path h="273050">
                <a:moveTo>
                  <a:pt x="0" y="0"/>
                </a:moveTo>
                <a:lnTo>
                  <a:pt x="0" y="272780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1472577" y="4436516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80" h="36829">
                <a:moveTo>
                  <a:pt x="42672" y="0"/>
                </a:moveTo>
                <a:lnTo>
                  <a:pt x="0" y="0"/>
                </a:lnTo>
                <a:lnTo>
                  <a:pt x="21336" y="36560"/>
                </a:lnTo>
                <a:lnTo>
                  <a:pt x="42672" y="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1423815" y="4107347"/>
            <a:ext cx="0" cy="273050"/>
          </a:xfrm>
          <a:custGeom>
            <a:avLst/>
            <a:gdLst/>
            <a:ahLst/>
            <a:cxnLst/>
            <a:rect l="l" t="t" r="r" b="b"/>
            <a:pathLst>
              <a:path h="273050">
                <a:moveTo>
                  <a:pt x="0" y="0"/>
                </a:moveTo>
                <a:lnTo>
                  <a:pt x="0" y="2727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1404003" y="4375556"/>
            <a:ext cx="41275" cy="36830"/>
          </a:xfrm>
          <a:custGeom>
            <a:avLst/>
            <a:gdLst/>
            <a:ahLst/>
            <a:cxnLst/>
            <a:rect l="l" t="t" r="r" b="b"/>
            <a:pathLst>
              <a:path w="41275" h="36829">
                <a:moveTo>
                  <a:pt x="41148" y="0"/>
                </a:moveTo>
                <a:lnTo>
                  <a:pt x="0" y="0"/>
                </a:lnTo>
                <a:lnTo>
                  <a:pt x="19812" y="36576"/>
                </a:lnTo>
                <a:lnTo>
                  <a:pt x="41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2328991" y="4168307"/>
            <a:ext cx="0" cy="273050"/>
          </a:xfrm>
          <a:custGeom>
            <a:avLst/>
            <a:gdLst/>
            <a:ahLst/>
            <a:cxnLst/>
            <a:rect l="l" t="t" r="r" b="b"/>
            <a:pathLst>
              <a:path h="273050">
                <a:moveTo>
                  <a:pt x="0" y="0"/>
                </a:moveTo>
                <a:lnTo>
                  <a:pt x="0" y="272780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2307656" y="4436516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80" h="36829">
                <a:moveTo>
                  <a:pt x="42672" y="0"/>
                </a:moveTo>
                <a:lnTo>
                  <a:pt x="0" y="0"/>
                </a:lnTo>
                <a:lnTo>
                  <a:pt x="21336" y="36560"/>
                </a:lnTo>
                <a:lnTo>
                  <a:pt x="42672" y="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2258887" y="4107347"/>
            <a:ext cx="0" cy="273050"/>
          </a:xfrm>
          <a:custGeom>
            <a:avLst/>
            <a:gdLst/>
            <a:ahLst/>
            <a:cxnLst/>
            <a:rect l="l" t="t" r="r" b="b"/>
            <a:pathLst>
              <a:path h="273050">
                <a:moveTo>
                  <a:pt x="0" y="0"/>
                </a:moveTo>
                <a:lnTo>
                  <a:pt x="0" y="2727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2237552" y="4375556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80" h="36829">
                <a:moveTo>
                  <a:pt x="42672" y="0"/>
                </a:moveTo>
                <a:lnTo>
                  <a:pt x="0" y="0"/>
                </a:lnTo>
                <a:lnTo>
                  <a:pt x="21336" y="36576"/>
                </a:lnTo>
                <a:lnTo>
                  <a:pt x="426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3162559" y="4168307"/>
            <a:ext cx="0" cy="273050"/>
          </a:xfrm>
          <a:custGeom>
            <a:avLst/>
            <a:gdLst/>
            <a:ahLst/>
            <a:cxnLst/>
            <a:rect l="l" t="t" r="r" b="b"/>
            <a:pathLst>
              <a:path h="273050">
                <a:moveTo>
                  <a:pt x="0" y="0"/>
                </a:moveTo>
                <a:lnTo>
                  <a:pt x="0" y="272780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3141223" y="4436516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80" h="36829">
                <a:moveTo>
                  <a:pt x="42656" y="0"/>
                </a:moveTo>
                <a:lnTo>
                  <a:pt x="0" y="0"/>
                </a:lnTo>
                <a:lnTo>
                  <a:pt x="21336" y="36560"/>
                </a:lnTo>
                <a:lnTo>
                  <a:pt x="42656" y="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3092455" y="4107347"/>
            <a:ext cx="0" cy="273050"/>
          </a:xfrm>
          <a:custGeom>
            <a:avLst/>
            <a:gdLst/>
            <a:ahLst/>
            <a:cxnLst/>
            <a:rect l="l" t="t" r="r" b="b"/>
            <a:pathLst>
              <a:path h="273050">
                <a:moveTo>
                  <a:pt x="0" y="0"/>
                </a:moveTo>
                <a:lnTo>
                  <a:pt x="0" y="2727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3071119" y="4375556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80" h="36829">
                <a:moveTo>
                  <a:pt x="42672" y="0"/>
                </a:moveTo>
                <a:lnTo>
                  <a:pt x="0" y="0"/>
                </a:lnTo>
                <a:lnTo>
                  <a:pt x="21336" y="36576"/>
                </a:lnTo>
                <a:lnTo>
                  <a:pt x="426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3996110" y="4168307"/>
            <a:ext cx="0" cy="273050"/>
          </a:xfrm>
          <a:custGeom>
            <a:avLst/>
            <a:gdLst/>
            <a:ahLst/>
            <a:cxnLst/>
            <a:rect l="l" t="t" r="r" b="b"/>
            <a:pathLst>
              <a:path h="273050">
                <a:moveTo>
                  <a:pt x="0" y="0"/>
                </a:moveTo>
                <a:lnTo>
                  <a:pt x="0" y="272780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3974774" y="4436516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79" h="36829">
                <a:moveTo>
                  <a:pt x="42672" y="0"/>
                </a:moveTo>
                <a:lnTo>
                  <a:pt x="0" y="0"/>
                </a:lnTo>
                <a:lnTo>
                  <a:pt x="21336" y="36560"/>
                </a:lnTo>
                <a:lnTo>
                  <a:pt x="42672" y="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3927545" y="4107347"/>
            <a:ext cx="0" cy="273050"/>
          </a:xfrm>
          <a:custGeom>
            <a:avLst/>
            <a:gdLst/>
            <a:ahLst/>
            <a:cxnLst/>
            <a:rect l="l" t="t" r="r" b="b"/>
            <a:pathLst>
              <a:path h="273050">
                <a:moveTo>
                  <a:pt x="0" y="0"/>
                </a:moveTo>
                <a:lnTo>
                  <a:pt x="0" y="2727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3906210" y="4375556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79" h="36829">
                <a:moveTo>
                  <a:pt x="42672" y="0"/>
                </a:moveTo>
                <a:lnTo>
                  <a:pt x="0" y="0"/>
                </a:lnTo>
                <a:lnTo>
                  <a:pt x="21336" y="36576"/>
                </a:lnTo>
                <a:lnTo>
                  <a:pt x="426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4831186" y="4168307"/>
            <a:ext cx="0" cy="273050"/>
          </a:xfrm>
          <a:custGeom>
            <a:avLst/>
            <a:gdLst/>
            <a:ahLst/>
            <a:cxnLst/>
            <a:rect l="l" t="t" r="r" b="b"/>
            <a:pathLst>
              <a:path h="273050">
                <a:moveTo>
                  <a:pt x="0" y="0"/>
                </a:moveTo>
                <a:lnTo>
                  <a:pt x="0" y="272780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4809850" y="4436516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79" h="36829">
                <a:moveTo>
                  <a:pt x="42672" y="0"/>
                </a:moveTo>
                <a:lnTo>
                  <a:pt x="0" y="0"/>
                </a:lnTo>
                <a:lnTo>
                  <a:pt x="21336" y="36560"/>
                </a:lnTo>
                <a:lnTo>
                  <a:pt x="42672" y="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4761097" y="4107347"/>
            <a:ext cx="0" cy="273050"/>
          </a:xfrm>
          <a:custGeom>
            <a:avLst/>
            <a:gdLst/>
            <a:ahLst/>
            <a:cxnLst/>
            <a:rect l="l" t="t" r="r" b="b"/>
            <a:pathLst>
              <a:path h="273050">
                <a:moveTo>
                  <a:pt x="0" y="0"/>
                </a:moveTo>
                <a:lnTo>
                  <a:pt x="0" y="2727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4739762" y="4375556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79" h="36829">
                <a:moveTo>
                  <a:pt x="42672" y="0"/>
                </a:moveTo>
                <a:lnTo>
                  <a:pt x="0" y="0"/>
                </a:lnTo>
                <a:lnTo>
                  <a:pt x="21336" y="36576"/>
                </a:lnTo>
                <a:lnTo>
                  <a:pt x="426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5664753" y="4168307"/>
            <a:ext cx="0" cy="273050"/>
          </a:xfrm>
          <a:custGeom>
            <a:avLst/>
            <a:gdLst/>
            <a:ahLst/>
            <a:cxnLst/>
            <a:rect l="l" t="t" r="r" b="b"/>
            <a:pathLst>
              <a:path h="273050">
                <a:moveTo>
                  <a:pt x="0" y="0"/>
                </a:moveTo>
                <a:lnTo>
                  <a:pt x="0" y="272780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5643417" y="4436516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79" h="36829">
                <a:moveTo>
                  <a:pt x="42672" y="0"/>
                </a:moveTo>
                <a:lnTo>
                  <a:pt x="0" y="0"/>
                </a:lnTo>
                <a:lnTo>
                  <a:pt x="21336" y="36560"/>
                </a:lnTo>
                <a:lnTo>
                  <a:pt x="42672" y="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5596173" y="4107347"/>
            <a:ext cx="0" cy="273050"/>
          </a:xfrm>
          <a:custGeom>
            <a:avLst/>
            <a:gdLst/>
            <a:ahLst/>
            <a:cxnLst/>
            <a:rect l="l" t="t" r="r" b="b"/>
            <a:pathLst>
              <a:path h="273050">
                <a:moveTo>
                  <a:pt x="0" y="0"/>
                </a:moveTo>
                <a:lnTo>
                  <a:pt x="0" y="2727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5574853" y="4375556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79" h="36829">
                <a:moveTo>
                  <a:pt x="42656" y="0"/>
                </a:moveTo>
                <a:lnTo>
                  <a:pt x="0" y="0"/>
                </a:lnTo>
                <a:lnTo>
                  <a:pt x="21320" y="36576"/>
                </a:lnTo>
                <a:lnTo>
                  <a:pt x="426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6499829" y="4168307"/>
            <a:ext cx="0" cy="273050"/>
          </a:xfrm>
          <a:custGeom>
            <a:avLst/>
            <a:gdLst/>
            <a:ahLst/>
            <a:cxnLst/>
            <a:rect l="l" t="t" r="r" b="b"/>
            <a:pathLst>
              <a:path h="273050">
                <a:moveTo>
                  <a:pt x="0" y="0"/>
                </a:moveTo>
                <a:lnTo>
                  <a:pt x="0" y="272780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6478493" y="4436516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79" h="36829">
                <a:moveTo>
                  <a:pt x="42672" y="0"/>
                </a:moveTo>
                <a:lnTo>
                  <a:pt x="0" y="0"/>
                </a:lnTo>
                <a:lnTo>
                  <a:pt x="21336" y="36560"/>
                </a:lnTo>
                <a:lnTo>
                  <a:pt x="42672" y="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6429740" y="4107347"/>
            <a:ext cx="0" cy="273050"/>
          </a:xfrm>
          <a:custGeom>
            <a:avLst/>
            <a:gdLst/>
            <a:ahLst/>
            <a:cxnLst/>
            <a:rect l="l" t="t" r="r" b="b"/>
            <a:pathLst>
              <a:path h="273050">
                <a:moveTo>
                  <a:pt x="0" y="0"/>
                </a:moveTo>
                <a:lnTo>
                  <a:pt x="0" y="2727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6408404" y="4375556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79" h="36829">
                <a:moveTo>
                  <a:pt x="42656" y="0"/>
                </a:moveTo>
                <a:lnTo>
                  <a:pt x="0" y="0"/>
                </a:lnTo>
                <a:lnTo>
                  <a:pt x="21336" y="36576"/>
                </a:lnTo>
                <a:lnTo>
                  <a:pt x="426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1355241" y="5103967"/>
            <a:ext cx="2633345" cy="516890"/>
          </a:xfrm>
          <a:custGeom>
            <a:avLst/>
            <a:gdLst/>
            <a:ahLst/>
            <a:cxnLst/>
            <a:rect l="l" t="t" r="r" b="b"/>
            <a:pathLst>
              <a:path w="2633345" h="516889">
                <a:moveTo>
                  <a:pt x="0" y="0"/>
                </a:moveTo>
                <a:lnTo>
                  <a:pt x="0" y="408401"/>
                </a:lnTo>
                <a:lnTo>
                  <a:pt x="2633249" y="408401"/>
                </a:lnTo>
                <a:lnTo>
                  <a:pt x="2633249" y="516590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3967155" y="5614461"/>
            <a:ext cx="43180" cy="38100"/>
          </a:xfrm>
          <a:custGeom>
            <a:avLst/>
            <a:gdLst/>
            <a:ahLst/>
            <a:cxnLst/>
            <a:rect l="l" t="t" r="r" b="b"/>
            <a:pathLst>
              <a:path w="43179" h="38100">
                <a:moveTo>
                  <a:pt x="42672" y="0"/>
                </a:moveTo>
                <a:lnTo>
                  <a:pt x="0" y="0"/>
                </a:lnTo>
                <a:lnTo>
                  <a:pt x="21336" y="38100"/>
                </a:lnTo>
                <a:lnTo>
                  <a:pt x="42672" y="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1285143" y="5043007"/>
            <a:ext cx="2633345" cy="515620"/>
          </a:xfrm>
          <a:custGeom>
            <a:avLst/>
            <a:gdLst/>
            <a:ahLst/>
            <a:cxnLst/>
            <a:rect l="l" t="t" r="r" b="b"/>
            <a:pathLst>
              <a:path w="2633345" h="515620">
                <a:moveTo>
                  <a:pt x="0" y="0"/>
                </a:moveTo>
                <a:lnTo>
                  <a:pt x="0" y="408401"/>
                </a:lnTo>
                <a:lnTo>
                  <a:pt x="2633258" y="408401"/>
                </a:lnTo>
                <a:lnTo>
                  <a:pt x="2633258" y="51508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3897066" y="5553517"/>
            <a:ext cx="43180" cy="38100"/>
          </a:xfrm>
          <a:custGeom>
            <a:avLst/>
            <a:gdLst/>
            <a:ahLst/>
            <a:cxnLst/>
            <a:rect l="l" t="t" r="r" b="b"/>
            <a:pathLst>
              <a:path w="43179" h="38100">
                <a:moveTo>
                  <a:pt x="42672" y="0"/>
                </a:moveTo>
                <a:lnTo>
                  <a:pt x="0" y="0"/>
                </a:lnTo>
                <a:lnTo>
                  <a:pt x="21336" y="38100"/>
                </a:lnTo>
                <a:lnTo>
                  <a:pt x="426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2188799" y="5103967"/>
            <a:ext cx="1800225" cy="516890"/>
          </a:xfrm>
          <a:custGeom>
            <a:avLst/>
            <a:gdLst/>
            <a:ahLst/>
            <a:cxnLst/>
            <a:rect l="l" t="t" r="r" b="b"/>
            <a:pathLst>
              <a:path w="1800225" h="516889">
                <a:moveTo>
                  <a:pt x="0" y="0"/>
                </a:moveTo>
                <a:lnTo>
                  <a:pt x="0" y="408401"/>
                </a:lnTo>
                <a:lnTo>
                  <a:pt x="1799691" y="408401"/>
                </a:lnTo>
                <a:lnTo>
                  <a:pt x="1799691" y="516590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3967155" y="5614461"/>
            <a:ext cx="43180" cy="38100"/>
          </a:xfrm>
          <a:custGeom>
            <a:avLst/>
            <a:gdLst/>
            <a:ahLst/>
            <a:cxnLst/>
            <a:rect l="l" t="t" r="r" b="b"/>
            <a:pathLst>
              <a:path w="43179" h="38100">
                <a:moveTo>
                  <a:pt x="42672" y="0"/>
                </a:moveTo>
                <a:lnTo>
                  <a:pt x="0" y="0"/>
                </a:lnTo>
                <a:lnTo>
                  <a:pt x="21336" y="38100"/>
                </a:lnTo>
                <a:lnTo>
                  <a:pt x="42672" y="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2120219" y="5043007"/>
            <a:ext cx="1798320" cy="515620"/>
          </a:xfrm>
          <a:custGeom>
            <a:avLst/>
            <a:gdLst/>
            <a:ahLst/>
            <a:cxnLst/>
            <a:rect l="l" t="t" r="r" b="b"/>
            <a:pathLst>
              <a:path w="1798320" h="515620">
                <a:moveTo>
                  <a:pt x="0" y="0"/>
                </a:moveTo>
                <a:lnTo>
                  <a:pt x="0" y="408401"/>
                </a:lnTo>
                <a:lnTo>
                  <a:pt x="1798182" y="408401"/>
                </a:lnTo>
                <a:lnTo>
                  <a:pt x="1798182" y="51508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3897066" y="5553517"/>
            <a:ext cx="43180" cy="38100"/>
          </a:xfrm>
          <a:custGeom>
            <a:avLst/>
            <a:gdLst/>
            <a:ahLst/>
            <a:cxnLst/>
            <a:rect l="l" t="t" r="r" b="b"/>
            <a:pathLst>
              <a:path w="43179" h="38100">
                <a:moveTo>
                  <a:pt x="42672" y="0"/>
                </a:moveTo>
                <a:lnTo>
                  <a:pt x="0" y="0"/>
                </a:lnTo>
                <a:lnTo>
                  <a:pt x="21336" y="38100"/>
                </a:lnTo>
                <a:lnTo>
                  <a:pt x="426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3023874" y="5103967"/>
            <a:ext cx="965200" cy="516890"/>
          </a:xfrm>
          <a:custGeom>
            <a:avLst/>
            <a:gdLst/>
            <a:ahLst/>
            <a:cxnLst/>
            <a:rect l="l" t="t" r="r" b="b"/>
            <a:pathLst>
              <a:path w="965200" h="516889">
                <a:moveTo>
                  <a:pt x="0" y="0"/>
                </a:moveTo>
                <a:lnTo>
                  <a:pt x="0" y="408401"/>
                </a:lnTo>
                <a:lnTo>
                  <a:pt x="964615" y="408401"/>
                </a:lnTo>
                <a:lnTo>
                  <a:pt x="964615" y="516590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3967155" y="5614461"/>
            <a:ext cx="43180" cy="38100"/>
          </a:xfrm>
          <a:custGeom>
            <a:avLst/>
            <a:gdLst/>
            <a:ahLst/>
            <a:cxnLst/>
            <a:rect l="l" t="t" r="r" b="b"/>
            <a:pathLst>
              <a:path w="43179" h="38100">
                <a:moveTo>
                  <a:pt x="42672" y="0"/>
                </a:moveTo>
                <a:lnTo>
                  <a:pt x="0" y="0"/>
                </a:lnTo>
                <a:lnTo>
                  <a:pt x="21336" y="38100"/>
                </a:lnTo>
                <a:lnTo>
                  <a:pt x="42672" y="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2953786" y="5043007"/>
            <a:ext cx="965200" cy="515620"/>
          </a:xfrm>
          <a:custGeom>
            <a:avLst/>
            <a:gdLst/>
            <a:ahLst/>
            <a:cxnLst/>
            <a:rect l="l" t="t" r="r" b="b"/>
            <a:pathLst>
              <a:path w="965200" h="515620">
                <a:moveTo>
                  <a:pt x="0" y="0"/>
                </a:moveTo>
                <a:lnTo>
                  <a:pt x="0" y="408401"/>
                </a:lnTo>
                <a:lnTo>
                  <a:pt x="964615" y="408401"/>
                </a:lnTo>
                <a:lnTo>
                  <a:pt x="964615" y="51508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3897066" y="5553517"/>
            <a:ext cx="43180" cy="38100"/>
          </a:xfrm>
          <a:custGeom>
            <a:avLst/>
            <a:gdLst/>
            <a:ahLst/>
            <a:cxnLst/>
            <a:rect l="l" t="t" r="r" b="b"/>
            <a:pathLst>
              <a:path w="43179" h="38100">
                <a:moveTo>
                  <a:pt x="42672" y="0"/>
                </a:moveTo>
                <a:lnTo>
                  <a:pt x="0" y="0"/>
                </a:lnTo>
                <a:lnTo>
                  <a:pt x="21336" y="38100"/>
                </a:lnTo>
                <a:lnTo>
                  <a:pt x="426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3857442" y="5103967"/>
            <a:ext cx="131445" cy="516890"/>
          </a:xfrm>
          <a:custGeom>
            <a:avLst/>
            <a:gdLst/>
            <a:ahLst/>
            <a:cxnLst/>
            <a:rect l="l" t="t" r="r" b="b"/>
            <a:pathLst>
              <a:path w="131445" h="516889">
                <a:moveTo>
                  <a:pt x="0" y="0"/>
                </a:moveTo>
                <a:lnTo>
                  <a:pt x="0" y="408401"/>
                </a:lnTo>
                <a:lnTo>
                  <a:pt x="131048" y="408401"/>
                </a:lnTo>
                <a:lnTo>
                  <a:pt x="131048" y="516590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3967155" y="5614461"/>
            <a:ext cx="43180" cy="38100"/>
          </a:xfrm>
          <a:custGeom>
            <a:avLst/>
            <a:gdLst/>
            <a:ahLst/>
            <a:cxnLst/>
            <a:rect l="l" t="t" r="r" b="b"/>
            <a:pathLst>
              <a:path w="43179" h="38100">
                <a:moveTo>
                  <a:pt x="42672" y="0"/>
                </a:moveTo>
                <a:lnTo>
                  <a:pt x="0" y="0"/>
                </a:lnTo>
                <a:lnTo>
                  <a:pt x="21336" y="38100"/>
                </a:lnTo>
                <a:lnTo>
                  <a:pt x="42672" y="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3788862" y="5043007"/>
            <a:ext cx="129539" cy="515620"/>
          </a:xfrm>
          <a:custGeom>
            <a:avLst/>
            <a:gdLst/>
            <a:ahLst/>
            <a:cxnLst/>
            <a:rect l="l" t="t" r="r" b="b"/>
            <a:pathLst>
              <a:path w="129539" h="515620">
                <a:moveTo>
                  <a:pt x="0" y="0"/>
                </a:moveTo>
                <a:lnTo>
                  <a:pt x="0" y="408401"/>
                </a:lnTo>
                <a:lnTo>
                  <a:pt x="129539" y="408401"/>
                </a:lnTo>
                <a:lnTo>
                  <a:pt x="129539" y="51508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3897066" y="5553517"/>
            <a:ext cx="43180" cy="38100"/>
          </a:xfrm>
          <a:custGeom>
            <a:avLst/>
            <a:gdLst/>
            <a:ahLst/>
            <a:cxnLst/>
            <a:rect l="l" t="t" r="r" b="b"/>
            <a:pathLst>
              <a:path w="43179" h="38100">
                <a:moveTo>
                  <a:pt x="42672" y="0"/>
                </a:moveTo>
                <a:lnTo>
                  <a:pt x="0" y="0"/>
                </a:lnTo>
                <a:lnTo>
                  <a:pt x="21336" y="38100"/>
                </a:lnTo>
                <a:lnTo>
                  <a:pt x="426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3988490" y="5103967"/>
            <a:ext cx="704215" cy="516890"/>
          </a:xfrm>
          <a:custGeom>
            <a:avLst/>
            <a:gdLst/>
            <a:ahLst/>
            <a:cxnLst/>
            <a:rect l="l" t="t" r="r" b="b"/>
            <a:pathLst>
              <a:path w="704214" h="516889">
                <a:moveTo>
                  <a:pt x="704027" y="0"/>
                </a:moveTo>
                <a:lnTo>
                  <a:pt x="704027" y="408401"/>
                </a:lnTo>
                <a:lnTo>
                  <a:pt x="0" y="408401"/>
                </a:lnTo>
                <a:lnTo>
                  <a:pt x="0" y="516590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3967155" y="5614461"/>
            <a:ext cx="43180" cy="38100"/>
          </a:xfrm>
          <a:custGeom>
            <a:avLst/>
            <a:gdLst/>
            <a:ahLst/>
            <a:cxnLst/>
            <a:rect l="l" t="t" r="r" b="b"/>
            <a:pathLst>
              <a:path w="43179" h="38100">
                <a:moveTo>
                  <a:pt x="42672" y="0"/>
                </a:moveTo>
                <a:lnTo>
                  <a:pt x="0" y="0"/>
                </a:lnTo>
                <a:lnTo>
                  <a:pt x="21336" y="38100"/>
                </a:lnTo>
                <a:lnTo>
                  <a:pt x="42672" y="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3918401" y="5043007"/>
            <a:ext cx="704215" cy="515620"/>
          </a:xfrm>
          <a:custGeom>
            <a:avLst/>
            <a:gdLst/>
            <a:ahLst/>
            <a:cxnLst/>
            <a:rect l="l" t="t" r="r" b="b"/>
            <a:pathLst>
              <a:path w="704214" h="515620">
                <a:moveTo>
                  <a:pt x="704027" y="0"/>
                </a:moveTo>
                <a:lnTo>
                  <a:pt x="704027" y="408401"/>
                </a:lnTo>
                <a:lnTo>
                  <a:pt x="0" y="408401"/>
                </a:lnTo>
                <a:lnTo>
                  <a:pt x="0" y="51508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3897066" y="5553517"/>
            <a:ext cx="43180" cy="38100"/>
          </a:xfrm>
          <a:custGeom>
            <a:avLst/>
            <a:gdLst/>
            <a:ahLst/>
            <a:cxnLst/>
            <a:rect l="l" t="t" r="r" b="b"/>
            <a:pathLst>
              <a:path w="43179" h="38100">
                <a:moveTo>
                  <a:pt x="42672" y="0"/>
                </a:moveTo>
                <a:lnTo>
                  <a:pt x="0" y="0"/>
                </a:lnTo>
                <a:lnTo>
                  <a:pt x="21336" y="38100"/>
                </a:lnTo>
                <a:lnTo>
                  <a:pt x="426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3988490" y="5103967"/>
            <a:ext cx="1537970" cy="516890"/>
          </a:xfrm>
          <a:custGeom>
            <a:avLst/>
            <a:gdLst/>
            <a:ahLst/>
            <a:cxnLst/>
            <a:rect l="l" t="t" r="r" b="b"/>
            <a:pathLst>
              <a:path w="1537970" h="516889">
                <a:moveTo>
                  <a:pt x="1537594" y="0"/>
                </a:moveTo>
                <a:lnTo>
                  <a:pt x="1537594" y="408401"/>
                </a:lnTo>
                <a:lnTo>
                  <a:pt x="0" y="408401"/>
                </a:lnTo>
                <a:lnTo>
                  <a:pt x="0" y="516590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3967155" y="5614461"/>
            <a:ext cx="43180" cy="38100"/>
          </a:xfrm>
          <a:custGeom>
            <a:avLst/>
            <a:gdLst/>
            <a:ahLst/>
            <a:cxnLst/>
            <a:rect l="l" t="t" r="r" b="b"/>
            <a:pathLst>
              <a:path w="43179" h="38100">
                <a:moveTo>
                  <a:pt x="42672" y="0"/>
                </a:moveTo>
                <a:lnTo>
                  <a:pt x="0" y="0"/>
                </a:lnTo>
                <a:lnTo>
                  <a:pt x="21336" y="38100"/>
                </a:lnTo>
                <a:lnTo>
                  <a:pt x="42672" y="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3918401" y="5043007"/>
            <a:ext cx="1537970" cy="515620"/>
          </a:xfrm>
          <a:custGeom>
            <a:avLst/>
            <a:gdLst/>
            <a:ahLst/>
            <a:cxnLst/>
            <a:rect l="l" t="t" r="r" b="b"/>
            <a:pathLst>
              <a:path w="1537970" h="515620">
                <a:moveTo>
                  <a:pt x="1537578" y="0"/>
                </a:moveTo>
                <a:lnTo>
                  <a:pt x="1537578" y="408401"/>
                </a:lnTo>
                <a:lnTo>
                  <a:pt x="0" y="408401"/>
                </a:lnTo>
                <a:lnTo>
                  <a:pt x="0" y="51508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3897066" y="5553517"/>
            <a:ext cx="43180" cy="38100"/>
          </a:xfrm>
          <a:custGeom>
            <a:avLst/>
            <a:gdLst/>
            <a:ahLst/>
            <a:cxnLst/>
            <a:rect l="l" t="t" r="r" b="b"/>
            <a:pathLst>
              <a:path w="43179" h="38100">
                <a:moveTo>
                  <a:pt x="42672" y="0"/>
                </a:moveTo>
                <a:lnTo>
                  <a:pt x="0" y="0"/>
                </a:lnTo>
                <a:lnTo>
                  <a:pt x="21336" y="38100"/>
                </a:lnTo>
                <a:lnTo>
                  <a:pt x="426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3988490" y="5103967"/>
            <a:ext cx="2371725" cy="516890"/>
          </a:xfrm>
          <a:custGeom>
            <a:avLst/>
            <a:gdLst/>
            <a:ahLst/>
            <a:cxnLst/>
            <a:rect l="l" t="t" r="r" b="b"/>
            <a:pathLst>
              <a:path w="2371725" h="516889">
                <a:moveTo>
                  <a:pt x="2371145" y="0"/>
                </a:moveTo>
                <a:lnTo>
                  <a:pt x="2371145" y="408401"/>
                </a:lnTo>
                <a:lnTo>
                  <a:pt x="0" y="408401"/>
                </a:lnTo>
                <a:lnTo>
                  <a:pt x="0" y="516590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3967155" y="5614461"/>
            <a:ext cx="43180" cy="38100"/>
          </a:xfrm>
          <a:custGeom>
            <a:avLst/>
            <a:gdLst/>
            <a:ahLst/>
            <a:cxnLst/>
            <a:rect l="l" t="t" r="r" b="b"/>
            <a:pathLst>
              <a:path w="43179" h="38100">
                <a:moveTo>
                  <a:pt x="42672" y="0"/>
                </a:moveTo>
                <a:lnTo>
                  <a:pt x="0" y="0"/>
                </a:lnTo>
                <a:lnTo>
                  <a:pt x="21336" y="38100"/>
                </a:lnTo>
                <a:lnTo>
                  <a:pt x="42672" y="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3918401" y="5043007"/>
            <a:ext cx="2372995" cy="515620"/>
          </a:xfrm>
          <a:custGeom>
            <a:avLst/>
            <a:gdLst/>
            <a:ahLst/>
            <a:cxnLst/>
            <a:rect l="l" t="t" r="r" b="b"/>
            <a:pathLst>
              <a:path w="2372995" h="515620">
                <a:moveTo>
                  <a:pt x="2372669" y="0"/>
                </a:moveTo>
                <a:lnTo>
                  <a:pt x="2372669" y="408401"/>
                </a:lnTo>
                <a:lnTo>
                  <a:pt x="0" y="408401"/>
                </a:lnTo>
                <a:lnTo>
                  <a:pt x="0" y="51508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3897066" y="5553517"/>
            <a:ext cx="43180" cy="38100"/>
          </a:xfrm>
          <a:custGeom>
            <a:avLst/>
            <a:gdLst/>
            <a:ahLst/>
            <a:cxnLst/>
            <a:rect l="l" t="t" r="r" b="b"/>
            <a:pathLst>
              <a:path w="43179" h="38100">
                <a:moveTo>
                  <a:pt x="42672" y="0"/>
                </a:moveTo>
                <a:lnTo>
                  <a:pt x="0" y="0"/>
                </a:lnTo>
                <a:lnTo>
                  <a:pt x="21336" y="38100"/>
                </a:lnTo>
                <a:lnTo>
                  <a:pt x="426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3561801" y="5652561"/>
            <a:ext cx="852169" cy="347980"/>
          </a:xfrm>
          <a:custGeom>
            <a:avLst/>
            <a:gdLst/>
            <a:ahLst/>
            <a:cxnLst/>
            <a:rect l="l" t="t" r="r" b="b"/>
            <a:pathLst>
              <a:path w="852170" h="347979">
                <a:moveTo>
                  <a:pt x="0" y="0"/>
                </a:moveTo>
                <a:lnTo>
                  <a:pt x="0" y="347441"/>
                </a:lnTo>
                <a:lnTo>
                  <a:pt x="851844" y="347441"/>
                </a:lnTo>
                <a:lnTo>
                  <a:pt x="851844" y="0"/>
                </a:lnTo>
                <a:lnTo>
                  <a:pt x="0" y="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3561801" y="5652561"/>
            <a:ext cx="852169" cy="347980"/>
          </a:xfrm>
          <a:custGeom>
            <a:avLst/>
            <a:gdLst/>
            <a:ahLst/>
            <a:cxnLst/>
            <a:rect l="l" t="t" r="r" b="b"/>
            <a:pathLst>
              <a:path w="852170" h="347979">
                <a:moveTo>
                  <a:pt x="0" y="0"/>
                </a:moveTo>
                <a:lnTo>
                  <a:pt x="0" y="347441"/>
                </a:lnTo>
                <a:lnTo>
                  <a:pt x="851844" y="347441"/>
                </a:lnTo>
                <a:lnTo>
                  <a:pt x="851844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3631905" y="5939058"/>
            <a:ext cx="0" cy="60960"/>
          </a:xfrm>
          <a:custGeom>
            <a:avLst/>
            <a:gdLst/>
            <a:ahLst/>
            <a:cxnLst/>
            <a:rect l="l" t="t" r="r" b="b"/>
            <a:pathLst>
              <a:path h="60960">
                <a:moveTo>
                  <a:pt x="0" y="0"/>
                </a:moveTo>
                <a:lnTo>
                  <a:pt x="0" y="60944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4343552" y="5652561"/>
            <a:ext cx="0" cy="347980"/>
          </a:xfrm>
          <a:custGeom>
            <a:avLst/>
            <a:gdLst/>
            <a:ahLst/>
            <a:cxnLst/>
            <a:rect l="l" t="t" r="r" b="b"/>
            <a:pathLst>
              <a:path h="347979">
                <a:moveTo>
                  <a:pt x="0" y="347441"/>
                </a:moveTo>
                <a:lnTo>
                  <a:pt x="0" y="0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3491712" y="5591617"/>
            <a:ext cx="852169" cy="347980"/>
          </a:xfrm>
          <a:custGeom>
            <a:avLst/>
            <a:gdLst/>
            <a:ahLst/>
            <a:cxnLst/>
            <a:rect l="l" t="t" r="r" b="b"/>
            <a:pathLst>
              <a:path w="852170" h="347979">
                <a:moveTo>
                  <a:pt x="0" y="0"/>
                </a:moveTo>
                <a:lnTo>
                  <a:pt x="0" y="347441"/>
                </a:lnTo>
                <a:lnTo>
                  <a:pt x="851844" y="347441"/>
                </a:lnTo>
                <a:lnTo>
                  <a:pt x="85184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3491712" y="5591616"/>
            <a:ext cx="852169" cy="347980"/>
          </a:xfrm>
          <a:custGeom>
            <a:avLst/>
            <a:gdLst/>
            <a:ahLst/>
            <a:cxnLst/>
            <a:rect l="l" t="t" r="r" b="b"/>
            <a:pathLst>
              <a:path w="852170" h="347979">
                <a:moveTo>
                  <a:pt x="0" y="0"/>
                </a:moveTo>
                <a:lnTo>
                  <a:pt x="0" y="347441"/>
                </a:lnTo>
                <a:lnTo>
                  <a:pt x="851844" y="347441"/>
                </a:lnTo>
                <a:lnTo>
                  <a:pt x="851844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3561801" y="5591616"/>
            <a:ext cx="0" cy="347980"/>
          </a:xfrm>
          <a:custGeom>
            <a:avLst/>
            <a:gdLst/>
            <a:ahLst/>
            <a:cxnLst/>
            <a:rect l="l" t="t" r="r" b="b"/>
            <a:pathLst>
              <a:path h="347979">
                <a:moveTo>
                  <a:pt x="0" y="34744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4274987" y="5591616"/>
            <a:ext cx="0" cy="347980"/>
          </a:xfrm>
          <a:custGeom>
            <a:avLst/>
            <a:gdLst/>
            <a:ahLst/>
            <a:cxnLst/>
            <a:rect l="l" t="t" r="r" b="b"/>
            <a:pathLst>
              <a:path h="347979">
                <a:moveTo>
                  <a:pt x="0" y="34744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3798006" y="5643417"/>
            <a:ext cx="243820" cy="118862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3621237" y="5708949"/>
            <a:ext cx="597357" cy="150863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3612093" y="5774466"/>
            <a:ext cx="621740" cy="150863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3830010" y="5838474"/>
            <a:ext cx="182864" cy="118862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2597200" y="6121908"/>
            <a:ext cx="852169" cy="349250"/>
          </a:xfrm>
          <a:custGeom>
            <a:avLst/>
            <a:gdLst/>
            <a:ahLst/>
            <a:cxnLst/>
            <a:rect l="l" t="t" r="r" b="b"/>
            <a:pathLst>
              <a:path w="852170" h="349250">
                <a:moveTo>
                  <a:pt x="0" y="0"/>
                </a:moveTo>
                <a:lnTo>
                  <a:pt x="0" y="348965"/>
                </a:lnTo>
                <a:lnTo>
                  <a:pt x="851850" y="348965"/>
                </a:lnTo>
                <a:lnTo>
                  <a:pt x="851850" y="0"/>
                </a:lnTo>
                <a:lnTo>
                  <a:pt x="0" y="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2597200" y="6121907"/>
            <a:ext cx="852169" cy="349250"/>
          </a:xfrm>
          <a:custGeom>
            <a:avLst/>
            <a:gdLst/>
            <a:ahLst/>
            <a:cxnLst/>
            <a:rect l="l" t="t" r="r" b="b"/>
            <a:pathLst>
              <a:path w="852170" h="349250">
                <a:moveTo>
                  <a:pt x="0" y="0"/>
                </a:moveTo>
                <a:lnTo>
                  <a:pt x="0" y="348965"/>
                </a:lnTo>
                <a:lnTo>
                  <a:pt x="851850" y="348965"/>
                </a:lnTo>
                <a:lnTo>
                  <a:pt x="851850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2667289" y="6409928"/>
            <a:ext cx="0" cy="60960"/>
          </a:xfrm>
          <a:custGeom>
            <a:avLst/>
            <a:gdLst/>
            <a:ahLst/>
            <a:cxnLst/>
            <a:rect l="l" t="t" r="r" b="b"/>
            <a:pathLst>
              <a:path h="60960">
                <a:moveTo>
                  <a:pt x="0" y="0"/>
                </a:moveTo>
                <a:lnTo>
                  <a:pt x="0" y="60944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3380460" y="6121907"/>
            <a:ext cx="0" cy="349250"/>
          </a:xfrm>
          <a:custGeom>
            <a:avLst/>
            <a:gdLst/>
            <a:ahLst/>
            <a:cxnLst/>
            <a:rect l="l" t="t" r="r" b="b"/>
            <a:pathLst>
              <a:path h="349250">
                <a:moveTo>
                  <a:pt x="0" y="348965"/>
                </a:moveTo>
                <a:lnTo>
                  <a:pt x="0" y="0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2528620" y="6060963"/>
            <a:ext cx="852169" cy="349250"/>
          </a:xfrm>
          <a:custGeom>
            <a:avLst/>
            <a:gdLst/>
            <a:ahLst/>
            <a:cxnLst/>
            <a:rect l="l" t="t" r="r" b="b"/>
            <a:pathLst>
              <a:path w="852170" h="349250">
                <a:moveTo>
                  <a:pt x="0" y="0"/>
                </a:moveTo>
                <a:lnTo>
                  <a:pt x="0" y="348965"/>
                </a:lnTo>
                <a:lnTo>
                  <a:pt x="851844" y="348965"/>
                </a:lnTo>
                <a:lnTo>
                  <a:pt x="85184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2528620" y="6060962"/>
            <a:ext cx="852169" cy="349250"/>
          </a:xfrm>
          <a:custGeom>
            <a:avLst/>
            <a:gdLst/>
            <a:ahLst/>
            <a:cxnLst/>
            <a:rect l="l" t="t" r="r" b="b"/>
            <a:pathLst>
              <a:path w="852170" h="349250">
                <a:moveTo>
                  <a:pt x="0" y="0"/>
                </a:moveTo>
                <a:lnTo>
                  <a:pt x="0" y="348965"/>
                </a:lnTo>
                <a:lnTo>
                  <a:pt x="851844" y="348965"/>
                </a:lnTo>
                <a:lnTo>
                  <a:pt x="851844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2597200" y="6060962"/>
            <a:ext cx="0" cy="349250"/>
          </a:xfrm>
          <a:custGeom>
            <a:avLst/>
            <a:gdLst/>
            <a:ahLst/>
            <a:cxnLst/>
            <a:rect l="l" t="t" r="r" b="b"/>
            <a:pathLst>
              <a:path h="349250">
                <a:moveTo>
                  <a:pt x="0" y="34896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3310371" y="6060962"/>
            <a:ext cx="0" cy="349250"/>
          </a:xfrm>
          <a:custGeom>
            <a:avLst/>
            <a:gdLst/>
            <a:ahLst/>
            <a:cxnLst/>
            <a:rect l="l" t="t" r="r" b="b"/>
            <a:pathLst>
              <a:path h="349250">
                <a:moveTo>
                  <a:pt x="0" y="34896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2696245" y="6211823"/>
            <a:ext cx="524211" cy="118862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4535561" y="6121908"/>
            <a:ext cx="852169" cy="349250"/>
          </a:xfrm>
          <a:custGeom>
            <a:avLst/>
            <a:gdLst/>
            <a:ahLst/>
            <a:cxnLst/>
            <a:rect l="l" t="t" r="r" b="b"/>
            <a:pathLst>
              <a:path w="852170" h="349250">
                <a:moveTo>
                  <a:pt x="0" y="0"/>
                </a:moveTo>
                <a:lnTo>
                  <a:pt x="0" y="348965"/>
                </a:lnTo>
                <a:lnTo>
                  <a:pt x="851844" y="348965"/>
                </a:lnTo>
                <a:lnTo>
                  <a:pt x="851844" y="0"/>
                </a:lnTo>
                <a:lnTo>
                  <a:pt x="0" y="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4535561" y="6121907"/>
            <a:ext cx="852169" cy="349250"/>
          </a:xfrm>
          <a:custGeom>
            <a:avLst/>
            <a:gdLst/>
            <a:ahLst/>
            <a:cxnLst/>
            <a:rect l="l" t="t" r="r" b="b"/>
            <a:pathLst>
              <a:path w="852170" h="349250">
                <a:moveTo>
                  <a:pt x="0" y="0"/>
                </a:moveTo>
                <a:lnTo>
                  <a:pt x="0" y="348965"/>
                </a:lnTo>
                <a:lnTo>
                  <a:pt x="851844" y="348965"/>
                </a:lnTo>
                <a:lnTo>
                  <a:pt x="851844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4604141" y="6409928"/>
            <a:ext cx="0" cy="60960"/>
          </a:xfrm>
          <a:custGeom>
            <a:avLst/>
            <a:gdLst/>
            <a:ahLst/>
            <a:cxnLst/>
            <a:rect l="l" t="t" r="r" b="b"/>
            <a:pathLst>
              <a:path h="60960">
                <a:moveTo>
                  <a:pt x="0" y="0"/>
                </a:moveTo>
                <a:lnTo>
                  <a:pt x="0" y="60944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5317312" y="6121907"/>
            <a:ext cx="0" cy="349250"/>
          </a:xfrm>
          <a:custGeom>
            <a:avLst/>
            <a:gdLst/>
            <a:ahLst/>
            <a:cxnLst/>
            <a:rect l="l" t="t" r="r" b="b"/>
            <a:pathLst>
              <a:path h="349250">
                <a:moveTo>
                  <a:pt x="0" y="348965"/>
                </a:moveTo>
                <a:lnTo>
                  <a:pt x="0" y="0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4465457" y="6060963"/>
            <a:ext cx="852169" cy="349250"/>
          </a:xfrm>
          <a:custGeom>
            <a:avLst/>
            <a:gdLst/>
            <a:ahLst/>
            <a:cxnLst/>
            <a:rect l="l" t="t" r="r" b="b"/>
            <a:pathLst>
              <a:path w="852170" h="349250">
                <a:moveTo>
                  <a:pt x="0" y="0"/>
                </a:moveTo>
                <a:lnTo>
                  <a:pt x="0" y="348965"/>
                </a:lnTo>
                <a:lnTo>
                  <a:pt x="851844" y="348965"/>
                </a:lnTo>
                <a:lnTo>
                  <a:pt x="85184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4465456" y="6060962"/>
            <a:ext cx="852169" cy="349250"/>
          </a:xfrm>
          <a:custGeom>
            <a:avLst/>
            <a:gdLst/>
            <a:ahLst/>
            <a:cxnLst/>
            <a:rect l="l" t="t" r="r" b="b"/>
            <a:pathLst>
              <a:path w="852170" h="349250">
                <a:moveTo>
                  <a:pt x="0" y="0"/>
                </a:moveTo>
                <a:lnTo>
                  <a:pt x="0" y="348965"/>
                </a:lnTo>
                <a:lnTo>
                  <a:pt x="851844" y="348965"/>
                </a:lnTo>
                <a:lnTo>
                  <a:pt x="851844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4535561" y="6060962"/>
            <a:ext cx="0" cy="349250"/>
          </a:xfrm>
          <a:custGeom>
            <a:avLst/>
            <a:gdLst/>
            <a:ahLst/>
            <a:cxnLst/>
            <a:rect l="l" t="t" r="r" b="b"/>
            <a:pathLst>
              <a:path h="349250">
                <a:moveTo>
                  <a:pt x="0" y="34896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5248731" y="6060962"/>
            <a:ext cx="0" cy="349250"/>
          </a:xfrm>
          <a:custGeom>
            <a:avLst/>
            <a:gdLst/>
            <a:ahLst/>
            <a:cxnLst/>
            <a:rect l="l" t="t" r="r" b="b"/>
            <a:pathLst>
              <a:path h="349250">
                <a:moveTo>
                  <a:pt x="0" y="34896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4675753" y="6178296"/>
            <a:ext cx="438875" cy="118862"/>
          </a:xfrm>
          <a:prstGeom prst="rect">
            <a:avLst/>
          </a:prstGeom>
          <a:blipFill>
            <a:blip r:embed="rId5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4764146" y="6243828"/>
            <a:ext cx="256010" cy="150863"/>
          </a:xfrm>
          <a:prstGeom prst="rect">
            <a:avLst/>
          </a:prstGeom>
          <a:blipFill>
            <a:blip r:embed="rId5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3023874" y="5826282"/>
            <a:ext cx="538480" cy="264160"/>
          </a:xfrm>
          <a:custGeom>
            <a:avLst/>
            <a:gdLst/>
            <a:ahLst/>
            <a:cxnLst/>
            <a:rect l="l" t="t" r="r" b="b"/>
            <a:pathLst>
              <a:path w="538479" h="264160">
                <a:moveTo>
                  <a:pt x="537926" y="0"/>
                </a:moveTo>
                <a:lnTo>
                  <a:pt x="0" y="0"/>
                </a:lnTo>
                <a:lnTo>
                  <a:pt x="0" y="263636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3002554" y="6085347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80" h="36829">
                <a:moveTo>
                  <a:pt x="42656" y="0"/>
                </a:moveTo>
                <a:lnTo>
                  <a:pt x="0" y="0"/>
                </a:lnTo>
                <a:lnTo>
                  <a:pt x="21320" y="36560"/>
                </a:lnTo>
                <a:lnTo>
                  <a:pt x="42656" y="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2953786" y="5765322"/>
            <a:ext cx="538480" cy="264160"/>
          </a:xfrm>
          <a:custGeom>
            <a:avLst/>
            <a:gdLst/>
            <a:ahLst/>
            <a:cxnLst/>
            <a:rect l="l" t="t" r="r" b="b"/>
            <a:pathLst>
              <a:path w="538479" h="264160">
                <a:moveTo>
                  <a:pt x="537926" y="0"/>
                </a:moveTo>
                <a:lnTo>
                  <a:pt x="0" y="0"/>
                </a:lnTo>
                <a:lnTo>
                  <a:pt x="0" y="26363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2932450" y="6024387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80" h="36829">
                <a:moveTo>
                  <a:pt x="42672" y="0"/>
                </a:moveTo>
                <a:lnTo>
                  <a:pt x="0" y="0"/>
                </a:lnTo>
                <a:lnTo>
                  <a:pt x="21336" y="36576"/>
                </a:lnTo>
                <a:lnTo>
                  <a:pt x="426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4413656" y="5826282"/>
            <a:ext cx="547370" cy="264160"/>
          </a:xfrm>
          <a:custGeom>
            <a:avLst/>
            <a:gdLst/>
            <a:ahLst/>
            <a:cxnLst/>
            <a:rect l="l" t="t" r="r" b="b"/>
            <a:pathLst>
              <a:path w="547370" h="264160">
                <a:moveTo>
                  <a:pt x="0" y="0"/>
                </a:moveTo>
                <a:lnTo>
                  <a:pt x="547070" y="0"/>
                </a:lnTo>
                <a:lnTo>
                  <a:pt x="547070" y="263636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4939390" y="6085347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79" h="36829">
                <a:moveTo>
                  <a:pt x="42672" y="0"/>
                </a:moveTo>
                <a:lnTo>
                  <a:pt x="0" y="0"/>
                </a:lnTo>
                <a:lnTo>
                  <a:pt x="21336" y="36560"/>
                </a:lnTo>
                <a:lnTo>
                  <a:pt x="42672" y="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4343552" y="5765322"/>
            <a:ext cx="548640" cy="264160"/>
          </a:xfrm>
          <a:custGeom>
            <a:avLst/>
            <a:gdLst/>
            <a:ahLst/>
            <a:cxnLst/>
            <a:rect l="l" t="t" r="r" b="b"/>
            <a:pathLst>
              <a:path w="548639" h="264160">
                <a:moveTo>
                  <a:pt x="0" y="0"/>
                </a:moveTo>
                <a:lnTo>
                  <a:pt x="548594" y="0"/>
                </a:lnTo>
                <a:lnTo>
                  <a:pt x="548594" y="26363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4870810" y="6024387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79" h="36829">
                <a:moveTo>
                  <a:pt x="42672" y="0"/>
                </a:moveTo>
                <a:lnTo>
                  <a:pt x="0" y="0"/>
                </a:lnTo>
                <a:lnTo>
                  <a:pt x="21336" y="36576"/>
                </a:lnTo>
                <a:lnTo>
                  <a:pt x="426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1122087" y="6489161"/>
            <a:ext cx="216389" cy="150863"/>
          </a:xfrm>
          <a:prstGeom prst="rect">
            <a:avLst/>
          </a:prstGeom>
          <a:blipFill>
            <a:blip r:embed="rId5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1333905" y="6489161"/>
            <a:ext cx="160006" cy="118862"/>
          </a:xfrm>
          <a:prstGeom prst="rect">
            <a:avLst/>
          </a:prstGeom>
          <a:blipFill>
            <a:blip r:embed="rId6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4950058" y="3072643"/>
            <a:ext cx="1491872" cy="143248"/>
          </a:xfrm>
          <a:prstGeom prst="rect">
            <a:avLst/>
          </a:prstGeom>
          <a:blipFill>
            <a:blip r:embed="rId6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6480017" y="3074167"/>
            <a:ext cx="182878" cy="210293"/>
          </a:xfrm>
          <a:prstGeom prst="rect">
            <a:avLst/>
          </a:prstGeom>
          <a:blipFill>
            <a:blip r:embed="rId6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5532180" y="3186927"/>
            <a:ext cx="1158143" cy="132576"/>
          </a:xfrm>
          <a:prstGeom prst="rect">
            <a:avLst/>
          </a:prstGeom>
          <a:blipFill>
            <a:blip r:embed="rId6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1343049" y="3036067"/>
            <a:ext cx="1203859" cy="233156"/>
          </a:xfrm>
          <a:prstGeom prst="rect">
            <a:avLst/>
          </a:prstGeom>
          <a:blipFill>
            <a:blip r:embed="rId6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 txBox="1"/>
          <p:nvPr/>
        </p:nvSpPr>
        <p:spPr>
          <a:xfrm>
            <a:off x="1346097" y="3113022"/>
            <a:ext cx="1174750" cy="26924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R="3175" algn="ctr">
              <a:lnSpc>
                <a:spcPct val="100000"/>
              </a:lnSpc>
              <a:spcBef>
                <a:spcPts val="15"/>
              </a:spcBef>
            </a:pPr>
            <a:r>
              <a:rPr sz="900" b="1" spc="320" dirty="0">
                <a:latin typeface="Verdana"/>
                <a:cs typeface="Verdana"/>
              </a:rPr>
              <a:t>TSCS</a:t>
            </a:r>
            <a:endParaRPr sz="9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190"/>
              </a:spcBef>
            </a:pPr>
            <a:r>
              <a:rPr sz="400" spc="100" dirty="0">
                <a:latin typeface="Arial Black"/>
                <a:cs typeface="Arial Black"/>
              </a:rPr>
              <a:t>Taylor </a:t>
            </a:r>
            <a:r>
              <a:rPr sz="400" spc="105" dirty="0">
                <a:latin typeface="Arial Black"/>
                <a:cs typeface="Arial Black"/>
              </a:rPr>
              <a:t>Special </a:t>
            </a:r>
            <a:r>
              <a:rPr sz="400" spc="114" dirty="0">
                <a:latin typeface="Arial Black"/>
                <a:cs typeface="Arial Black"/>
              </a:rPr>
              <a:t>Care</a:t>
            </a:r>
            <a:r>
              <a:rPr sz="400" spc="-55" dirty="0">
                <a:latin typeface="Arial Black"/>
                <a:cs typeface="Arial Black"/>
              </a:rPr>
              <a:t> </a:t>
            </a:r>
            <a:r>
              <a:rPr sz="400" spc="105" dirty="0">
                <a:latin typeface="Arial Black"/>
                <a:cs typeface="Arial Black"/>
              </a:rPr>
              <a:t>Services</a:t>
            </a:r>
            <a:endParaRPr sz="400">
              <a:latin typeface="Arial Black"/>
              <a:cs typeface="Arial Black"/>
            </a:endParaRPr>
          </a:p>
          <a:p>
            <a:pPr marR="6350" algn="ctr">
              <a:lnSpc>
                <a:spcPct val="100000"/>
              </a:lnSpc>
              <a:spcBef>
                <a:spcPts val="40"/>
              </a:spcBef>
            </a:pPr>
            <a:r>
              <a:rPr sz="250" spc="75" dirty="0">
                <a:latin typeface="Arial"/>
                <a:cs typeface="Arial"/>
              </a:rPr>
              <a:t>housing</a:t>
            </a:r>
            <a:r>
              <a:rPr sz="250" spc="40" dirty="0">
                <a:latin typeface="Arial"/>
                <a:cs typeface="Arial"/>
              </a:rPr>
              <a:t> </a:t>
            </a:r>
            <a:r>
              <a:rPr sz="250" spc="90" dirty="0">
                <a:latin typeface="Arial"/>
                <a:cs typeface="Arial"/>
              </a:rPr>
              <a:t>●</a:t>
            </a:r>
            <a:r>
              <a:rPr sz="250" spc="50" dirty="0">
                <a:latin typeface="Arial"/>
                <a:cs typeface="Arial"/>
              </a:rPr>
              <a:t> </a:t>
            </a:r>
            <a:r>
              <a:rPr sz="250" spc="60" dirty="0">
                <a:latin typeface="Arial"/>
                <a:cs typeface="Arial"/>
              </a:rPr>
              <a:t>staffing</a:t>
            </a:r>
            <a:r>
              <a:rPr sz="250" spc="50" dirty="0">
                <a:latin typeface="Arial"/>
                <a:cs typeface="Arial"/>
              </a:rPr>
              <a:t> </a:t>
            </a:r>
            <a:r>
              <a:rPr sz="250" spc="90" dirty="0">
                <a:latin typeface="Arial"/>
                <a:cs typeface="Arial"/>
              </a:rPr>
              <a:t>●</a:t>
            </a:r>
            <a:r>
              <a:rPr sz="250" spc="35" dirty="0">
                <a:latin typeface="Arial"/>
                <a:cs typeface="Arial"/>
              </a:rPr>
              <a:t> </a:t>
            </a:r>
            <a:r>
              <a:rPr sz="250" spc="70" dirty="0">
                <a:latin typeface="Arial"/>
                <a:cs typeface="Arial"/>
              </a:rPr>
              <a:t>counseling</a:t>
            </a:r>
            <a:r>
              <a:rPr sz="250" spc="40" dirty="0">
                <a:latin typeface="Arial"/>
                <a:cs typeface="Arial"/>
              </a:rPr>
              <a:t> </a:t>
            </a:r>
            <a:r>
              <a:rPr sz="250" spc="90" dirty="0">
                <a:latin typeface="Arial"/>
                <a:cs typeface="Arial"/>
              </a:rPr>
              <a:t>●</a:t>
            </a:r>
            <a:r>
              <a:rPr sz="250" spc="50" dirty="0">
                <a:latin typeface="Arial"/>
                <a:cs typeface="Arial"/>
              </a:rPr>
              <a:t> </a:t>
            </a:r>
            <a:r>
              <a:rPr sz="250" spc="70" dirty="0">
                <a:latin typeface="Arial"/>
                <a:cs typeface="Arial"/>
              </a:rPr>
              <a:t>on-going</a:t>
            </a:r>
            <a:r>
              <a:rPr sz="250" spc="40" dirty="0">
                <a:latin typeface="Arial"/>
                <a:cs typeface="Arial"/>
              </a:rPr>
              <a:t> </a:t>
            </a:r>
            <a:r>
              <a:rPr sz="250" spc="70" dirty="0">
                <a:latin typeface="Arial"/>
                <a:cs typeface="Arial"/>
              </a:rPr>
              <a:t>support</a:t>
            </a:r>
            <a:endParaRPr sz="250">
              <a:latin typeface="Arial"/>
              <a:cs typeface="Arial"/>
            </a:endParaRPr>
          </a:p>
        </p:txBody>
      </p:sp>
      <p:sp>
        <p:nvSpPr>
          <p:cNvPr id="276" name="object 276"/>
          <p:cNvSpPr/>
          <p:nvPr/>
        </p:nvSpPr>
        <p:spPr>
          <a:xfrm>
            <a:off x="1379625" y="3071118"/>
            <a:ext cx="256007" cy="175244"/>
          </a:xfrm>
          <a:prstGeom prst="rect">
            <a:avLst/>
          </a:prstGeom>
          <a:blipFill>
            <a:blip r:embed="rId6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1343049" y="3036067"/>
            <a:ext cx="1203859" cy="233156"/>
          </a:xfrm>
          <a:prstGeom prst="rect">
            <a:avLst/>
          </a:prstGeom>
          <a:blipFill>
            <a:blip r:embed="rId6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 txBox="1"/>
          <p:nvPr/>
        </p:nvSpPr>
        <p:spPr>
          <a:xfrm>
            <a:off x="1346097" y="3113022"/>
            <a:ext cx="1174750" cy="26924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R="3175" algn="ctr">
              <a:lnSpc>
                <a:spcPct val="100000"/>
              </a:lnSpc>
              <a:spcBef>
                <a:spcPts val="15"/>
              </a:spcBef>
            </a:pPr>
            <a:r>
              <a:rPr sz="900" b="1" spc="320" dirty="0">
                <a:latin typeface="Verdana"/>
                <a:cs typeface="Verdana"/>
              </a:rPr>
              <a:t>TSCS</a:t>
            </a:r>
            <a:endParaRPr sz="9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190"/>
              </a:spcBef>
            </a:pPr>
            <a:r>
              <a:rPr sz="400" spc="100" dirty="0">
                <a:latin typeface="Arial Black"/>
                <a:cs typeface="Arial Black"/>
              </a:rPr>
              <a:t>Taylor </a:t>
            </a:r>
            <a:r>
              <a:rPr sz="400" spc="105" dirty="0">
                <a:latin typeface="Arial Black"/>
                <a:cs typeface="Arial Black"/>
              </a:rPr>
              <a:t>Special </a:t>
            </a:r>
            <a:r>
              <a:rPr sz="400" spc="114" dirty="0">
                <a:latin typeface="Arial Black"/>
                <a:cs typeface="Arial Black"/>
              </a:rPr>
              <a:t>Care</a:t>
            </a:r>
            <a:r>
              <a:rPr sz="400" spc="-55" dirty="0">
                <a:latin typeface="Arial Black"/>
                <a:cs typeface="Arial Black"/>
              </a:rPr>
              <a:t> </a:t>
            </a:r>
            <a:r>
              <a:rPr sz="400" spc="105" dirty="0">
                <a:latin typeface="Arial Black"/>
                <a:cs typeface="Arial Black"/>
              </a:rPr>
              <a:t>Services</a:t>
            </a:r>
            <a:endParaRPr sz="400">
              <a:latin typeface="Arial Black"/>
              <a:cs typeface="Arial Black"/>
            </a:endParaRPr>
          </a:p>
          <a:p>
            <a:pPr marR="6350" algn="ctr">
              <a:lnSpc>
                <a:spcPct val="100000"/>
              </a:lnSpc>
              <a:spcBef>
                <a:spcPts val="40"/>
              </a:spcBef>
            </a:pPr>
            <a:r>
              <a:rPr sz="250" spc="75" dirty="0">
                <a:latin typeface="Arial"/>
                <a:cs typeface="Arial"/>
              </a:rPr>
              <a:t>housing</a:t>
            </a:r>
            <a:r>
              <a:rPr sz="250" spc="40" dirty="0">
                <a:latin typeface="Arial"/>
                <a:cs typeface="Arial"/>
              </a:rPr>
              <a:t> </a:t>
            </a:r>
            <a:r>
              <a:rPr sz="250" spc="90" dirty="0">
                <a:latin typeface="Arial"/>
                <a:cs typeface="Arial"/>
              </a:rPr>
              <a:t>●</a:t>
            </a:r>
            <a:r>
              <a:rPr sz="250" spc="50" dirty="0">
                <a:latin typeface="Arial"/>
                <a:cs typeface="Arial"/>
              </a:rPr>
              <a:t> </a:t>
            </a:r>
            <a:r>
              <a:rPr sz="250" spc="60" dirty="0">
                <a:latin typeface="Arial"/>
                <a:cs typeface="Arial"/>
              </a:rPr>
              <a:t>staffing</a:t>
            </a:r>
            <a:r>
              <a:rPr sz="250" spc="50" dirty="0">
                <a:latin typeface="Arial"/>
                <a:cs typeface="Arial"/>
              </a:rPr>
              <a:t> </a:t>
            </a:r>
            <a:r>
              <a:rPr sz="250" spc="90" dirty="0">
                <a:latin typeface="Arial"/>
                <a:cs typeface="Arial"/>
              </a:rPr>
              <a:t>●</a:t>
            </a:r>
            <a:r>
              <a:rPr sz="250" spc="35" dirty="0">
                <a:latin typeface="Arial"/>
                <a:cs typeface="Arial"/>
              </a:rPr>
              <a:t> </a:t>
            </a:r>
            <a:r>
              <a:rPr sz="250" spc="70" dirty="0">
                <a:latin typeface="Arial"/>
                <a:cs typeface="Arial"/>
              </a:rPr>
              <a:t>counseling</a:t>
            </a:r>
            <a:r>
              <a:rPr sz="250" spc="40" dirty="0">
                <a:latin typeface="Arial"/>
                <a:cs typeface="Arial"/>
              </a:rPr>
              <a:t> </a:t>
            </a:r>
            <a:r>
              <a:rPr sz="250" spc="90" dirty="0">
                <a:latin typeface="Arial"/>
                <a:cs typeface="Arial"/>
              </a:rPr>
              <a:t>●</a:t>
            </a:r>
            <a:r>
              <a:rPr sz="250" spc="50" dirty="0">
                <a:latin typeface="Arial"/>
                <a:cs typeface="Arial"/>
              </a:rPr>
              <a:t> </a:t>
            </a:r>
            <a:r>
              <a:rPr sz="250" spc="70" dirty="0">
                <a:latin typeface="Arial"/>
                <a:cs typeface="Arial"/>
              </a:rPr>
              <a:t>on-going</a:t>
            </a:r>
            <a:r>
              <a:rPr sz="250" spc="40" dirty="0">
                <a:latin typeface="Arial"/>
                <a:cs typeface="Arial"/>
              </a:rPr>
              <a:t> </a:t>
            </a:r>
            <a:r>
              <a:rPr sz="250" spc="70" dirty="0">
                <a:latin typeface="Arial"/>
                <a:cs typeface="Arial"/>
              </a:rPr>
              <a:t>support</a:t>
            </a:r>
            <a:endParaRPr sz="250">
              <a:latin typeface="Arial"/>
              <a:cs typeface="Arial"/>
            </a:endParaRPr>
          </a:p>
        </p:txBody>
      </p:sp>
      <p:sp>
        <p:nvSpPr>
          <p:cNvPr id="279" name="object 279"/>
          <p:cNvSpPr/>
          <p:nvPr/>
        </p:nvSpPr>
        <p:spPr>
          <a:xfrm>
            <a:off x="1379625" y="3071118"/>
            <a:ext cx="256007" cy="175244"/>
          </a:xfrm>
          <a:prstGeom prst="rect">
            <a:avLst/>
          </a:prstGeom>
          <a:blipFill>
            <a:blip r:embed="rId6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1378101" y="3071118"/>
            <a:ext cx="257810" cy="175260"/>
          </a:xfrm>
          <a:custGeom>
            <a:avLst/>
            <a:gdLst/>
            <a:ahLst/>
            <a:cxnLst/>
            <a:rect l="l" t="t" r="r" b="b"/>
            <a:pathLst>
              <a:path w="257810" h="175260">
                <a:moveTo>
                  <a:pt x="64001" y="0"/>
                </a:moveTo>
                <a:lnTo>
                  <a:pt x="0" y="175244"/>
                </a:lnTo>
                <a:lnTo>
                  <a:pt x="193523" y="175244"/>
                </a:lnTo>
                <a:lnTo>
                  <a:pt x="257531" y="0"/>
                </a:lnTo>
                <a:lnTo>
                  <a:pt x="64001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1343049" y="3397224"/>
            <a:ext cx="1203859" cy="22859"/>
          </a:xfrm>
          <a:prstGeom prst="rect">
            <a:avLst/>
          </a:prstGeom>
          <a:blipFill>
            <a:blip r:embed="rId6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1288191" y="2997982"/>
            <a:ext cx="1316990" cy="462280"/>
          </a:xfrm>
          <a:custGeom>
            <a:avLst/>
            <a:gdLst/>
            <a:ahLst/>
            <a:cxnLst/>
            <a:rect l="l" t="t" r="r" b="b"/>
            <a:pathLst>
              <a:path w="1316989" h="462279">
                <a:moveTo>
                  <a:pt x="0" y="0"/>
                </a:moveTo>
                <a:lnTo>
                  <a:pt x="0" y="461730"/>
                </a:lnTo>
                <a:lnTo>
                  <a:pt x="1316623" y="461730"/>
                </a:lnTo>
                <a:lnTo>
                  <a:pt x="1316623" y="0"/>
                </a:lnTo>
                <a:lnTo>
                  <a:pt x="0" y="0"/>
                </a:lnTo>
                <a:close/>
              </a:path>
            </a:pathLst>
          </a:custGeom>
          <a:ln w="541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1242471" y="2955310"/>
            <a:ext cx="1494922" cy="353537"/>
          </a:xfrm>
          <a:prstGeom prst="rect">
            <a:avLst/>
          </a:prstGeom>
          <a:blipFill>
            <a:blip r:embed="rId6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 txBox="1"/>
          <p:nvPr/>
        </p:nvSpPr>
        <p:spPr>
          <a:xfrm>
            <a:off x="1247041" y="3068742"/>
            <a:ext cx="1459865" cy="411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350" algn="ctr">
              <a:lnSpc>
                <a:spcPts val="1680"/>
              </a:lnSpc>
            </a:pPr>
            <a:r>
              <a:rPr sz="1400" b="1" spc="200" dirty="0">
                <a:latin typeface="Verdana"/>
                <a:cs typeface="Verdana"/>
              </a:rPr>
              <a:t>TSCS</a:t>
            </a:r>
            <a:endParaRPr sz="14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305"/>
              </a:spcBef>
            </a:pPr>
            <a:r>
              <a:rPr sz="600" spc="70" dirty="0">
                <a:latin typeface="Arial Black"/>
                <a:cs typeface="Arial Black"/>
              </a:rPr>
              <a:t>Taylor Special </a:t>
            </a:r>
            <a:r>
              <a:rPr sz="600" spc="80" dirty="0">
                <a:latin typeface="Arial Black"/>
                <a:cs typeface="Arial Black"/>
              </a:rPr>
              <a:t>Care</a:t>
            </a:r>
            <a:r>
              <a:rPr sz="600" spc="-95" dirty="0">
                <a:latin typeface="Arial Black"/>
                <a:cs typeface="Arial Black"/>
              </a:rPr>
              <a:t> </a:t>
            </a:r>
            <a:r>
              <a:rPr sz="600" spc="70" dirty="0">
                <a:latin typeface="Arial Black"/>
                <a:cs typeface="Arial Black"/>
              </a:rPr>
              <a:t>Services</a:t>
            </a:r>
            <a:endParaRPr sz="600">
              <a:latin typeface="Arial Black"/>
              <a:cs typeface="Arial Black"/>
            </a:endParaRPr>
          </a:p>
          <a:p>
            <a:pPr marR="10795" algn="ctr">
              <a:lnSpc>
                <a:spcPct val="100000"/>
              </a:lnSpc>
              <a:spcBef>
                <a:spcPts val="45"/>
              </a:spcBef>
            </a:pPr>
            <a:r>
              <a:rPr sz="400" spc="50" dirty="0">
                <a:latin typeface="Arial"/>
                <a:cs typeface="Arial"/>
              </a:rPr>
              <a:t>housing</a:t>
            </a:r>
            <a:r>
              <a:rPr sz="400" spc="20" dirty="0">
                <a:latin typeface="Arial"/>
                <a:cs typeface="Arial"/>
              </a:rPr>
              <a:t> </a:t>
            </a:r>
            <a:r>
              <a:rPr sz="400" spc="60" dirty="0">
                <a:latin typeface="Arial"/>
                <a:cs typeface="Arial"/>
              </a:rPr>
              <a:t>●</a:t>
            </a:r>
            <a:r>
              <a:rPr sz="400" spc="25" dirty="0">
                <a:latin typeface="Arial"/>
                <a:cs typeface="Arial"/>
              </a:rPr>
              <a:t> </a:t>
            </a:r>
            <a:r>
              <a:rPr sz="400" spc="35" dirty="0">
                <a:latin typeface="Arial"/>
                <a:cs typeface="Arial"/>
              </a:rPr>
              <a:t>staffing </a:t>
            </a:r>
            <a:r>
              <a:rPr sz="400" spc="60" dirty="0">
                <a:latin typeface="Arial"/>
                <a:cs typeface="Arial"/>
              </a:rPr>
              <a:t>●</a:t>
            </a:r>
            <a:r>
              <a:rPr sz="400" spc="20" dirty="0">
                <a:latin typeface="Arial"/>
                <a:cs typeface="Arial"/>
              </a:rPr>
              <a:t> </a:t>
            </a:r>
            <a:r>
              <a:rPr sz="400" spc="45" dirty="0">
                <a:latin typeface="Arial"/>
                <a:cs typeface="Arial"/>
              </a:rPr>
              <a:t>counseling</a:t>
            </a:r>
            <a:r>
              <a:rPr sz="400" spc="25" dirty="0">
                <a:latin typeface="Arial"/>
                <a:cs typeface="Arial"/>
              </a:rPr>
              <a:t> </a:t>
            </a:r>
            <a:r>
              <a:rPr sz="400" spc="60" dirty="0">
                <a:latin typeface="Arial"/>
                <a:cs typeface="Arial"/>
              </a:rPr>
              <a:t>●</a:t>
            </a:r>
            <a:r>
              <a:rPr sz="400" spc="25" dirty="0">
                <a:latin typeface="Arial"/>
                <a:cs typeface="Arial"/>
              </a:rPr>
              <a:t> </a:t>
            </a:r>
            <a:r>
              <a:rPr sz="400" spc="45" dirty="0">
                <a:latin typeface="Arial"/>
                <a:cs typeface="Arial"/>
              </a:rPr>
              <a:t>on-going</a:t>
            </a:r>
            <a:r>
              <a:rPr sz="400" spc="20" dirty="0">
                <a:latin typeface="Arial"/>
                <a:cs typeface="Arial"/>
              </a:rPr>
              <a:t> </a:t>
            </a:r>
            <a:r>
              <a:rPr sz="400" spc="45" dirty="0">
                <a:latin typeface="Arial"/>
                <a:cs typeface="Arial"/>
              </a:rPr>
              <a:t>support</a:t>
            </a:r>
            <a:endParaRPr sz="400">
              <a:latin typeface="Arial"/>
              <a:cs typeface="Arial"/>
            </a:endParaRPr>
          </a:p>
        </p:txBody>
      </p:sp>
      <p:sp>
        <p:nvSpPr>
          <p:cNvPr id="285" name="object 285"/>
          <p:cNvSpPr/>
          <p:nvPr/>
        </p:nvSpPr>
        <p:spPr>
          <a:xfrm>
            <a:off x="1286667" y="3008650"/>
            <a:ext cx="318485" cy="263621"/>
          </a:xfrm>
          <a:prstGeom prst="rect">
            <a:avLst/>
          </a:prstGeom>
          <a:blipFill>
            <a:blip r:embed="rId6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1285143" y="3008650"/>
            <a:ext cx="320040" cy="264160"/>
          </a:xfrm>
          <a:custGeom>
            <a:avLst/>
            <a:gdLst/>
            <a:ahLst/>
            <a:cxnLst/>
            <a:rect l="l" t="t" r="r" b="b"/>
            <a:pathLst>
              <a:path w="320040" h="264160">
                <a:moveTo>
                  <a:pt x="80765" y="0"/>
                </a:moveTo>
                <a:lnTo>
                  <a:pt x="0" y="263621"/>
                </a:lnTo>
                <a:lnTo>
                  <a:pt x="240761" y="263621"/>
                </a:lnTo>
                <a:lnTo>
                  <a:pt x="320009" y="0"/>
                </a:lnTo>
                <a:lnTo>
                  <a:pt x="80765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1242471" y="3502380"/>
            <a:ext cx="1494922" cy="35036"/>
          </a:xfrm>
          <a:prstGeom prst="rect">
            <a:avLst/>
          </a:prstGeom>
          <a:blipFill>
            <a:blip r:embed="rId7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1178468" y="2901970"/>
            <a:ext cx="1623060" cy="688975"/>
          </a:xfrm>
          <a:custGeom>
            <a:avLst/>
            <a:gdLst/>
            <a:ahLst/>
            <a:cxnLst/>
            <a:rect l="l" t="t" r="r" b="b"/>
            <a:pathLst>
              <a:path w="1623060" h="688975">
                <a:moveTo>
                  <a:pt x="0" y="0"/>
                </a:moveTo>
                <a:lnTo>
                  <a:pt x="0" y="688794"/>
                </a:lnTo>
                <a:lnTo>
                  <a:pt x="1622922" y="688794"/>
                </a:lnTo>
                <a:lnTo>
                  <a:pt x="162292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1242471" y="2955310"/>
            <a:ext cx="1494922" cy="353537"/>
          </a:xfrm>
          <a:prstGeom prst="rect">
            <a:avLst/>
          </a:prstGeom>
          <a:blipFill>
            <a:blip r:embed="rId6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 txBox="1"/>
          <p:nvPr/>
        </p:nvSpPr>
        <p:spPr>
          <a:xfrm>
            <a:off x="1667636" y="3068742"/>
            <a:ext cx="605155" cy="215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80"/>
              </a:lnSpc>
            </a:pPr>
            <a:r>
              <a:rPr sz="1400" b="1" spc="180" dirty="0">
                <a:latin typeface="Verdana"/>
                <a:cs typeface="Verdana"/>
              </a:rPr>
              <a:t>T</a:t>
            </a:r>
            <a:r>
              <a:rPr sz="1400" b="1" spc="200" dirty="0">
                <a:latin typeface="Verdana"/>
                <a:cs typeface="Verdana"/>
              </a:rPr>
              <a:t>S</a:t>
            </a:r>
            <a:r>
              <a:rPr sz="1400" b="1" spc="210" dirty="0">
                <a:latin typeface="Verdana"/>
                <a:cs typeface="Verdana"/>
              </a:rPr>
              <a:t>C</a:t>
            </a:r>
            <a:r>
              <a:rPr sz="1400" b="1" spc="200" dirty="0">
                <a:latin typeface="Verdana"/>
                <a:cs typeface="Verdana"/>
              </a:rPr>
              <a:t>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291" name="object 291"/>
          <p:cNvSpPr txBox="1"/>
          <p:nvPr/>
        </p:nvSpPr>
        <p:spPr>
          <a:xfrm>
            <a:off x="1178468" y="3303353"/>
            <a:ext cx="1623060" cy="18923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67945">
              <a:lnSpc>
                <a:spcPct val="100000"/>
              </a:lnSpc>
              <a:spcBef>
                <a:spcPts val="140"/>
              </a:spcBef>
            </a:pPr>
            <a:r>
              <a:rPr sz="600" spc="70" dirty="0">
                <a:latin typeface="Arial Black"/>
                <a:cs typeface="Arial Black"/>
              </a:rPr>
              <a:t>Taylor Special </a:t>
            </a:r>
            <a:r>
              <a:rPr sz="600" spc="80" dirty="0">
                <a:latin typeface="Arial Black"/>
                <a:cs typeface="Arial Black"/>
              </a:rPr>
              <a:t>Care</a:t>
            </a:r>
            <a:r>
              <a:rPr sz="600" spc="-55" dirty="0">
                <a:latin typeface="Arial Black"/>
                <a:cs typeface="Arial Black"/>
              </a:rPr>
              <a:t> </a:t>
            </a:r>
            <a:r>
              <a:rPr sz="600" spc="70" dirty="0">
                <a:latin typeface="Arial Black"/>
                <a:cs typeface="Arial Black"/>
              </a:rPr>
              <a:t>Services</a:t>
            </a:r>
            <a:endParaRPr sz="600">
              <a:latin typeface="Arial Black"/>
              <a:cs typeface="Arial Black"/>
            </a:endParaRPr>
          </a:p>
          <a:p>
            <a:pPr marL="67945">
              <a:lnSpc>
                <a:spcPct val="100000"/>
              </a:lnSpc>
              <a:spcBef>
                <a:spcPts val="40"/>
              </a:spcBef>
            </a:pPr>
            <a:r>
              <a:rPr sz="400" spc="50" dirty="0">
                <a:latin typeface="Arial"/>
                <a:cs typeface="Arial"/>
              </a:rPr>
              <a:t>housing</a:t>
            </a:r>
            <a:r>
              <a:rPr sz="400" spc="20" dirty="0">
                <a:latin typeface="Arial"/>
                <a:cs typeface="Arial"/>
              </a:rPr>
              <a:t> </a:t>
            </a:r>
            <a:r>
              <a:rPr sz="400" spc="60" dirty="0">
                <a:latin typeface="Arial"/>
                <a:cs typeface="Arial"/>
              </a:rPr>
              <a:t>●</a:t>
            </a:r>
            <a:r>
              <a:rPr sz="400" spc="25" dirty="0">
                <a:latin typeface="Arial"/>
                <a:cs typeface="Arial"/>
              </a:rPr>
              <a:t> </a:t>
            </a:r>
            <a:r>
              <a:rPr sz="400" spc="35" dirty="0">
                <a:latin typeface="Arial"/>
                <a:cs typeface="Arial"/>
              </a:rPr>
              <a:t>staffing </a:t>
            </a:r>
            <a:r>
              <a:rPr sz="400" spc="60" dirty="0">
                <a:latin typeface="Arial"/>
                <a:cs typeface="Arial"/>
              </a:rPr>
              <a:t>●</a:t>
            </a:r>
            <a:r>
              <a:rPr sz="400" spc="25" dirty="0">
                <a:latin typeface="Arial"/>
                <a:cs typeface="Arial"/>
              </a:rPr>
              <a:t> </a:t>
            </a:r>
            <a:r>
              <a:rPr sz="400" spc="45" dirty="0">
                <a:latin typeface="Arial"/>
                <a:cs typeface="Arial"/>
              </a:rPr>
              <a:t>counseling</a:t>
            </a:r>
            <a:r>
              <a:rPr sz="400" spc="25" dirty="0">
                <a:latin typeface="Arial"/>
                <a:cs typeface="Arial"/>
              </a:rPr>
              <a:t> </a:t>
            </a:r>
            <a:r>
              <a:rPr sz="400" spc="60" dirty="0">
                <a:latin typeface="Arial"/>
                <a:cs typeface="Arial"/>
              </a:rPr>
              <a:t>●</a:t>
            </a:r>
            <a:r>
              <a:rPr sz="400" spc="25" dirty="0">
                <a:latin typeface="Arial"/>
                <a:cs typeface="Arial"/>
              </a:rPr>
              <a:t> </a:t>
            </a:r>
            <a:r>
              <a:rPr sz="400" spc="45" dirty="0">
                <a:latin typeface="Arial"/>
                <a:cs typeface="Arial"/>
              </a:rPr>
              <a:t>on-going</a:t>
            </a:r>
            <a:r>
              <a:rPr sz="400" spc="20" dirty="0">
                <a:latin typeface="Arial"/>
                <a:cs typeface="Arial"/>
              </a:rPr>
              <a:t> </a:t>
            </a:r>
            <a:r>
              <a:rPr sz="400" spc="45" dirty="0">
                <a:latin typeface="Arial"/>
                <a:cs typeface="Arial"/>
              </a:rPr>
              <a:t>support</a:t>
            </a:r>
            <a:endParaRPr sz="400">
              <a:latin typeface="Arial"/>
              <a:cs typeface="Arial"/>
            </a:endParaRPr>
          </a:p>
        </p:txBody>
      </p:sp>
      <p:sp>
        <p:nvSpPr>
          <p:cNvPr id="292" name="object 292"/>
          <p:cNvSpPr/>
          <p:nvPr/>
        </p:nvSpPr>
        <p:spPr>
          <a:xfrm>
            <a:off x="1286667" y="3008650"/>
            <a:ext cx="318485" cy="263621"/>
          </a:xfrm>
          <a:prstGeom prst="rect">
            <a:avLst/>
          </a:prstGeom>
          <a:blipFill>
            <a:blip r:embed="rId6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1242471" y="3502380"/>
            <a:ext cx="1494922" cy="35036"/>
          </a:xfrm>
          <a:prstGeom prst="rect">
            <a:avLst/>
          </a:prstGeom>
          <a:blipFill>
            <a:blip r:embed="rId7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1274473" y="2982737"/>
            <a:ext cx="995089" cy="301732"/>
          </a:xfrm>
          <a:prstGeom prst="rect">
            <a:avLst/>
          </a:prstGeom>
          <a:blipFill>
            <a:blip r:embed="rId7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1493911" y="3196078"/>
            <a:ext cx="705552" cy="85336"/>
          </a:xfrm>
          <a:prstGeom prst="rect">
            <a:avLst/>
          </a:prstGeom>
          <a:blipFill>
            <a:blip r:embed="rId7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1542669" y="3196833"/>
            <a:ext cx="657225" cy="0"/>
          </a:xfrm>
          <a:custGeom>
            <a:avLst/>
            <a:gdLst/>
            <a:ahLst/>
            <a:cxnLst/>
            <a:rect l="l" t="t" r="r" b="b"/>
            <a:pathLst>
              <a:path w="657225">
                <a:moveTo>
                  <a:pt x="0" y="0"/>
                </a:moveTo>
                <a:lnTo>
                  <a:pt x="656790" y="0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7016435" y="3282939"/>
            <a:ext cx="2113605" cy="1895703"/>
          </a:xfrm>
          <a:prstGeom prst="rect">
            <a:avLst/>
          </a:prstGeom>
          <a:blipFill>
            <a:blip r:embed="rId7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17</a:t>
            </a:fld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7559" y="833566"/>
            <a:ext cx="6275705" cy="60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b="0" dirty="0">
                <a:latin typeface="Arial"/>
                <a:cs typeface="Arial"/>
              </a:rPr>
              <a:t>PERFORMANCE</a:t>
            </a:r>
            <a:r>
              <a:rPr sz="3800" b="0" spc="-80" dirty="0">
                <a:latin typeface="Arial"/>
                <a:cs typeface="Arial"/>
              </a:rPr>
              <a:t> </a:t>
            </a:r>
            <a:r>
              <a:rPr sz="3800" b="0" spc="-5" dirty="0">
                <a:latin typeface="Arial"/>
                <a:cs typeface="Arial"/>
              </a:rPr>
              <a:t>ANALYSIS</a:t>
            </a:r>
            <a:endParaRPr sz="3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52058" y="1903322"/>
            <a:ext cx="4150360" cy="471043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4965" marR="891540" indent="-342265">
              <a:lnSpc>
                <a:spcPts val="2590"/>
              </a:lnSpc>
              <a:spcBef>
                <a:spcPts val="425"/>
              </a:spcBef>
              <a:buClr>
                <a:srgbClr val="996565"/>
              </a:buClr>
              <a:buSzPct val="79166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400" b="1" spc="-10" dirty="0">
                <a:latin typeface="Arial"/>
                <a:cs typeface="Arial"/>
              </a:rPr>
              <a:t>Safety, </a:t>
            </a:r>
            <a:r>
              <a:rPr sz="2400" b="1" spc="-5" dirty="0">
                <a:latin typeface="Arial"/>
                <a:cs typeface="Arial"/>
              </a:rPr>
              <a:t>Health and  Accessibility Plan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&amp;  </a:t>
            </a:r>
            <a:r>
              <a:rPr sz="2400" b="1" spc="-5" dirty="0">
                <a:latin typeface="Arial"/>
                <a:cs typeface="Arial"/>
              </a:rPr>
              <a:t>Program</a:t>
            </a:r>
            <a:endParaRPr sz="24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225"/>
              </a:spcBef>
              <a:buClr>
                <a:srgbClr val="99CCFF"/>
              </a:buClr>
              <a:buSzPct val="68181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2200" spc="-10" dirty="0">
                <a:latin typeface="Arial"/>
                <a:cs typeface="Arial"/>
              </a:rPr>
              <a:t>SH&amp;A</a:t>
            </a:r>
            <a:r>
              <a:rPr sz="2200" spc="-5" dirty="0">
                <a:latin typeface="Arial"/>
                <a:cs typeface="Arial"/>
              </a:rPr>
              <a:t> Teams</a:t>
            </a:r>
            <a:endParaRPr sz="22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265"/>
              </a:spcBef>
              <a:buClr>
                <a:srgbClr val="99CCFF"/>
              </a:buClr>
              <a:buSzPct val="68181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2200" spc="-5" dirty="0">
                <a:latin typeface="Arial"/>
                <a:cs typeface="Arial"/>
              </a:rPr>
              <a:t>Training &amp; Education</a:t>
            </a:r>
            <a:endParaRPr sz="2200">
              <a:latin typeface="Arial"/>
              <a:cs typeface="Arial"/>
            </a:endParaRPr>
          </a:p>
          <a:p>
            <a:pPr marL="756285" marR="307975" lvl="1" indent="-287020">
              <a:lnSpc>
                <a:spcPts val="2380"/>
              </a:lnSpc>
              <a:spcBef>
                <a:spcPts val="560"/>
              </a:spcBef>
              <a:buClr>
                <a:srgbClr val="99CCFF"/>
              </a:buClr>
              <a:buSzPct val="68181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2200" spc="-10" dirty="0">
                <a:latin typeface="Arial"/>
                <a:cs typeface="Arial"/>
              </a:rPr>
              <a:t>SH&amp;A </a:t>
            </a:r>
            <a:r>
              <a:rPr sz="2200" spc="-5" dirty="0">
                <a:latin typeface="Arial"/>
                <a:cs typeface="Arial"/>
              </a:rPr>
              <a:t>Policies and  Procedures including but  not limited to:</a:t>
            </a:r>
            <a:endParaRPr sz="2200">
              <a:latin typeface="Arial"/>
              <a:cs typeface="Arial"/>
            </a:endParaRPr>
          </a:p>
          <a:p>
            <a:pPr marL="1155065" marR="278130" lvl="2" indent="-228600">
              <a:lnSpc>
                <a:spcPts val="2160"/>
              </a:lnSpc>
              <a:spcBef>
                <a:spcPts val="475"/>
              </a:spcBef>
              <a:buClr>
                <a:srgbClr val="659999"/>
              </a:buClr>
              <a:buSzPct val="65000"/>
              <a:buFont typeface="Wingdings"/>
              <a:buChar char=""/>
              <a:tabLst>
                <a:tab pos="1155700" algn="l"/>
              </a:tabLst>
            </a:pPr>
            <a:r>
              <a:rPr sz="2000" spc="-5" dirty="0">
                <a:latin typeface="Arial"/>
                <a:cs typeface="Arial"/>
              </a:rPr>
              <a:t>Internal/External Facility  </a:t>
            </a:r>
            <a:r>
              <a:rPr sz="2000" dirty="0">
                <a:latin typeface="Arial"/>
                <a:cs typeface="Arial"/>
              </a:rPr>
              <a:t>Inspections</a:t>
            </a:r>
            <a:endParaRPr sz="2000">
              <a:latin typeface="Arial"/>
              <a:cs typeface="Arial"/>
            </a:endParaRPr>
          </a:p>
          <a:p>
            <a:pPr marL="1155065" lvl="2" indent="-228600">
              <a:lnSpc>
                <a:spcPct val="100000"/>
              </a:lnSpc>
              <a:spcBef>
                <a:spcPts val="209"/>
              </a:spcBef>
              <a:buClr>
                <a:srgbClr val="659999"/>
              </a:buClr>
              <a:buSzPct val="65000"/>
              <a:buFont typeface="Wingdings"/>
              <a:buChar char=""/>
              <a:tabLst>
                <a:tab pos="1155700" algn="l"/>
              </a:tabLst>
            </a:pPr>
            <a:r>
              <a:rPr sz="2000" dirty="0">
                <a:latin typeface="Arial"/>
                <a:cs typeface="Arial"/>
              </a:rPr>
              <a:t>Accessibility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Surveys</a:t>
            </a:r>
            <a:endParaRPr sz="2000">
              <a:latin typeface="Arial"/>
              <a:cs typeface="Arial"/>
            </a:endParaRPr>
          </a:p>
          <a:p>
            <a:pPr marL="1155065" lvl="2" indent="-228600">
              <a:lnSpc>
                <a:spcPct val="100000"/>
              </a:lnSpc>
              <a:spcBef>
                <a:spcPts val="240"/>
              </a:spcBef>
              <a:buClr>
                <a:srgbClr val="659999"/>
              </a:buClr>
              <a:buSzPct val="65000"/>
              <a:buFont typeface="Wingdings"/>
              <a:buChar char=""/>
              <a:tabLst>
                <a:tab pos="1155700" algn="l"/>
              </a:tabLst>
            </a:pPr>
            <a:r>
              <a:rPr sz="2000" dirty="0">
                <a:latin typeface="Arial"/>
                <a:cs typeface="Arial"/>
              </a:rPr>
              <a:t>Vehicle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Inspections</a:t>
            </a:r>
            <a:endParaRPr sz="2000">
              <a:latin typeface="Arial"/>
              <a:cs typeface="Arial"/>
            </a:endParaRPr>
          </a:p>
          <a:p>
            <a:pPr marL="1155065" lvl="2" indent="-228600">
              <a:lnSpc>
                <a:spcPct val="100000"/>
              </a:lnSpc>
              <a:spcBef>
                <a:spcPts val="240"/>
              </a:spcBef>
              <a:buClr>
                <a:srgbClr val="659999"/>
              </a:buClr>
              <a:buSzPct val="65000"/>
              <a:buFont typeface="Wingdings"/>
              <a:buChar char=""/>
              <a:tabLst>
                <a:tab pos="1155700" algn="l"/>
              </a:tabLst>
            </a:pPr>
            <a:r>
              <a:rPr sz="2000" dirty="0">
                <a:latin typeface="Arial"/>
                <a:cs typeface="Arial"/>
              </a:rPr>
              <a:t>Emergency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Drills/Planning</a:t>
            </a:r>
            <a:endParaRPr sz="2000">
              <a:latin typeface="Arial"/>
              <a:cs typeface="Arial"/>
            </a:endParaRPr>
          </a:p>
          <a:p>
            <a:pPr marL="1155065" lvl="2" indent="-228600">
              <a:lnSpc>
                <a:spcPct val="100000"/>
              </a:lnSpc>
              <a:spcBef>
                <a:spcPts val="235"/>
              </a:spcBef>
              <a:buClr>
                <a:srgbClr val="659999"/>
              </a:buClr>
              <a:buSzPct val="65000"/>
              <a:buFont typeface="Wingdings"/>
              <a:buChar char=""/>
              <a:tabLst>
                <a:tab pos="1155700" algn="l"/>
              </a:tabLst>
            </a:pPr>
            <a:r>
              <a:rPr sz="2000" spc="-5" dirty="0">
                <a:latin typeface="Arial"/>
                <a:cs typeface="Arial"/>
              </a:rPr>
              <a:t>Evacuation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Plans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44941" y="1911461"/>
            <a:ext cx="3326617" cy="43430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548597" y="2126315"/>
            <a:ext cx="1540642" cy="41297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553172" y="2259526"/>
            <a:ext cx="1503045" cy="481965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R="6350" algn="ctr">
              <a:lnSpc>
                <a:spcPct val="100000"/>
              </a:lnSpc>
              <a:spcBef>
                <a:spcPts val="35"/>
              </a:spcBef>
            </a:pPr>
            <a:r>
              <a:rPr sz="1600" b="1" spc="90" dirty="0">
                <a:latin typeface="Verdana"/>
                <a:cs typeface="Verdana"/>
              </a:rPr>
              <a:t>TSCS</a:t>
            </a:r>
            <a:endParaRPr sz="16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sz="700" spc="20" dirty="0">
                <a:latin typeface="Arial Black"/>
                <a:cs typeface="Arial Black"/>
              </a:rPr>
              <a:t>Taylor </a:t>
            </a:r>
            <a:r>
              <a:rPr sz="700" spc="25" dirty="0">
                <a:latin typeface="Arial Black"/>
                <a:cs typeface="Arial Black"/>
              </a:rPr>
              <a:t>Special </a:t>
            </a:r>
            <a:r>
              <a:rPr sz="700" spc="30" dirty="0">
                <a:latin typeface="Arial Black"/>
                <a:cs typeface="Arial Black"/>
              </a:rPr>
              <a:t>Care</a:t>
            </a:r>
            <a:r>
              <a:rPr sz="700" spc="-50" dirty="0">
                <a:latin typeface="Arial Black"/>
                <a:cs typeface="Arial Black"/>
              </a:rPr>
              <a:t> </a:t>
            </a:r>
            <a:r>
              <a:rPr sz="700" spc="25" dirty="0">
                <a:latin typeface="Arial Black"/>
                <a:cs typeface="Arial Black"/>
              </a:rPr>
              <a:t>Services</a:t>
            </a:r>
            <a:endParaRPr sz="700">
              <a:latin typeface="Arial Black"/>
              <a:cs typeface="Arial Black"/>
            </a:endParaRPr>
          </a:p>
          <a:p>
            <a:pPr marR="10795" algn="ctr">
              <a:lnSpc>
                <a:spcPct val="100000"/>
              </a:lnSpc>
              <a:spcBef>
                <a:spcPts val="70"/>
              </a:spcBef>
            </a:pPr>
            <a:r>
              <a:rPr sz="450" spc="30" dirty="0">
                <a:latin typeface="Arial"/>
                <a:cs typeface="Arial"/>
              </a:rPr>
              <a:t>housing</a:t>
            </a:r>
            <a:r>
              <a:rPr sz="450" spc="10" dirty="0">
                <a:latin typeface="Arial"/>
                <a:cs typeface="Arial"/>
              </a:rPr>
              <a:t> </a:t>
            </a:r>
            <a:r>
              <a:rPr sz="450" spc="40" dirty="0">
                <a:latin typeface="Arial"/>
                <a:cs typeface="Arial"/>
              </a:rPr>
              <a:t>●</a:t>
            </a:r>
            <a:r>
              <a:rPr sz="450" spc="10" dirty="0">
                <a:latin typeface="Arial"/>
                <a:cs typeface="Arial"/>
              </a:rPr>
              <a:t> </a:t>
            </a:r>
            <a:r>
              <a:rPr sz="450" spc="25" dirty="0">
                <a:latin typeface="Arial"/>
                <a:cs typeface="Arial"/>
              </a:rPr>
              <a:t>staffing</a:t>
            </a:r>
            <a:r>
              <a:rPr sz="450" spc="10" dirty="0">
                <a:latin typeface="Arial"/>
                <a:cs typeface="Arial"/>
              </a:rPr>
              <a:t> </a:t>
            </a:r>
            <a:r>
              <a:rPr sz="450" spc="40" dirty="0">
                <a:latin typeface="Arial"/>
                <a:cs typeface="Arial"/>
              </a:rPr>
              <a:t>●</a:t>
            </a:r>
            <a:r>
              <a:rPr sz="450" spc="10" dirty="0">
                <a:latin typeface="Arial"/>
                <a:cs typeface="Arial"/>
              </a:rPr>
              <a:t> </a:t>
            </a:r>
            <a:r>
              <a:rPr sz="450" spc="30" dirty="0">
                <a:latin typeface="Arial"/>
                <a:cs typeface="Arial"/>
              </a:rPr>
              <a:t>counseling</a:t>
            </a:r>
            <a:r>
              <a:rPr sz="450" spc="15" dirty="0">
                <a:latin typeface="Arial"/>
                <a:cs typeface="Arial"/>
              </a:rPr>
              <a:t> </a:t>
            </a:r>
            <a:r>
              <a:rPr sz="450" spc="40" dirty="0">
                <a:latin typeface="Arial"/>
                <a:cs typeface="Arial"/>
              </a:rPr>
              <a:t>●</a:t>
            </a:r>
            <a:r>
              <a:rPr sz="450" spc="10" dirty="0">
                <a:latin typeface="Arial"/>
                <a:cs typeface="Arial"/>
              </a:rPr>
              <a:t> </a:t>
            </a:r>
            <a:r>
              <a:rPr sz="450" spc="30" dirty="0">
                <a:latin typeface="Arial"/>
                <a:cs typeface="Arial"/>
              </a:rPr>
              <a:t>on-going</a:t>
            </a:r>
            <a:r>
              <a:rPr sz="450" spc="20" dirty="0">
                <a:latin typeface="Arial"/>
                <a:cs typeface="Arial"/>
              </a:rPr>
              <a:t> </a:t>
            </a:r>
            <a:r>
              <a:rPr sz="450" spc="25" dirty="0">
                <a:latin typeface="Arial"/>
                <a:cs typeface="Arial"/>
              </a:rPr>
              <a:t>support</a:t>
            </a:r>
            <a:endParaRPr sz="45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594317" y="2188799"/>
            <a:ext cx="329153" cy="30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592793" y="2188799"/>
            <a:ext cx="330835" cy="309880"/>
          </a:xfrm>
          <a:custGeom>
            <a:avLst/>
            <a:gdLst/>
            <a:ahLst/>
            <a:cxnLst/>
            <a:rect l="l" t="t" r="r" b="b"/>
            <a:pathLst>
              <a:path w="330834" h="309880">
                <a:moveTo>
                  <a:pt x="82280" y="0"/>
                </a:moveTo>
                <a:lnTo>
                  <a:pt x="0" y="309341"/>
                </a:lnTo>
                <a:lnTo>
                  <a:pt x="248381" y="309341"/>
                </a:lnTo>
                <a:lnTo>
                  <a:pt x="330677" y="0"/>
                </a:lnTo>
                <a:lnTo>
                  <a:pt x="8228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548597" y="2767873"/>
            <a:ext cx="1540642" cy="411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483065" y="2063846"/>
            <a:ext cx="1671955" cy="806450"/>
          </a:xfrm>
          <a:custGeom>
            <a:avLst/>
            <a:gdLst/>
            <a:ahLst/>
            <a:cxnLst/>
            <a:rect l="l" t="t" r="r" b="b"/>
            <a:pathLst>
              <a:path w="1671954" h="806450">
                <a:moveTo>
                  <a:pt x="0" y="0"/>
                </a:moveTo>
                <a:lnTo>
                  <a:pt x="0" y="806130"/>
                </a:lnTo>
                <a:lnTo>
                  <a:pt x="1671690" y="806130"/>
                </a:lnTo>
                <a:lnTo>
                  <a:pt x="167169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48597" y="2126315"/>
            <a:ext cx="1540642" cy="41297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6985949" y="2259526"/>
            <a:ext cx="622935" cy="252095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r>
              <a:rPr sz="1600" b="1" spc="80" dirty="0">
                <a:latin typeface="Verdana"/>
                <a:cs typeface="Verdana"/>
              </a:rPr>
              <a:t>T</a:t>
            </a:r>
            <a:r>
              <a:rPr sz="1600" b="1" spc="95" dirty="0">
                <a:latin typeface="Verdana"/>
                <a:cs typeface="Verdana"/>
              </a:rPr>
              <a:t>S</a:t>
            </a:r>
            <a:r>
              <a:rPr sz="1600" b="1" spc="100" dirty="0">
                <a:latin typeface="Verdana"/>
                <a:cs typeface="Verdana"/>
              </a:rPr>
              <a:t>C</a:t>
            </a:r>
            <a:r>
              <a:rPr sz="1600" b="1" spc="95" dirty="0">
                <a:latin typeface="Verdana"/>
                <a:cs typeface="Verdana"/>
              </a:rPr>
              <a:t>S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483065" y="2536783"/>
            <a:ext cx="1671955" cy="217170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69850">
              <a:lnSpc>
                <a:spcPct val="100000"/>
              </a:lnSpc>
              <a:spcBef>
                <a:spcPts val="145"/>
              </a:spcBef>
            </a:pPr>
            <a:r>
              <a:rPr sz="700" spc="20" dirty="0">
                <a:latin typeface="Arial Black"/>
                <a:cs typeface="Arial Black"/>
              </a:rPr>
              <a:t>Taylor </a:t>
            </a:r>
            <a:r>
              <a:rPr sz="700" spc="25" dirty="0">
                <a:latin typeface="Arial Black"/>
                <a:cs typeface="Arial Black"/>
              </a:rPr>
              <a:t>Special </a:t>
            </a:r>
            <a:r>
              <a:rPr sz="700" spc="30" dirty="0">
                <a:latin typeface="Arial Black"/>
                <a:cs typeface="Arial Black"/>
              </a:rPr>
              <a:t>Care</a:t>
            </a:r>
            <a:r>
              <a:rPr sz="700" spc="-30" dirty="0">
                <a:latin typeface="Arial Black"/>
                <a:cs typeface="Arial Black"/>
              </a:rPr>
              <a:t> </a:t>
            </a:r>
            <a:r>
              <a:rPr sz="700" spc="25" dirty="0">
                <a:latin typeface="Arial Black"/>
                <a:cs typeface="Arial Black"/>
              </a:rPr>
              <a:t>Services</a:t>
            </a:r>
            <a:endParaRPr sz="700">
              <a:latin typeface="Arial Black"/>
              <a:cs typeface="Arial Black"/>
            </a:endParaRPr>
          </a:p>
          <a:p>
            <a:pPr marL="69850">
              <a:lnSpc>
                <a:spcPct val="100000"/>
              </a:lnSpc>
              <a:spcBef>
                <a:spcPts val="70"/>
              </a:spcBef>
            </a:pPr>
            <a:r>
              <a:rPr sz="450" spc="30" dirty="0">
                <a:latin typeface="Arial"/>
                <a:cs typeface="Arial"/>
              </a:rPr>
              <a:t>housing</a:t>
            </a:r>
            <a:r>
              <a:rPr sz="450" spc="10" dirty="0">
                <a:latin typeface="Arial"/>
                <a:cs typeface="Arial"/>
              </a:rPr>
              <a:t> </a:t>
            </a:r>
            <a:r>
              <a:rPr sz="450" spc="40" dirty="0">
                <a:latin typeface="Arial"/>
                <a:cs typeface="Arial"/>
              </a:rPr>
              <a:t>●</a:t>
            </a:r>
            <a:r>
              <a:rPr sz="450" spc="15" dirty="0">
                <a:latin typeface="Arial"/>
                <a:cs typeface="Arial"/>
              </a:rPr>
              <a:t> </a:t>
            </a:r>
            <a:r>
              <a:rPr sz="450" spc="25" dirty="0">
                <a:latin typeface="Arial"/>
                <a:cs typeface="Arial"/>
              </a:rPr>
              <a:t>staffing</a:t>
            </a:r>
            <a:r>
              <a:rPr sz="450" spc="10" dirty="0">
                <a:latin typeface="Arial"/>
                <a:cs typeface="Arial"/>
              </a:rPr>
              <a:t> </a:t>
            </a:r>
            <a:r>
              <a:rPr sz="450" spc="40" dirty="0">
                <a:latin typeface="Arial"/>
                <a:cs typeface="Arial"/>
              </a:rPr>
              <a:t>●</a:t>
            </a:r>
            <a:r>
              <a:rPr sz="450" spc="15" dirty="0">
                <a:latin typeface="Arial"/>
                <a:cs typeface="Arial"/>
              </a:rPr>
              <a:t> </a:t>
            </a:r>
            <a:r>
              <a:rPr sz="450" spc="30" dirty="0">
                <a:latin typeface="Arial"/>
                <a:cs typeface="Arial"/>
              </a:rPr>
              <a:t>counseling</a:t>
            </a:r>
            <a:r>
              <a:rPr sz="450" spc="15" dirty="0">
                <a:latin typeface="Arial"/>
                <a:cs typeface="Arial"/>
              </a:rPr>
              <a:t> </a:t>
            </a:r>
            <a:r>
              <a:rPr sz="450" spc="40" dirty="0">
                <a:latin typeface="Arial"/>
                <a:cs typeface="Arial"/>
              </a:rPr>
              <a:t>●</a:t>
            </a:r>
            <a:r>
              <a:rPr sz="450" spc="10" dirty="0">
                <a:latin typeface="Arial"/>
                <a:cs typeface="Arial"/>
              </a:rPr>
              <a:t> </a:t>
            </a:r>
            <a:r>
              <a:rPr sz="450" spc="30" dirty="0">
                <a:latin typeface="Arial"/>
                <a:cs typeface="Arial"/>
              </a:rPr>
              <a:t>on-going</a:t>
            </a:r>
            <a:r>
              <a:rPr sz="450" spc="25" dirty="0">
                <a:latin typeface="Arial"/>
                <a:cs typeface="Arial"/>
              </a:rPr>
              <a:t> support</a:t>
            </a:r>
            <a:endParaRPr sz="45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594317" y="2188799"/>
            <a:ext cx="329153" cy="30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548597" y="2767873"/>
            <a:ext cx="1540642" cy="411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583649" y="2158317"/>
            <a:ext cx="1022518" cy="35353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807661" y="2408233"/>
            <a:ext cx="726887" cy="1005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857939" y="2409002"/>
            <a:ext cx="676910" cy="0"/>
          </a:xfrm>
          <a:custGeom>
            <a:avLst/>
            <a:gdLst/>
            <a:ahLst/>
            <a:cxnLst/>
            <a:rect l="l" t="t" r="r" b="b"/>
            <a:pathLst>
              <a:path w="676909">
                <a:moveTo>
                  <a:pt x="0" y="0"/>
                </a:moveTo>
                <a:lnTo>
                  <a:pt x="676596" y="0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18</a:t>
            </a:fld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7559" y="833566"/>
            <a:ext cx="6275705" cy="60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b="0" dirty="0">
                <a:latin typeface="Arial"/>
                <a:cs typeface="Arial"/>
              </a:rPr>
              <a:t>PERFORMANCE</a:t>
            </a:r>
            <a:r>
              <a:rPr sz="3800" b="0" spc="-80" dirty="0">
                <a:latin typeface="Arial"/>
                <a:cs typeface="Arial"/>
              </a:rPr>
              <a:t> </a:t>
            </a:r>
            <a:r>
              <a:rPr sz="3800" b="0" spc="-5" dirty="0">
                <a:latin typeface="Arial"/>
                <a:cs typeface="Arial"/>
              </a:rPr>
              <a:t>ANALYSIS</a:t>
            </a:r>
            <a:endParaRPr sz="3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52058" y="1912473"/>
            <a:ext cx="3683000" cy="4639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Look for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and 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read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these</a:t>
            </a:r>
            <a:r>
              <a:rPr sz="1800" b="1" u="heavy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manuals</a:t>
            </a:r>
            <a:r>
              <a:rPr sz="1800" b="1" spc="-5" dirty="0">
                <a:latin typeface="Arial"/>
                <a:cs typeface="Arial"/>
              </a:rPr>
              <a:t>:</a:t>
            </a:r>
            <a:endParaRPr sz="1800" dirty="0">
              <a:latin typeface="Arial"/>
              <a:cs typeface="Arial"/>
            </a:endParaRPr>
          </a:p>
          <a:p>
            <a:pPr marL="354965" marR="665480" indent="-342265">
              <a:lnSpc>
                <a:spcPct val="80000"/>
              </a:lnSpc>
              <a:spcBef>
                <a:spcPts val="430"/>
              </a:spcBef>
              <a:buClr>
                <a:srgbClr val="996565"/>
              </a:buClr>
              <a:buSzPct val="77777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1800" b="1" spc="-5" dirty="0">
                <a:latin typeface="Arial"/>
                <a:cs typeface="Arial"/>
              </a:rPr>
              <a:t>Policies and Procedures  Manual</a:t>
            </a:r>
            <a:endParaRPr sz="1800" dirty="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Clr>
                <a:srgbClr val="99CCFF"/>
              </a:buClr>
              <a:buSzPct val="69444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1800" spc="-5" dirty="0">
                <a:latin typeface="Arial"/>
                <a:cs typeface="Arial"/>
              </a:rPr>
              <a:t>Business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Practices</a:t>
            </a:r>
            <a:endParaRPr sz="1800" dirty="0">
              <a:latin typeface="Arial"/>
              <a:cs typeface="Arial"/>
            </a:endParaRPr>
          </a:p>
          <a:p>
            <a:pPr marL="1155065" lvl="2" indent="-228600">
              <a:lnSpc>
                <a:spcPct val="100000"/>
              </a:lnSpc>
              <a:spcBef>
                <a:spcPts val="10"/>
              </a:spcBef>
              <a:buClr>
                <a:srgbClr val="659999"/>
              </a:buClr>
              <a:buSzPct val="65625"/>
              <a:buFont typeface="Wingdings"/>
              <a:buChar char=""/>
              <a:tabLst>
                <a:tab pos="1155065" algn="l"/>
                <a:tab pos="1155700" algn="l"/>
              </a:tabLst>
            </a:pPr>
            <a:r>
              <a:rPr sz="1600" spc="-5" dirty="0">
                <a:latin typeface="Arial"/>
                <a:cs typeface="Arial"/>
              </a:rPr>
              <a:t>Leadership</a:t>
            </a:r>
            <a:endParaRPr sz="1600" dirty="0">
              <a:latin typeface="Arial"/>
              <a:cs typeface="Arial"/>
            </a:endParaRPr>
          </a:p>
          <a:p>
            <a:pPr marL="1155065" lvl="2" indent="-228600">
              <a:lnSpc>
                <a:spcPct val="100000"/>
              </a:lnSpc>
              <a:buClr>
                <a:srgbClr val="659999"/>
              </a:buClr>
              <a:buSzPct val="65625"/>
              <a:buFont typeface="Wingdings"/>
              <a:buChar char=""/>
              <a:tabLst>
                <a:tab pos="1155065" algn="l"/>
                <a:tab pos="1155700" algn="l"/>
              </a:tabLst>
            </a:pPr>
            <a:r>
              <a:rPr sz="1600" spc="-5" dirty="0">
                <a:latin typeface="Arial"/>
                <a:cs typeface="Arial"/>
              </a:rPr>
              <a:t>Human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Resources</a:t>
            </a:r>
            <a:endParaRPr sz="1600" dirty="0">
              <a:latin typeface="Arial"/>
              <a:cs typeface="Arial"/>
            </a:endParaRPr>
          </a:p>
          <a:p>
            <a:pPr marL="1155065" lvl="2" indent="-228600">
              <a:lnSpc>
                <a:spcPct val="100000"/>
              </a:lnSpc>
              <a:buClr>
                <a:srgbClr val="659999"/>
              </a:buClr>
              <a:buSzPct val="65625"/>
              <a:buFont typeface="Wingdings"/>
              <a:buChar char=""/>
              <a:tabLst>
                <a:tab pos="1155065" algn="l"/>
                <a:tab pos="1155700" algn="l"/>
              </a:tabLst>
            </a:pPr>
            <a:r>
              <a:rPr sz="1600" spc="-5" dirty="0">
                <a:latin typeface="Arial"/>
                <a:cs typeface="Arial"/>
              </a:rPr>
              <a:t>Right of Persons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Served</a:t>
            </a:r>
            <a:endParaRPr sz="1600" dirty="0">
              <a:latin typeface="Arial"/>
              <a:cs typeface="Arial"/>
            </a:endParaRPr>
          </a:p>
          <a:p>
            <a:pPr marL="1155065" lvl="2" indent="-228600">
              <a:lnSpc>
                <a:spcPct val="100000"/>
              </a:lnSpc>
              <a:buClr>
                <a:srgbClr val="659999"/>
              </a:buClr>
              <a:buSzPct val="65625"/>
              <a:buFont typeface="Wingdings"/>
              <a:buChar char=""/>
              <a:tabLst>
                <a:tab pos="1155065" algn="l"/>
                <a:tab pos="1155700" algn="l"/>
              </a:tabLst>
            </a:pPr>
            <a:r>
              <a:rPr sz="1600" spc="-5" dirty="0">
                <a:latin typeface="Arial"/>
                <a:cs typeface="Arial"/>
              </a:rPr>
              <a:t>SH&amp;A</a:t>
            </a:r>
            <a:endParaRPr sz="1600" dirty="0">
              <a:latin typeface="Arial"/>
              <a:cs typeface="Arial"/>
            </a:endParaRPr>
          </a:p>
          <a:p>
            <a:pPr marL="1155065" lvl="2" indent="-228600">
              <a:lnSpc>
                <a:spcPct val="100000"/>
              </a:lnSpc>
              <a:buClr>
                <a:srgbClr val="659999"/>
              </a:buClr>
              <a:buSzPct val="65625"/>
              <a:buFont typeface="Wingdings"/>
              <a:buChar char=""/>
              <a:tabLst>
                <a:tab pos="1155065" algn="l"/>
                <a:tab pos="1155700" algn="l"/>
              </a:tabLst>
            </a:pPr>
            <a:r>
              <a:rPr sz="1600" spc="-5" dirty="0">
                <a:latin typeface="Arial"/>
                <a:cs typeface="Arial"/>
              </a:rPr>
              <a:t>Privacy &amp;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Security</a:t>
            </a:r>
            <a:endParaRPr sz="1600" dirty="0">
              <a:latin typeface="Arial"/>
              <a:cs typeface="Arial"/>
            </a:endParaRPr>
          </a:p>
          <a:p>
            <a:pPr marL="1155065" lvl="2" indent="-228600">
              <a:lnSpc>
                <a:spcPct val="100000"/>
              </a:lnSpc>
              <a:buClr>
                <a:srgbClr val="659999"/>
              </a:buClr>
              <a:buSzPct val="65625"/>
              <a:buFont typeface="Wingdings"/>
              <a:buChar char=""/>
              <a:tabLst>
                <a:tab pos="1155065" algn="l"/>
                <a:tab pos="1155700" algn="l"/>
              </a:tabLst>
            </a:pPr>
            <a:r>
              <a:rPr sz="1600" spc="-5" dirty="0">
                <a:latin typeface="Arial"/>
                <a:cs typeface="Arial"/>
              </a:rPr>
              <a:t>Information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Systems</a:t>
            </a:r>
            <a:endParaRPr sz="1600" dirty="0">
              <a:latin typeface="Arial"/>
              <a:cs typeface="Arial"/>
            </a:endParaRPr>
          </a:p>
          <a:p>
            <a:pPr marL="1155065" lvl="2" indent="-228600">
              <a:lnSpc>
                <a:spcPct val="100000"/>
              </a:lnSpc>
              <a:buClr>
                <a:srgbClr val="659999"/>
              </a:buClr>
              <a:buSzPct val="65625"/>
              <a:buFont typeface="Wingdings"/>
              <a:buChar char=""/>
              <a:tabLst>
                <a:tab pos="1155065" algn="l"/>
                <a:tab pos="1155700" algn="l"/>
              </a:tabLst>
            </a:pPr>
            <a:r>
              <a:rPr sz="1600" spc="-5" dirty="0">
                <a:latin typeface="Arial"/>
                <a:cs typeface="Arial"/>
              </a:rPr>
              <a:t>Corporate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Compliance</a:t>
            </a:r>
            <a:endParaRPr sz="1600" dirty="0">
              <a:latin typeface="Arial"/>
              <a:cs typeface="Arial"/>
            </a:endParaRPr>
          </a:p>
          <a:p>
            <a:pPr marL="1155065" lvl="2" indent="-228600">
              <a:lnSpc>
                <a:spcPts val="1914"/>
              </a:lnSpc>
              <a:buClr>
                <a:srgbClr val="659999"/>
              </a:buClr>
              <a:buSzPct val="65625"/>
              <a:buFont typeface="Wingdings"/>
              <a:buChar char=""/>
              <a:tabLst>
                <a:tab pos="1155065" algn="l"/>
                <a:tab pos="1155700" algn="l"/>
              </a:tabLst>
            </a:pPr>
            <a:r>
              <a:rPr sz="1600" spc="-5" dirty="0">
                <a:latin typeface="Arial"/>
                <a:cs typeface="Arial"/>
              </a:rPr>
              <a:t>Financial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Management</a:t>
            </a:r>
            <a:endParaRPr sz="1600" dirty="0">
              <a:latin typeface="Arial"/>
              <a:cs typeface="Arial"/>
            </a:endParaRPr>
          </a:p>
          <a:p>
            <a:pPr marL="756285" lvl="1" indent="-287020">
              <a:lnSpc>
                <a:spcPts val="2155"/>
              </a:lnSpc>
              <a:buClr>
                <a:srgbClr val="99CCFF"/>
              </a:buClr>
              <a:buSzPct val="69444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1800" spc="-5" dirty="0">
                <a:latin typeface="Arial"/>
                <a:cs typeface="Arial"/>
              </a:rPr>
              <a:t>Programs </a:t>
            </a:r>
            <a:r>
              <a:rPr sz="1800" dirty="0">
                <a:latin typeface="Arial"/>
                <a:cs typeface="Arial"/>
              </a:rPr>
              <a:t>&amp;</a:t>
            </a:r>
            <a:r>
              <a:rPr sz="1800" spc="-5" dirty="0">
                <a:latin typeface="Arial"/>
                <a:cs typeface="Arial"/>
              </a:rPr>
              <a:t> Services</a:t>
            </a:r>
            <a:endParaRPr sz="1800" dirty="0">
              <a:latin typeface="Arial"/>
              <a:cs typeface="Arial"/>
            </a:endParaRPr>
          </a:p>
          <a:p>
            <a:pPr marL="1155065" marR="372110" lvl="2" indent="-228600">
              <a:lnSpc>
                <a:spcPct val="80000"/>
              </a:lnSpc>
              <a:spcBef>
                <a:spcPts val="390"/>
              </a:spcBef>
              <a:buClr>
                <a:srgbClr val="659999"/>
              </a:buClr>
              <a:buSzPct val="65625"/>
              <a:buFont typeface="Wingdings"/>
              <a:buChar char=""/>
              <a:tabLst>
                <a:tab pos="1155065" algn="l"/>
                <a:tab pos="1155700" algn="l"/>
              </a:tabLst>
            </a:pPr>
            <a:r>
              <a:rPr sz="1600" spc="-5" dirty="0">
                <a:latin typeface="Arial"/>
                <a:cs typeface="Arial"/>
              </a:rPr>
              <a:t>Quality of Individualized  Services</a:t>
            </a:r>
            <a:endParaRPr sz="1600" dirty="0">
              <a:latin typeface="Arial"/>
              <a:cs typeface="Arial"/>
            </a:endParaRPr>
          </a:p>
          <a:p>
            <a:pPr marL="1155065" marR="130175" lvl="2" indent="-228600">
              <a:lnSpc>
                <a:spcPct val="80000"/>
              </a:lnSpc>
              <a:spcBef>
                <a:spcPts val="380"/>
              </a:spcBef>
              <a:buClr>
                <a:srgbClr val="659999"/>
              </a:buClr>
              <a:buSzPct val="65625"/>
              <a:buFont typeface="Wingdings"/>
              <a:buChar char=""/>
              <a:tabLst>
                <a:tab pos="1155065" algn="l"/>
                <a:tab pos="1155700" algn="l"/>
              </a:tabLst>
            </a:pPr>
            <a:r>
              <a:rPr sz="1600" spc="-5" dirty="0">
                <a:latin typeface="Arial"/>
                <a:cs typeface="Arial"/>
              </a:rPr>
              <a:t>Adult Specialized  Residential and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Supported  Independent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Programs</a:t>
            </a:r>
            <a:endParaRPr sz="1600" dirty="0">
              <a:latin typeface="Arial"/>
              <a:cs typeface="Arial"/>
            </a:endParaRPr>
          </a:p>
          <a:p>
            <a:pPr marL="354965" indent="-342265">
              <a:lnSpc>
                <a:spcPts val="2150"/>
              </a:lnSpc>
              <a:buClr>
                <a:srgbClr val="996565"/>
              </a:buClr>
              <a:buSzPct val="77777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1800" b="1" spc="-5" dirty="0">
                <a:latin typeface="Arial"/>
                <a:cs typeface="Arial"/>
              </a:rPr>
              <a:t>Employee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Handbook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549789" y="4578233"/>
            <a:ext cx="880798" cy="19718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39216" y="6608634"/>
            <a:ext cx="1367155" cy="660400"/>
          </a:xfrm>
          <a:custGeom>
            <a:avLst/>
            <a:gdLst/>
            <a:ahLst/>
            <a:cxnLst/>
            <a:rect l="l" t="t" r="r" b="b"/>
            <a:pathLst>
              <a:path w="1367154" h="660400">
                <a:moveTo>
                  <a:pt x="0" y="0"/>
                </a:moveTo>
                <a:lnTo>
                  <a:pt x="0" y="659832"/>
                </a:lnTo>
                <a:lnTo>
                  <a:pt x="1366915" y="659832"/>
                </a:lnTo>
                <a:lnTo>
                  <a:pt x="136691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864035" y="1911461"/>
            <a:ext cx="2229429" cy="26667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452252" y="2420431"/>
            <a:ext cx="1258717" cy="33677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7455303" y="2529111"/>
            <a:ext cx="1228725" cy="394335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R="4445" algn="ctr">
              <a:lnSpc>
                <a:spcPct val="100000"/>
              </a:lnSpc>
              <a:spcBef>
                <a:spcPts val="40"/>
              </a:spcBef>
            </a:pPr>
            <a:r>
              <a:rPr sz="1300" b="1" spc="80" dirty="0">
                <a:latin typeface="Verdana"/>
                <a:cs typeface="Verdana"/>
              </a:rPr>
              <a:t>TSCS</a:t>
            </a:r>
            <a:endParaRPr sz="13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315"/>
              </a:spcBef>
            </a:pPr>
            <a:r>
              <a:rPr sz="550" spc="30" dirty="0">
                <a:latin typeface="Arial Black"/>
                <a:cs typeface="Arial Black"/>
              </a:rPr>
              <a:t>Taylor </a:t>
            </a:r>
            <a:r>
              <a:rPr sz="550" spc="35" dirty="0">
                <a:latin typeface="Arial Black"/>
                <a:cs typeface="Arial Black"/>
              </a:rPr>
              <a:t>Special Care</a:t>
            </a:r>
            <a:r>
              <a:rPr sz="550" spc="-60" dirty="0">
                <a:latin typeface="Arial Black"/>
                <a:cs typeface="Arial Black"/>
              </a:rPr>
              <a:t> </a:t>
            </a:r>
            <a:r>
              <a:rPr sz="550" spc="30" dirty="0">
                <a:latin typeface="Arial Black"/>
                <a:cs typeface="Arial Black"/>
              </a:rPr>
              <a:t>Services</a:t>
            </a:r>
            <a:endParaRPr sz="550">
              <a:latin typeface="Arial Black"/>
              <a:cs typeface="Arial Black"/>
            </a:endParaRPr>
          </a:p>
          <a:p>
            <a:pPr marR="7620" algn="ctr">
              <a:lnSpc>
                <a:spcPct val="100000"/>
              </a:lnSpc>
              <a:spcBef>
                <a:spcPts val="45"/>
              </a:spcBef>
            </a:pPr>
            <a:r>
              <a:rPr sz="400" spc="10" dirty="0">
                <a:latin typeface="Arial"/>
                <a:cs typeface="Arial"/>
              </a:rPr>
              <a:t>housing </a:t>
            </a:r>
            <a:r>
              <a:rPr sz="400" spc="15" dirty="0">
                <a:latin typeface="Arial"/>
                <a:cs typeface="Arial"/>
              </a:rPr>
              <a:t>● </a:t>
            </a:r>
            <a:r>
              <a:rPr sz="400" spc="5" dirty="0">
                <a:latin typeface="Arial"/>
                <a:cs typeface="Arial"/>
              </a:rPr>
              <a:t>staffing </a:t>
            </a:r>
            <a:r>
              <a:rPr sz="400" spc="15" dirty="0">
                <a:latin typeface="Arial"/>
                <a:cs typeface="Arial"/>
              </a:rPr>
              <a:t>●</a:t>
            </a:r>
            <a:r>
              <a:rPr sz="400" spc="-80" dirty="0">
                <a:latin typeface="Arial"/>
                <a:cs typeface="Arial"/>
              </a:rPr>
              <a:t> </a:t>
            </a:r>
            <a:r>
              <a:rPr sz="400" spc="10" dirty="0">
                <a:latin typeface="Arial"/>
                <a:cs typeface="Arial"/>
              </a:rPr>
              <a:t>counseling </a:t>
            </a:r>
            <a:r>
              <a:rPr sz="400" spc="15" dirty="0">
                <a:latin typeface="Arial"/>
                <a:cs typeface="Arial"/>
              </a:rPr>
              <a:t>● </a:t>
            </a:r>
            <a:r>
              <a:rPr sz="400" spc="10" dirty="0">
                <a:latin typeface="Arial"/>
                <a:cs typeface="Arial"/>
              </a:rPr>
              <a:t>on-going </a:t>
            </a:r>
            <a:r>
              <a:rPr sz="400" spc="5" dirty="0">
                <a:latin typeface="Arial"/>
                <a:cs typeface="Arial"/>
              </a:rPr>
              <a:t>support</a:t>
            </a:r>
            <a:endParaRPr sz="4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488828" y="2470708"/>
            <a:ext cx="268193" cy="25296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487304" y="2470708"/>
            <a:ext cx="269875" cy="253365"/>
          </a:xfrm>
          <a:custGeom>
            <a:avLst/>
            <a:gdLst/>
            <a:ahLst/>
            <a:cxnLst/>
            <a:rect l="l" t="t" r="r" b="b"/>
            <a:pathLst>
              <a:path w="269875" h="253364">
                <a:moveTo>
                  <a:pt x="68579" y="0"/>
                </a:moveTo>
                <a:lnTo>
                  <a:pt x="0" y="252968"/>
                </a:lnTo>
                <a:lnTo>
                  <a:pt x="202676" y="252968"/>
                </a:lnTo>
                <a:lnTo>
                  <a:pt x="269717" y="0"/>
                </a:lnTo>
                <a:lnTo>
                  <a:pt x="68579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452252" y="2943118"/>
            <a:ext cx="1258717" cy="3505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397389" y="2368616"/>
            <a:ext cx="1367155" cy="660400"/>
          </a:xfrm>
          <a:custGeom>
            <a:avLst/>
            <a:gdLst/>
            <a:ahLst/>
            <a:cxnLst/>
            <a:rect l="l" t="t" r="r" b="b"/>
            <a:pathLst>
              <a:path w="1367154" h="660400">
                <a:moveTo>
                  <a:pt x="0" y="0"/>
                </a:moveTo>
                <a:lnTo>
                  <a:pt x="0" y="659832"/>
                </a:lnTo>
                <a:lnTo>
                  <a:pt x="1366915" y="659832"/>
                </a:lnTo>
                <a:lnTo>
                  <a:pt x="136691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452252" y="2420431"/>
            <a:ext cx="1258717" cy="33677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7808833" y="2529111"/>
            <a:ext cx="509270" cy="20574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r>
              <a:rPr sz="1300" b="1" spc="70" dirty="0">
                <a:latin typeface="Verdana"/>
                <a:cs typeface="Verdana"/>
              </a:rPr>
              <a:t>T</a:t>
            </a:r>
            <a:r>
              <a:rPr sz="1300" b="1" spc="75" dirty="0">
                <a:latin typeface="Verdana"/>
                <a:cs typeface="Verdana"/>
              </a:rPr>
              <a:t>S</a:t>
            </a:r>
            <a:r>
              <a:rPr sz="1300" b="1" spc="90" dirty="0">
                <a:latin typeface="Verdana"/>
                <a:cs typeface="Verdana"/>
              </a:rPr>
              <a:t>C</a:t>
            </a:r>
            <a:r>
              <a:rPr sz="1300" b="1" spc="80" dirty="0">
                <a:latin typeface="Verdana"/>
                <a:cs typeface="Verdana"/>
              </a:rPr>
              <a:t>S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397389" y="2749951"/>
            <a:ext cx="1367155" cy="18605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57785">
              <a:lnSpc>
                <a:spcPct val="100000"/>
              </a:lnSpc>
              <a:spcBef>
                <a:spcPts val="180"/>
              </a:spcBef>
            </a:pPr>
            <a:r>
              <a:rPr sz="550" spc="30" dirty="0">
                <a:latin typeface="Arial Black"/>
                <a:cs typeface="Arial Black"/>
              </a:rPr>
              <a:t>Taylor </a:t>
            </a:r>
            <a:r>
              <a:rPr sz="550" spc="35" dirty="0">
                <a:latin typeface="Arial Black"/>
                <a:cs typeface="Arial Black"/>
              </a:rPr>
              <a:t>Special Care</a:t>
            </a:r>
            <a:r>
              <a:rPr sz="550" spc="-60" dirty="0">
                <a:latin typeface="Arial Black"/>
                <a:cs typeface="Arial Black"/>
              </a:rPr>
              <a:t> </a:t>
            </a:r>
            <a:r>
              <a:rPr sz="550" spc="30" dirty="0">
                <a:latin typeface="Arial Black"/>
                <a:cs typeface="Arial Black"/>
              </a:rPr>
              <a:t>Services</a:t>
            </a:r>
            <a:endParaRPr sz="550">
              <a:latin typeface="Arial Black"/>
              <a:cs typeface="Arial Black"/>
            </a:endParaRPr>
          </a:p>
          <a:p>
            <a:pPr marL="57785">
              <a:lnSpc>
                <a:spcPct val="100000"/>
              </a:lnSpc>
              <a:spcBef>
                <a:spcPts val="40"/>
              </a:spcBef>
            </a:pPr>
            <a:r>
              <a:rPr sz="400" spc="10" dirty="0">
                <a:latin typeface="Arial"/>
                <a:cs typeface="Arial"/>
              </a:rPr>
              <a:t>housing </a:t>
            </a:r>
            <a:r>
              <a:rPr sz="400" spc="15" dirty="0">
                <a:latin typeface="Arial"/>
                <a:cs typeface="Arial"/>
              </a:rPr>
              <a:t>● </a:t>
            </a:r>
            <a:r>
              <a:rPr sz="400" spc="5" dirty="0">
                <a:latin typeface="Arial"/>
                <a:cs typeface="Arial"/>
              </a:rPr>
              <a:t>staffing </a:t>
            </a:r>
            <a:r>
              <a:rPr sz="400" spc="15" dirty="0">
                <a:latin typeface="Arial"/>
                <a:cs typeface="Arial"/>
              </a:rPr>
              <a:t>●</a:t>
            </a:r>
            <a:r>
              <a:rPr sz="400" spc="-80" dirty="0">
                <a:latin typeface="Arial"/>
                <a:cs typeface="Arial"/>
              </a:rPr>
              <a:t> </a:t>
            </a:r>
            <a:r>
              <a:rPr sz="400" spc="10" dirty="0">
                <a:latin typeface="Arial"/>
                <a:cs typeface="Arial"/>
              </a:rPr>
              <a:t>counseling </a:t>
            </a:r>
            <a:r>
              <a:rPr sz="400" spc="15" dirty="0">
                <a:latin typeface="Arial"/>
                <a:cs typeface="Arial"/>
              </a:rPr>
              <a:t>● </a:t>
            </a:r>
            <a:r>
              <a:rPr sz="400" spc="10" dirty="0">
                <a:latin typeface="Arial"/>
                <a:cs typeface="Arial"/>
              </a:rPr>
              <a:t>on-going </a:t>
            </a:r>
            <a:r>
              <a:rPr sz="400" spc="5" dirty="0">
                <a:latin typeface="Arial"/>
                <a:cs typeface="Arial"/>
              </a:rPr>
              <a:t>support</a:t>
            </a:r>
            <a:endParaRPr sz="4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7488828" y="2470708"/>
            <a:ext cx="268193" cy="25296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452252" y="2943118"/>
            <a:ext cx="1258717" cy="3505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479685" y="2446334"/>
            <a:ext cx="836605" cy="28801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664074" y="2650532"/>
            <a:ext cx="592787" cy="8228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705222" y="2651299"/>
            <a:ext cx="551815" cy="0"/>
          </a:xfrm>
          <a:custGeom>
            <a:avLst/>
            <a:gdLst/>
            <a:ahLst/>
            <a:cxnLst/>
            <a:rect l="l" t="t" r="r" b="b"/>
            <a:pathLst>
              <a:path w="551815">
                <a:moveTo>
                  <a:pt x="0" y="0"/>
                </a:moveTo>
                <a:lnTo>
                  <a:pt x="551640" y="0"/>
                </a:lnTo>
              </a:path>
            </a:pathLst>
          </a:custGeom>
          <a:ln w="289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19</a:t>
            </a:fld>
            <a:endParaRPr dirty="0"/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AF466617-156B-4412-82CF-11BF51347D5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804098" y="3324497"/>
            <a:ext cx="2192469" cy="266677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7559" y="801566"/>
            <a:ext cx="642810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0" spc="-5" dirty="0">
                <a:latin typeface="Arial"/>
                <a:cs typeface="Arial"/>
              </a:rPr>
              <a:t>INTRODUCTION </a:t>
            </a:r>
            <a:r>
              <a:rPr sz="4200" b="0" dirty="0">
                <a:latin typeface="Arial"/>
                <a:cs typeface="Arial"/>
              </a:rPr>
              <a:t>-</a:t>
            </a:r>
            <a:r>
              <a:rPr sz="4200" b="0" spc="-45" dirty="0">
                <a:latin typeface="Arial"/>
                <a:cs typeface="Arial"/>
              </a:rPr>
              <a:t> </a:t>
            </a:r>
            <a:r>
              <a:rPr sz="4200" b="0" spc="-5" dirty="0">
                <a:latin typeface="Arial"/>
                <a:cs typeface="Arial"/>
              </a:rPr>
              <a:t>Agenda</a:t>
            </a:r>
            <a:endParaRPr sz="4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52058" y="1842356"/>
            <a:ext cx="4072890" cy="331724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820"/>
              </a:spcBef>
              <a:buClr>
                <a:srgbClr val="996565"/>
              </a:buClr>
              <a:buSzPct val="80000"/>
              <a:buFont typeface="Wingdings"/>
              <a:buChar char=""/>
              <a:tabLst>
                <a:tab pos="355600" algn="l"/>
              </a:tabLst>
            </a:pPr>
            <a:r>
              <a:rPr sz="3000" spc="-5" dirty="0">
                <a:latin typeface="Arial"/>
                <a:cs typeface="Arial"/>
              </a:rPr>
              <a:t>About</a:t>
            </a:r>
            <a:r>
              <a:rPr sz="3000" spc="-2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TSCS</a:t>
            </a:r>
            <a:endParaRPr sz="30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720"/>
              </a:spcBef>
              <a:buClr>
                <a:srgbClr val="996565"/>
              </a:buClr>
              <a:buSzPct val="80000"/>
              <a:buFont typeface="Wingdings"/>
              <a:buChar char=""/>
              <a:tabLst>
                <a:tab pos="355600" algn="l"/>
              </a:tabLst>
            </a:pPr>
            <a:r>
              <a:rPr sz="3000" spc="-5" dirty="0">
                <a:latin typeface="Arial"/>
                <a:cs typeface="Arial"/>
              </a:rPr>
              <a:t>Operating</a:t>
            </a:r>
            <a:r>
              <a:rPr sz="3000" spc="-2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Capacity</a:t>
            </a:r>
            <a:endParaRPr sz="30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720"/>
              </a:spcBef>
              <a:buClr>
                <a:srgbClr val="996565"/>
              </a:buClr>
              <a:buSzPct val="80000"/>
              <a:buFont typeface="Wingdings"/>
              <a:buChar char=""/>
              <a:tabLst>
                <a:tab pos="355600" algn="l"/>
              </a:tabLst>
            </a:pPr>
            <a:r>
              <a:rPr sz="3000" spc="-5" dirty="0">
                <a:latin typeface="Arial"/>
                <a:cs typeface="Arial"/>
              </a:rPr>
              <a:t>Services</a:t>
            </a:r>
            <a:endParaRPr sz="30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715"/>
              </a:spcBef>
              <a:buClr>
                <a:srgbClr val="996565"/>
              </a:buClr>
              <a:buSzPct val="80000"/>
              <a:buFont typeface="Wingdings"/>
              <a:buChar char=""/>
              <a:tabLst>
                <a:tab pos="355600" algn="l"/>
              </a:tabLst>
            </a:pPr>
            <a:r>
              <a:rPr sz="3000" spc="-5" dirty="0">
                <a:latin typeface="Arial"/>
                <a:cs typeface="Arial"/>
              </a:rPr>
              <a:t>Performance</a:t>
            </a:r>
            <a:r>
              <a:rPr sz="3000" spc="-8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Analysis</a:t>
            </a:r>
            <a:endParaRPr sz="30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720"/>
              </a:spcBef>
              <a:buClr>
                <a:srgbClr val="996565"/>
              </a:buClr>
              <a:buSzPct val="80000"/>
              <a:buFont typeface="Wingdings"/>
              <a:buChar char=""/>
              <a:tabLst>
                <a:tab pos="355600" algn="l"/>
              </a:tabLst>
            </a:pPr>
            <a:r>
              <a:rPr sz="3000" spc="-5" dirty="0">
                <a:latin typeface="Arial"/>
                <a:cs typeface="Arial"/>
              </a:rPr>
              <a:t>Documentation</a:t>
            </a:r>
            <a:endParaRPr sz="30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720"/>
              </a:spcBef>
              <a:buClr>
                <a:srgbClr val="996565"/>
              </a:buClr>
              <a:buSzPct val="80000"/>
              <a:buFont typeface="Wingdings"/>
              <a:buChar char=""/>
              <a:tabLst>
                <a:tab pos="355600" algn="l"/>
              </a:tabLst>
            </a:pPr>
            <a:r>
              <a:rPr sz="3000" spc="-5" dirty="0">
                <a:latin typeface="Arial"/>
                <a:cs typeface="Arial"/>
              </a:rPr>
              <a:t>Quiz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254496" y="2521000"/>
            <a:ext cx="1583298" cy="17585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548038" y="5038209"/>
            <a:ext cx="1374978" cy="13170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71611" y="5187583"/>
            <a:ext cx="1144807" cy="12194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929392" y="6903057"/>
            <a:ext cx="153035" cy="24066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z="1200" dirty="0">
                <a:latin typeface="Arial Black"/>
                <a:cs typeface="Arial Black"/>
              </a:rPr>
              <a:t>2</a:t>
            </a:fld>
            <a:endParaRPr sz="12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7559" y="833566"/>
            <a:ext cx="6275705" cy="60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b="0" dirty="0">
                <a:latin typeface="Arial"/>
                <a:cs typeface="Arial"/>
              </a:rPr>
              <a:t>PERFORMANCE</a:t>
            </a:r>
            <a:r>
              <a:rPr sz="3800" b="0" spc="-80" dirty="0">
                <a:latin typeface="Arial"/>
                <a:cs typeface="Arial"/>
              </a:rPr>
              <a:t> </a:t>
            </a:r>
            <a:r>
              <a:rPr sz="3800" b="0" spc="-5" dirty="0">
                <a:latin typeface="Arial"/>
                <a:cs typeface="Arial"/>
              </a:rPr>
              <a:t>ANALYSIS</a:t>
            </a:r>
            <a:endParaRPr sz="3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52058" y="2016093"/>
            <a:ext cx="4046854" cy="362267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675"/>
              </a:spcBef>
              <a:buClr>
                <a:srgbClr val="996565"/>
              </a:buClr>
              <a:buSzPct val="79166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Arial"/>
                <a:cs typeface="Arial"/>
              </a:rPr>
              <a:t>Privacy </a:t>
            </a:r>
            <a:r>
              <a:rPr sz="2400" b="1" dirty="0">
                <a:latin typeface="Arial"/>
                <a:cs typeface="Arial"/>
              </a:rPr>
              <a:t>&amp;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Security</a:t>
            </a:r>
            <a:endParaRPr sz="24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Clr>
                <a:srgbClr val="99CCFF"/>
              </a:buClr>
              <a:buSzPct val="68750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Mental Health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Code</a:t>
            </a:r>
            <a:endParaRPr sz="24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Clr>
                <a:srgbClr val="99CCFF"/>
              </a:buClr>
              <a:buSzPct val="68750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HIPAA</a:t>
            </a:r>
            <a:endParaRPr sz="2400">
              <a:latin typeface="Arial"/>
              <a:cs typeface="Arial"/>
            </a:endParaRPr>
          </a:p>
          <a:p>
            <a:pPr marL="1155065" lvl="2" indent="-228600">
              <a:lnSpc>
                <a:spcPct val="100000"/>
              </a:lnSpc>
              <a:spcBef>
                <a:spcPts val="484"/>
              </a:spcBef>
              <a:buClr>
                <a:srgbClr val="659999"/>
              </a:buClr>
              <a:buSzPct val="65000"/>
              <a:buFont typeface="Wingdings"/>
              <a:buChar char=""/>
              <a:tabLst>
                <a:tab pos="1155700" algn="l"/>
              </a:tabLst>
            </a:pPr>
            <a:r>
              <a:rPr sz="2000" spc="-5" dirty="0">
                <a:latin typeface="Arial"/>
                <a:cs typeface="Arial"/>
              </a:rPr>
              <a:t>Privacy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Rule</a:t>
            </a:r>
            <a:endParaRPr sz="2000">
              <a:latin typeface="Arial"/>
              <a:cs typeface="Arial"/>
            </a:endParaRPr>
          </a:p>
          <a:p>
            <a:pPr marL="1155065" lvl="2" indent="-228600">
              <a:lnSpc>
                <a:spcPct val="100000"/>
              </a:lnSpc>
              <a:spcBef>
                <a:spcPts val="480"/>
              </a:spcBef>
              <a:buClr>
                <a:srgbClr val="659999"/>
              </a:buClr>
              <a:buSzPct val="65000"/>
              <a:buFont typeface="Wingdings"/>
              <a:buChar char=""/>
              <a:tabLst>
                <a:tab pos="1155700" algn="l"/>
              </a:tabLst>
            </a:pPr>
            <a:r>
              <a:rPr sz="2000" dirty="0">
                <a:latin typeface="Arial"/>
                <a:cs typeface="Arial"/>
              </a:rPr>
              <a:t>Security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Rule</a:t>
            </a:r>
            <a:endParaRPr sz="2000">
              <a:latin typeface="Arial"/>
              <a:cs typeface="Arial"/>
            </a:endParaRPr>
          </a:p>
          <a:p>
            <a:pPr marL="1155065" lvl="2" indent="-228600">
              <a:lnSpc>
                <a:spcPct val="100000"/>
              </a:lnSpc>
              <a:spcBef>
                <a:spcPts val="480"/>
              </a:spcBef>
              <a:buClr>
                <a:srgbClr val="659999"/>
              </a:buClr>
              <a:buSzPct val="65000"/>
              <a:buFont typeface="Wingdings"/>
              <a:buChar char=""/>
              <a:tabLst>
                <a:tab pos="1155700" algn="l"/>
              </a:tabLst>
            </a:pPr>
            <a:r>
              <a:rPr sz="2000" dirty="0">
                <a:latin typeface="Arial"/>
                <a:cs typeface="Arial"/>
              </a:rPr>
              <a:t>Rights of Persons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Served</a:t>
            </a:r>
            <a:endParaRPr sz="20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570"/>
              </a:spcBef>
              <a:buClr>
                <a:srgbClr val="99CCFF"/>
              </a:buClr>
              <a:buSzPct val="68750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Confidentiality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Laws</a:t>
            </a:r>
            <a:endParaRPr sz="2400">
              <a:latin typeface="Arial"/>
              <a:cs typeface="Arial"/>
            </a:endParaRPr>
          </a:p>
          <a:p>
            <a:pPr marL="756285" marR="34290" lvl="1" indent="-287020">
              <a:lnSpc>
                <a:spcPct val="100000"/>
              </a:lnSpc>
              <a:spcBef>
                <a:spcPts val="575"/>
              </a:spcBef>
              <a:buClr>
                <a:srgbClr val="99CCFF"/>
              </a:buClr>
              <a:buSzPct val="68750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Reminders </a:t>
            </a:r>
            <a:r>
              <a:rPr sz="2400" dirty="0">
                <a:latin typeface="Arial"/>
                <a:cs typeface="Arial"/>
              </a:rPr>
              <a:t>– </a:t>
            </a:r>
            <a:r>
              <a:rPr sz="2000" spc="-5" dirty="0">
                <a:latin typeface="Arial"/>
                <a:cs typeface="Arial"/>
              </a:rPr>
              <a:t>Staff  </a:t>
            </a:r>
            <a:r>
              <a:rPr sz="2000" dirty="0">
                <a:latin typeface="Arial"/>
                <a:cs typeface="Arial"/>
              </a:rPr>
              <a:t>meetings, ongoing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education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635465" y="2444816"/>
            <a:ext cx="1529974" cy="34287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20</a:t>
            </a:fld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7559" y="801566"/>
            <a:ext cx="473710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0" spc="-5" dirty="0">
                <a:latin typeface="Arial"/>
                <a:cs typeface="Arial"/>
              </a:rPr>
              <a:t>DOCUMENTATION</a:t>
            </a:r>
            <a:endParaRPr sz="4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52058" y="1863699"/>
            <a:ext cx="7132955" cy="4681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8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Learn the following </a:t>
            </a:r>
            <a:r>
              <a:rPr sz="2400" b="1" spc="-10" dirty="0">
                <a:latin typeface="Arial"/>
                <a:cs typeface="Arial"/>
              </a:rPr>
              <a:t>types </a:t>
            </a:r>
            <a:r>
              <a:rPr sz="2400" b="1" spc="-5" dirty="0">
                <a:latin typeface="Arial"/>
                <a:cs typeface="Arial"/>
              </a:rPr>
              <a:t>of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documentation</a:t>
            </a:r>
            <a:r>
              <a:rPr sz="2400" spc="-5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354965" marR="5080" indent="-342265">
              <a:lnSpc>
                <a:spcPct val="80000"/>
              </a:lnSpc>
              <a:spcBef>
                <a:spcPts val="525"/>
              </a:spcBef>
              <a:buClr>
                <a:srgbClr val="996565"/>
              </a:buClr>
              <a:buSzPct val="79545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200" spc="-5" dirty="0">
                <a:latin typeface="Arial"/>
                <a:cs typeface="Arial"/>
              </a:rPr>
              <a:t>Client Progress Logs (progress notes and hourly </a:t>
            </a:r>
            <a:r>
              <a:rPr sz="2200" dirty="0">
                <a:latin typeface="Arial"/>
                <a:cs typeface="Arial"/>
              </a:rPr>
              <a:t>logs):  </a:t>
            </a:r>
            <a:r>
              <a:rPr sz="2200" spc="-5" dirty="0">
                <a:latin typeface="Arial"/>
                <a:cs typeface="Arial"/>
              </a:rPr>
              <a:t>GFIRP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Model</a:t>
            </a:r>
            <a:endParaRPr sz="2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Clr>
                <a:srgbClr val="996565"/>
              </a:buClr>
              <a:buSzPct val="79545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200" spc="-5" dirty="0">
                <a:latin typeface="Arial"/>
                <a:cs typeface="Arial"/>
              </a:rPr>
              <a:t>Resident Charts</a:t>
            </a:r>
            <a:endParaRPr sz="2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Clr>
                <a:srgbClr val="996565"/>
              </a:buClr>
              <a:buSzPct val="79545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200" spc="-5" dirty="0">
                <a:latin typeface="Arial"/>
                <a:cs typeface="Arial"/>
              </a:rPr>
              <a:t>Personal Care</a:t>
            </a:r>
            <a:r>
              <a:rPr sz="2200" spc="1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Logs</a:t>
            </a:r>
            <a:endParaRPr sz="2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Clr>
                <a:srgbClr val="996565"/>
              </a:buClr>
              <a:buSzPct val="79545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200" spc="-10" dirty="0">
                <a:latin typeface="Arial"/>
                <a:cs typeface="Arial"/>
              </a:rPr>
              <a:t>Community </a:t>
            </a:r>
            <a:r>
              <a:rPr sz="2200" spc="-5" dirty="0">
                <a:latin typeface="Arial"/>
                <a:cs typeface="Arial"/>
              </a:rPr>
              <a:t>Living Supports</a:t>
            </a:r>
            <a:r>
              <a:rPr sz="2200" spc="5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Log</a:t>
            </a:r>
            <a:endParaRPr sz="2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Clr>
                <a:srgbClr val="996565"/>
              </a:buClr>
              <a:buSzPct val="79545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200" spc="-10" dirty="0">
                <a:latin typeface="Arial"/>
                <a:cs typeface="Arial"/>
              </a:rPr>
              <a:t>Med </a:t>
            </a:r>
            <a:r>
              <a:rPr sz="2200" spc="-5" dirty="0">
                <a:latin typeface="Arial"/>
                <a:cs typeface="Arial"/>
              </a:rPr>
              <a:t>Sheets/Logs &amp; </a:t>
            </a:r>
            <a:r>
              <a:rPr sz="2200" spc="-10" dirty="0">
                <a:latin typeface="Arial"/>
                <a:cs typeface="Arial"/>
              </a:rPr>
              <a:t>Med</a:t>
            </a:r>
            <a:r>
              <a:rPr sz="2200" spc="5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Records</a:t>
            </a:r>
            <a:endParaRPr sz="2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Clr>
                <a:srgbClr val="996565"/>
              </a:buClr>
              <a:buSzPct val="79545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200" spc="-5" dirty="0">
                <a:latin typeface="Arial"/>
                <a:cs typeface="Arial"/>
              </a:rPr>
              <a:t>Incident Reports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(IR’s)</a:t>
            </a:r>
            <a:endParaRPr sz="2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Clr>
                <a:srgbClr val="996565"/>
              </a:buClr>
              <a:buSzPct val="79545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200" spc="-5" dirty="0">
                <a:latin typeface="Arial"/>
                <a:cs typeface="Arial"/>
              </a:rPr>
              <a:t>Communications</a:t>
            </a:r>
            <a:r>
              <a:rPr sz="2200" spc="-5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Book</a:t>
            </a:r>
            <a:endParaRPr sz="2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Clr>
                <a:srgbClr val="996565"/>
              </a:buClr>
              <a:buSzPct val="79545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200" spc="-5" dirty="0">
                <a:latin typeface="Arial"/>
                <a:cs typeface="Arial"/>
              </a:rPr>
              <a:t>Case Manager/Visitor</a:t>
            </a:r>
            <a:r>
              <a:rPr sz="2200" spc="2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Book</a:t>
            </a:r>
            <a:endParaRPr sz="2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Clr>
                <a:srgbClr val="996565"/>
              </a:buClr>
              <a:buSzPct val="79545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200" spc="-5" dirty="0">
                <a:latin typeface="Arial"/>
                <a:cs typeface="Arial"/>
              </a:rPr>
              <a:t>LOA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Form</a:t>
            </a:r>
            <a:endParaRPr sz="2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Clr>
                <a:srgbClr val="996565"/>
              </a:buClr>
              <a:buSzPct val="79545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200" spc="-5" dirty="0">
                <a:latin typeface="Arial"/>
                <a:cs typeface="Arial"/>
              </a:rPr>
              <a:t>Resident Telephone</a:t>
            </a:r>
            <a:r>
              <a:rPr sz="2200" spc="1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Log</a:t>
            </a:r>
            <a:endParaRPr sz="2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Clr>
                <a:srgbClr val="996565"/>
              </a:buClr>
              <a:buSzPct val="79545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200" spc="-5" dirty="0">
                <a:latin typeface="Arial"/>
                <a:cs typeface="Arial"/>
              </a:rPr>
              <a:t>Resident Money</a:t>
            </a:r>
            <a:r>
              <a:rPr sz="2200" spc="1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Logs</a:t>
            </a:r>
            <a:endParaRPr sz="2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Clr>
                <a:srgbClr val="996565"/>
              </a:buClr>
              <a:buSzPct val="79545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200" spc="-5" dirty="0">
                <a:latin typeface="Arial"/>
                <a:cs typeface="Arial"/>
              </a:rPr>
              <a:t>Annual mandated paperwork (i.e., assessments),</a:t>
            </a:r>
            <a:r>
              <a:rPr sz="2200" spc="10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etc.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243828" y="2901970"/>
            <a:ext cx="2633258" cy="27201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21</a:t>
            </a:fld>
            <a:endParaRPr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25468" y="801566"/>
            <a:ext cx="307911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0" spc="-5" dirty="0">
                <a:latin typeface="Arial"/>
                <a:cs typeface="Arial"/>
              </a:rPr>
              <a:t>Sample</a:t>
            </a:r>
            <a:r>
              <a:rPr sz="4200" b="0" spc="-70" dirty="0">
                <a:latin typeface="Arial"/>
                <a:cs typeface="Arial"/>
              </a:rPr>
              <a:t> </a:t>
            </a:r>
            <a:r>
              <a:rPr sz="4200" b="0" spc="-5" dirty="0">
                <a:latin typeface="Arial"/>
                <a:cs typeface="Arial"/>
              </a:rPr>
              <a:t>Quiz</a:t>
            </a:r>
            <a:endParaRPr sz="4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52058" y="1862177"/>
            <a:ext cx="7917815" cy="4860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445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209550" algn="l"/>
              </a:tabLst>
            </a:pPr>
            <a:r>
              <a:rPr sz="1400" b="1" spc="-5" dirty="0">
                <a:latin typeface="Arial"/>
                <a:cs typeface="Arial"/>
              </a:rPr>
              <a:t>TSCS </a:t>
            </a:r>
            <a:r>
              <a:rPr sz="1400" b="1" dirty="0">
                <a:latin typeface="Arial"/>
                <a:cs typeface="Arial"/>
              </a:rPr>
              <a:t>MISSION is “</a:t>
            </a:r>
            <a:r>
              <a:rPr sz="1400" b="1" i="1" dirty="0">
                <a:latin typeface="Arial"/>
                <a:cs typeface="Arial"/>
              </a:rPr>
              <a:t>to </a:t>
            </a:r>
            <a:r>
              <a:rPr sz="1400" b="1" i="1" spc="-5" dirty="0">
                <a:latin typeface="Arial"/>
                <a:cs typeface="Arial"/>
              </a:rPr>
              <a:t>provide the highest-quality </a:t>
            </a:r>
            <a:r>
              <a:rPr sz="1400" b="1" i="1" dirty="0">
                <a:latin typeface="Arial"/>
                <a:cs typeface="Arial"/>
              </a:rPr>
              <a:t>services </a:t>
            </a:r>
            <a:r>
              <a:rPr sz="1400" b="1" i="1" spc="-5" dirty="0">
                <a:latin typeface="Arial"/>
                <a:cs typeface="Arial"/>
              </a:rPr>
              <a:t>and supports </a:t>
            </a:r>
            <a:r>
              <a:rPr sz="1400" b="1" i="1" dirty="0">
                <a:latin typeface="Arial"/>
                <a:cs typeface="Arial"/>
              </a:rPr>
              <a:t>to </a:t>
            </a:r>
            <a:r>
              <a:rPr sz="1400" b="1" i="1" spc="-5" dirty="0">
                <a:latin typeface="Arial"/>
                <a:cs typeface="Arial"/>
              </a:rPr>
              <a:t>people</a:t>
            </a:r>
            <a:r>
              <a:rPr sz="1400" b="1" i="1" spc="-229" dirty="0">
                <a:latin typeface="Arial"/>
                <a:cs typeface="Arial"/>
              </a:rPr>
              <a:t> </a:t>
            </a:r>
            <a:r>
              <a:rPr sz="1400" b="1" i="1" dirty="0">
                <a:latin typeface="Arial"/>
                <a:cs typeface="Arial"/>
              </a:rPr>
              <a:t>with  </a:t>
            </a:r>
            <a:r>
              <a:rPr sz="1400" b="1" i="1" spc="-5" dirty="0">
                <a:latin typeface="Arial"/>
                <a:cs typeface="Arial"/>
              </a:rPr>
              <a:t>chronic mental </a:t>
            </a:r>
            <a:r>
              <a:rPr sz="1400" b="1" i="1" dirty="0">
                <a:latin typeface="Arial"/>
                <a:cs typeface="Arial"/>
              </a:rPr>
              <a:t>illness </a:t>
            </a:r>
            <a:r>
              <a:rPr sz="1400" b="1" i="1" spc="-5" dirty="0">
                <a:latin typeface="Arial"/>
                <a:cs typeface="Arial"/>
              </a:rPr>
              <a:t>and residential young adults </a:t>
            </a:r>
            <a:r>
              <a:rPr sz="1400" b="1" i="1" dirty="0">
                <a:latin typeface="Arial"/>
                <a:cs typeface="Arial"/>
              </a:rPr>
              <a:t>to </a:t>
            </a:r>
            <a:r>
              <a:rPr sz="1400" b="1" i="1" spc="-5" dirty="0">
                <a:latin typeface="Arial"/>
                <a:cs typeface="Arial"/>
              </a:rPr>
              <a:t>meet their individual</a:t>
            </a:r>
            <a:r>
              <a:rPr sz="1400" b="1" i="1" spc="-225" dirty="0">
                <a:latin typeface="Arial"/>
                <a:cs typeface="Arial"/>
              </a:rPr>
              <a:t> </a:t>
            </a:r>
            <a:r>
              <a:rPr sz="1400" b="1" i="1" spc="-5" dirty="0">
                <a:latin typeface="Arial"/>
                <a:cs typeface="Arial"/>
              </a:rPr>
              <a:t>needs</a:t>
            </a:r>
            <a:r>
              <a:rPr sz="1400" b="1" spc="-5" dirty="0">
                <a:latin typeface="Arial"/>
                <a:cs typeface="Arial"/>
              </a:rPr>
              <a:t>”.</a:t>
            </a:r>
            <a:endParaRPr sz="1400">
              <a:latin typeface="Arial"/>
              <a:cs typeface="Arial"/>
            </a:endParaRPr>
          </a:p>
          <a:p>
            <a:pPr marL="1025525">
              <a:lnSpc>
                <a:spcPct val="100000"/>
              </a:lnSpc>
              <a:spcBef>
                <a:spcPts val="340"/>
              </a:spcBef>
              <a:tabLst>
                <a:tab pos="3669665" algn="l"/>
              </a:tabLst>
            </a:pPr>
            <a:r>
              <a:rPr sz="1400" spc="-5" dirty="0">
                <a:latin typeface="Arial"/>
                <a:cs typeface="Arial"/>
              </a:rPr>
              <a:t>True	False</a:t>
            </a:r>
            <a:endParaRPr sz="1400">
              <a:latin typeface="Arial"/>
              <a:cs typeface="Arial"/>
            </a:endParaRPr>
          </a:p>
          <a:p>
            <a:pPr marL="208915" indent="-196215" algn="just">
              <a:lnSpc>
                <a:spcPct val="100000"/>
              </a:lnSpc>
              <a:spcBef>
                <a:spcPts val="335"/>
              </a:spcBef>
              <a:buAutoNum type="arabicPeriod" startAt="2"/>
              <a:tabLst>
                <a:tab pos="209550" algn="l"/>
              </a:tabLst>
            </a:pPr>
            <a:r>
              <a:rPr sz="1400" b="1" spc="-5" dirty="0">
                <a:latin typeface="Arial"/>
                <a:cs typeface="Arial"/>
              </a:rPr>
              <a:t>The following </a:t>
            </a:r>
            <a:r>
              <a:rPr sz="1400" b="1" dirty="0">
                <a:latin typeface="Arial"/>
                <a:cs typeface="Arial"/>
              </a:rPr>
              <a:t>are </a:t>
            </a:r>
            <a:r>
              <a:rPr sz="1400" b="1" spc="-5" dirty="0">
                <a:latin typeface="Arial"/>
                <a:cs typeface="Arial"/>
              </a:rPr>
              <a:t>examples of </a:t>
            </a:r>
            <a:r>
              <a:rPr sz="1400" b="1" i="1" spc="-5" dirty="0">
                <a:latin typeface="Arial"/>
                <a:cs typeface="Arial"/>
              </a:rPr>
              <a:t>values </a:t>
            </a:r>
            <a:r>
              <a:rPr sz="1400" b="1" spc="-5" dirty="0">
                <a:latin typeface="Arial"/>
                <a:cs typeface="Arial"/>
              </a:rPr>
              <a:t>that guide our</a:t>
            </a:r>
            <a:r>
              <a:rPr sz="1400" b="1" spc="-16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actions:</a:t>
            </a:r>
            <a:endParaRPr sz="1400">
              <a:latin typeface="Arial"/>
              <a:cs typeface="Arial"/>
            </a:endParaRPr>
          </a:p>
          <a:p>
            <a:pPr marL="1083945" lvl="1" indent="-157480">
              <a:lnSpc>
                <a:spcPct val="100000"/>
              </a:lnSpc>
              <a:spcBef>
                <a:spcPts val="335"/>
              </a:spcBef>
              <a:buChar char="■"/>
              <a:tabLst>
                <a:tab pos="1084580" algn="l"/>
              </a:tabLst>
            </a:pPr>
            <a:r>
              <a:rPr sz="1400" i="1" spc="15" dirty="0">
                <a:latin typeface="Arial"/>
                <a:cs typeface="Arial"/>
              </a:rPr>
              <a:t>We </a:t>
            </a:r>
            <a:r>
              <a:rPr sz="1400" i="1" dirty="0">
                <a:latin typeface="Arial"/>
                <a:cs typeface="Arial"/>
              </a:rPr>
              <a:t>are </a:t>
            </a:r>
            <a:r>
              <a:rPr sz="1400" i="1" spc="-5" dirty="0">
                <a:latin typeface="Arial"/>
                <a:cs typeface="Arial"/>
              </a:rPr>
              <a:t>always</a:t>
            </a:r>
            <a:r>
              <a:rPr sz="1400" i="1" spc="-100" dirty="0">
                <a:latin typeface="Arial"/>
                <a:cs typeface="Arial"/>
              </a:rPr>
              <a:t> </a:t>
            </a:r>
            <a:r>
              <a:rPr sz="1400" i="1" spc="-5" dirty="0">
                <a:latin typeface="Arial"/>
                <a:cs typeface="Arial"/>
              </a:rPr>
              <a:t>customer-focused.</a:t>
            </a:r>
            <a:endParaRPr sz="1400">
              <a:latin typeface="Arial"/>
              <a:cs typeface="Arial"/>
            </a:endParaRPr>
          </a:p>
          <a:p>
            <a:pPr marL="1083945" lvl="1" indent="-157480">
              <a:lnSpc>
                <a:spcPct val="100000"/>
              </a:lnSpc>
              <a:spcBef>
                <a:spcPts val="335"/>
              </a:spcBef>
              <a:buChar char="■"/>
              <a:tabLst>
                <a:tab pos="1084580" algn="l"/>
              </a:tabLst>
            </a:pPr>
            <a:r>
              <a:rPr sz="1400" i="1" spc="15" dirty="0">
                <a:latin typeface="Arial"/>
                <a:cs typeface="Arial"/>
              </a:rPr>
              <a:t>We </a:t>
            </a:r>
            <a:r>
              <a:rPr sz="1400" i="1" dirty="0">
                <a:latin typeface="Arial"/>
                <a:cs typeface="Arial"/>
              </a:rPr>
              <a:t>respect each </a:t>
            </a:r>
            <a:r>
              <a:rPr sz="1400" i="1" spc="-5" dirty="0">
                <a:latin typeface="Arial"/>
                <a:cs typeface="Arial"/>
              </a:rPr>
              <a:t>other and all</a:t>
            </a:r>
            <a:r>
              <a:rPr sz="1400" i="1" spc="-175" dirty="0">
                <a:latin typeface="Arial"/>
                <a:cs typeface="Arial"/>
              </a:rPr>
              <a:t> </a:t>
            </a:r>
            <a:r>
              <a:rPr sz="1400" i="1" dirty="0">
                <a:latin typeface="Arial"/>
                <a:cs typeface="Arial"/>
              </a:rPr>
              <a:t>others.</a:t>
            </a:r>
            <a:endParaRPr sz="1400">
              <a:latin typeface="Arial"/>
              <a:cs typeface="Arial"/>
            </a:endParaRPr>
          </a:p>
          <a:p>
            <a:pPr marL="1083945" lvl="1" indent="-157480">
              <a:lnSpc>
                <a:spcPct val="100000"/>
              </a:lnSpc>
              <a:spcBef>
                <a:spcPts val="335"/>
              </a:spcBef>
              <a:buChar char="■"/>
              <a:tabLst>
                <a:tab pos="1084580" algn="l"/>
              </a:tabLst>
            </a:pPr>
            <a:r>
              <a:rPr sz="1400" i="1" spc="15" dirty="0">
                <a:latin typeface="Arial"/>
                <a:cs typeface="Arial"/>
              </a:rPr>
              <a:t>We </a:t>
            </a:r>
            <a:r>
              <a:rPr sz="1400" i="1" spc="-5" dirty="0">
                <a:latin typeface="Arial"/>
                <a:cs typeface="Arial"/>
              </a:rPr>
              <a:t>value integrity and </a:t>
            </a:r>
            <a:r>
              <a:rPr sz="1400" i="1" dirty="0">
                <a:latin typeface="Arial"/>
                <a:cs typeface="Arial"/>
              </a:rPr>
              <a:t>conduct business </a:t>
            </a:r>
            <a:r>
              <a:rPr sz="1400" i="1" spc="-5" dirty="0">
                <a:latin typeface="Arial"/>
                <a:cs typeface="Arial"/>
              </a:rPr>
              <a:t>ethically with </a:t>
            </a:r>
            <a:r>
              <a:rPr sz="1400" i="1" dirty="0">
                <a:latin typeface="Arial"/>
                <a:cs typeface="Arial"/>
              </a:rPr>
              <a:t>a </a:t>
            </a:r>
            <a:r>
              <a:rPr sz="1400" i="1" spc="-5" dirty="0">
                <a:latin typeface="Arial"/>
                <a:cs typeface="Arial"/>
              </a:rPr>
              <a:t>commitment </a:t>
            </a:r>
            <a:r>
              <a:rPr sz="1400" i="1" dirty="0">
                <a:latin typeface="Arial"/>
                <a:cs typeface="Arial"/>
              </a:rPr>
              <a:t>to </a:t>
            </a:r>
            <a:r>
              <a:rPr sz="1400" i="1" spc="-5" dirty="0">
                <a:latin typeface="Arial"/>
                <a:cs typeface="Arial"/>
              </a:rPr>
              <a:t>moral</a:t>
            </a:r>
            <a:r>
              <a:rPr sz="1400" i="1" spc="-204" dirty="0">
                <a:latin typeface="Arial"/>
                <a:cs typeface="Arial"/>
              </a:rPr>
              <a:t> </a:t>
            </a:r>
            <a:r>
              <a:rPr sz="1400" i="1" spc="-5" dirty="0">
                <a:latin typeface="Arial"/>
                <a:cs typeface="Arial"/>
              </a:rPr>
              <a:t>integrity.</a:t>
            </a:r>
            <a:endParaRPr sz="1400">
              <a:latin typeface="Arial"/>
              <a:cs typeface="Arial"/>
            </a:endParaRPr>
          </a:p>
          <a:p>
            <a:pPr marL="1074420">
              <a:lnSpc>
                <a:spcPct val="100000"/>
              </a:lnSpc>
              <a:spcBef>
                <a:spcPts val="335"/>
              </a:spcBef>
              <a:tabLst>
                <a:tab pos="3717925" algn="l"/>
              </a:tabLst>
            </a:pPr>
            <a:r>
              <a:rPr sz="1400" spc="-5" dirty="0">
                <a:latin typeface="Arial"/>
                <a:cs typeface="Arial"/>
              </a:rPr>
              <a:t>None of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Above	All of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Above</a:t>
            </a:r>
            <a:endParaRPr sz="1400">
              <a:latin typeface="Arial"/>
              <a:cs typeface="Arial"/>
            </a:endParaRPr>
          </a:p>
          <a:p>
            <a:pPr marL="208915" indent="-196215" algn="just">
              <a:lnSpc>
                <a:spcPct val="100000"/>
              </a:lnSpc>
              <a:spcBef>
                <a:spcPts val="340"/>
              </a:spcBef>
              <a:buAutoNum type="arabicPeriod" startAt="3"/>
              <a:tabLst>
                <a:tab pos="209550" algn="l"/>
              </a:tabLst>
            </a:pPr>
            <a:r>
              <a:rPr sz="1400" b="1" spc="-5" dirty="0">
                <a:latin typeface="Arial"/>
                <a:cs typeface="Arial"/>
              </a:rPr>
              <a:t>TSCS programs and services include “community housing” and “supported</a:t>
            </a:r>
            <a:r>
              <a:rPr sz="1400" b="1" spc="-15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living”.</a:t>
            </a:r>
            <a:endParaRPr sz="1400">
              <a:latin typeface="Arial"/>
              <a:cs typeface="Arial"/>
            </a:endParaRPr>
          </a:p>
          <a:p>
            <a:pPr marL="1025525">
              <a:lnSpc>
                <a:spcPct val="100000"/>
              </a:lnSpc>
              <a:spcBef>
                <a:spcPts val="335"/>
              </a:spcBef>
              <a:tabLst>
                <a:tab pos="3669665" algn="l"/>
              </a:tabLst>
            </a:pPr>
            <a:r>
              <a:rPr sz="1400" spc="-5" dirty="0">
                <a:latin typeface="Arial"/>
                <a:cs typeface="Arial"/>
              </a:rPr>
              <a:t>True	False</a:t>
            </a:r>
            <a:endParaRPr sz="1400">
              <a:latin typeface="Arial"/>
              <a:cs typeface="Arial"/>
            </a:endParaRPr>
          </a:p>
          <a:p>
            <a:pPr marL="208915" indent="-196215" algn="just">
              <a:lnSpc>
                <a:spcPct val="100000"/>
              </a:lnSpc>
              <a:spcBef>
                <a:spcPts val="335"/>
              </a:spcBef>
              <a:buAutoNum type="arabicPeriod" startAt="4"/>
              <a:tabLst>
                <a:tab pos="209550" algn="l"/>
              </a:tabLst>
            </a:pPr>
            <a:r>
              <a:rPr sz="1400" b="1" spc="-5" dirty="0">
                <a:latin typeface="Arial"/>
                <a:cs typeface="Arial"/>
              </a:rPr>
              <a:t>TSCS </a:t>
            </a:r>
            <a:r>
              <a:rPr sz="1400" b="1" dirty="0">
                <a:latin typeface="Arial"/>
                <a:cs typeface="Arial"/>
              </a:rPr>
              <a:t>is a </a:t>
            </a:r>
            <a:r>
              <a:rPr sz="1400" b="1" spc="-5" dirty="0">
                <a:latin typeface="Arial"/>
                <a:cs typeface="Arial"/>
              </a:rPr>
              <a:t>CARF-accredited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organization.</a:t>
            </a:r>
            <a:endParaRPr sz="1400">
              <a:latin typeface="Arial"/>
              <a:cs typeface="Arial"/>
            </a:endParaRPr>
          </a:p>
          <a:p>
            <a:pPr marL="1025525">
              <a:lnSpc>
                <a:spcPct val="100000"/>
              </a:lnSpc>
              <a:spcBef>
                <a:spcPts val="335"/>
              </a:spcBef>
              <a:tabLst>
                <a:tab pos="3669665" algn="l"/>
              </a:tabLst>
            </a:pPr>
            <a:r>
              <a:rPr sz="1400" spc="-5" dirty="0">
                <a:latin typeface="Arial"/>
                <a:cs typeface="Arial"/>
              </a:rPr>
              <a:t>True	False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AutoNum type="arabicPeriod" startAt="5"/>
              <a:tabLst>
                <a:tab pos="209550" algn="l"/>
              </a:tabLst>
            </a:pPr>
            <a:r>
              <a:rPr sz="1400" b="1" spc="-5" dirty="0">
                <a:latin typeface="Arial"/>
                <a:cs typeface="Arial"/>
              </a:rPr>
              <a:t>TSCS has implemented policies, procedures, plans and programs that spell out parameters  and guidelines </a:t>
            </a:r>
            <a:r>
              <a:rPr sz="1400" b="1" spc="-10" dirty="0">
                <a:latin typeface="Arial"/>
                <a:cs typeface="Arial"/>
              </a:rPr>
              <a:t>employees </a:t>
            </a:r>
            <a:r>
              <a:rPr sz="1400" b="1" spc="-5" dirty="0">
                <a:latin typeface="Arial"/>
                <a:cs typeface="Arial"/>
              </a:rPr>
              <a:t>must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follow.</a:t>
            </a:r>
            <a:endParaRPr sz="1400">
              <a:latin typeface="Arial"/>
              <a:cs typeface="Arial"/>
            </a:endParaRPr>
          </a:p>
          <a:p>
            <a:pPr marL="1045844">
              <a:lnSpc>
                <a:spcPct val="100000"/>
              </a:lnSpc>
              <a:spcBef>
                <a:spcPts val="335"/>
              </a:spcBef>
              <a:tabLst>
                <a:tab pos="3669665" algn="l"/>
              </a:tabLst>
            </a:pPr>
            <a:r>
              <a:rPr sz="1400" spc="-5" dirty="0">
                <a:latin typeface="Arial"/>
                <a:cs typeface="Arial"/>
              </a:rPr>
              <a:t>True	False</a:t>
            </a:r>
            <a:endParaRPr sz="1400">
              <a:latin typeface="Arial"/>
              <a:cs typeface="Arial"/>
            </a:endParaRPr>
          </a:p>
          <a:p>
            <a:pPr marL="12700" marR="295910" algn="just">
              <a:lnSpc>
                <a:spcPct val="100000"/>
              </a:lnSpc>
              <a:spcBef>
                <a:spcPts val="340"/>
              </a:spcBef>
              <a:buAutoNum type="arabicPeriod" startAt="6"/>
              <a:tabLst>
                <a:tab pos="209550" algn="l"/>
              </a:tabLst>
            </a:pPr>
            <a:r>
              <a:rPr sz="1400" b="1" spc="-5" dirty="0">
                <a:latin typeface="Arial"/>
                <a:cs typeface="Arial"/>
              </a:rPr>
              <a:t>Personal </a:t>
            </a:r>
            <a:r>
              <a:rPr sz="1400" b="1" dirty="0">
                <a:latin typeface="Arial"/>
                <a:cs typeface="Arial"/>
              </a:rPr>
              <a:t>care </a:t>
            </a:r>
            <a:r>
              <a:rPr sz="1400" b="1" spc="-5" dirty="0">
                <a:latin typeface="Arial"/>
                <a:cs typeface="Arial"/>
              </a:rPr>
              <a:t>activities </a:t>
            </a:r>
            <a:r>
              <a:rPr sz="1400" b="1" dirty="0">
                <a:latin typeface="Arial"/>
                <a:cs typeface="Arial"/>
              </a:rPr>
              <a:t>require </a:t>
            </a:r>
            <a:r>
              <a:rPr sz="1400" b="1" spc="-10" dirty="0">
                <a:latin typeface="Arial"/>
                <a:cs typeface="Arial"/>
              </a:rPr>
              <a:t>physical </a:t>
            </a:r>
            <a:r>
              <a:rPr sz="1400" b="1" spc="-5" dirty="0">
                <a:latin typeface="Arial"/>
                <a:cs typeface="Arial"/>
              </a:rPr>
              <a:t>assistance or doing the activity for the person,  </a:t>
            </a:r>
            <a:r>
              <a:rPr sz="1400" b="1" dirty="0">
                <a:latin typeface="Arial"/>
                <a:cs typeface="Arial"/>
              </a:rPr>
              <a:t>while </a:t>
            </a:r>
            <a:r>
              <a:rPr sz="1400" b="1" spc="-5" dirty="0">
                <a:latin typeface="Arial"/>
                <a:cs typeface="Arial"/>
              </a:rPr>
              <a:t>community </a:t>
            </a:r>
            <a:r>
              <a:rPr sz="1400" b="1" dirty="0">
                <a:latin typeface="Arial"/>
                <a:cs typeface="Arial"/>
              </a:rPr>
              <a:t>living </a:t>
            </a:r>
            <a:r>
              <a:rPr sz="1400" b="1" spc="-5" dirty="0">
                <a:latin typeface="Arial"/>
                <a:cs typeface="Arial"/>
              </a:rPr>
              <a:t>supports activities </a:t>
            </a:r>
            <a:r>
              <a:rPr sz="1400" b="1" dirty="0">
                <a:latin typeface="Arial"/>
                <a:cs typeface="Arial"/>
              </a:rPr>
              <a:t>require </a:t>
            </a:r>
            <a:r>
              <a:rPr sz="1400" b="1" spc="-5" dirty="0">
                <a:latin typeface="Arial"/>
                <a:cs typeface="Arial"/>
              </a:rPr>
              <a:t>reminding, observing, training, guiding,  verbally assisting and monitoring the person</a:t>
            </a:r>
            <a:r>
              <a:rPr sz="1400" b="1" spc="-16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served.</a:t>
            </a:r>
            <a:endParaRPr sz="1400">
              <a:latin typeface="Arial"/>
              <a:cs typeface="Arial"/>
            </a:endParaRPr>
          </a:p>
          <a:p>
            <a:pPr marL="1045844">
              <a:lnSpc>
                <a:spcPct val="100000"/>
              </a:lnSpc>
              <a:spcBef>
                <a:spcPts val="335"/>
              </a:spcBef>
              <a:tabLst>
                <a:tab pos="3669665" algn="l"/>
              </a:tabLst>
            </a:pPr>
            <a:r>
              <a:rPr sz="1400" spc="-5" dirty="0">
                <a:latin typeface="Arial"/>
                <a:cs typeface="Arial"/>
              </a:rPr>
              <a:t>True	False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41357" y="2368616"/>
            <a:ext cx="222488" cy="228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7641" y="2356424"/>
            <a:ext cx="250190" cy="254635"/>
          </a:xfrm>
          <a:custGeom>
            <a:avLst/>
            <a:gdLst/>
            <a:ahLst/>
            <a:cxnLst/>
            <a:rect l="l" t="t" r="r" b="b"/>
            <a:pathLst>
              <a:path w="250189" h="254635">
                <a:moveTo>
                  <a:pt x="249920" y="248396"/>
                </a:moveTo>
                <a:lnTo>
                  <a:pt x="249920" y="6096"/>
                </a:lnTo>
                <a:lnTo>
                  <a:pt x="243824" y="0"/>
                </a:lnTo>
                <a:lnTo>
                  <a:pt x="6096" y="0"/>
                </a:lnTo>
                <a:lnTo>
                  <a:pt x="0" y="6096"/>
                </a:lnTo>
                <a:lnTo>
                  <a:pt x="0" y="248396"/>
                </a:lnTo>
                <a:lnTo>
                  <a:pt x="4572" y="252968"/>
                </a:lnTo>
                <a:lnTo>
                  <a:pt x="4572" y="21336"/>
                </a:lnTo>
                <a:lnTo>
                  <a:pt x="21336" y="4572"/>
                </a:lnTo>
                <a:lnTo>
                  <a:pt x="43857" y="25908"/>
                </a:lnTo>
                <a:lnTo>
                  <a:pt x="206063" y="25908"/>
                </a:lnTo>
                <a:lnTo>
                  <a:pt x="228584" y="4572"/>
                </a:lnTo>
                <a:lnTo>
                  <a:pt x="245348" y="21336"/>
                </a:lnTo>
                <a:lnTo>
                  <a:pt x="245348" y="252968"/>
                </a:lnTo>
                <a:lnTo>
                  <a:pt x="249920" y="248396"/>
                </a:lnTo>
                <a:close/>
              </a:path>
              <a:path w="250189" h="254635">
                <a:moveTo>
                  <a:pt x="43857" y="25908"/>
                </a:moveTo>
                <a:lnTo>
                  <a:pt x="21336" y="4572"/>
                </a:lnTo>
                <a:lnTo>
                  <a:pt x="4572" y="21336"/>
                </a:lnTo>
                <a:lnTo>
                  <a:pt x="13716" y="30988"/>
                </a:lnTo>
                <a:lnTo>
                  <a:pt x="13716" y="25908"/>
                </a:lnTo>
                <a:lnTo>
                  <a:pt x="25908" y="12192"/>
                </a:lnTo>
                <a:lnTo>
                  <a:pt x="25908" y="25908"/>
                </a:lnTo>
                <a:lnTo>
                  <a:pt x="43857" y="25908"/>
                </a:lnTo>
                <a:close/>
              </a:path>
              <a:path w="250189" h="254635">
                <a:moveTo>
                  <a:pt x="25908" y="210635"/>
                </a:moveTo>
                <a:lnTo>
                  <a:pt x="25908" y="43857"/>
                </a:lnTo>
                <a:lnTo>
                  <a:pt x="4572" y="21336"/>
                </a:lnTo>
                <a:lnTo>
                  <a:pt x="4572" y="233156"/>
                </a:lnTo>
                <a:lnTo>
                  <a:pt x="25908" y="210635"/>
                </a:lnTo>
                <a:close/>
              </a:path>
              <a:path w="250189" h="254635">
                <a:moveTo>
                  <a:pt x="50292" y="222488"/>
                </a:moveTo>
                <a:lnTo>
                  <a:pt x="32004" y="204200"/>
                </a:lnTo>
                <a:lnTo>
                  <a:pt x="4572" y="233156"/>
                </a:lnTo>
                <a:lnTo>
                  <a:pt x="13716" y="242300"/>
                </a:lnTo>
                <a:lnTo>
                  <a:pt x="13716" y="228584"/>
                </a:lnTo>
                <a:lnTo>
                  <a:pt x="28956" y="228584"/>
                </a:lnTo>
                <a:lnTo>
                  <a:pt x="28956" y="220964"/>
                </a:lnTo>
                <a:lnTo>
                  <a:pt x="33528" y="225536"/>
                </a:lnTo>
                <a:lnTo>
                  <a:pt x="47074" y="225536"/>
                </a:lnTo>
                <a:lnTo>
                  <a:pt x="50292" y="222488"/>
                </a:lnTo>
                <a:close/>
              </a:path>
              <a:path w="250189" h="254635">
                <a:moveTo>
                  <a:pt x="245348" y="252968"/>
                </a:moveTo>
                <a:lnTo>
                  <a:pt x="245348" y="233156"/>
                </a:lnTo>
                <a:lnTo>
                  <a:pt x="228584" y="249920"/>
                </a:lnTo>
                <a:lnTo>
                  <a:pt x="206063" y="228584"/>
                </a:lnTo>
                <a:lnTo>
                  <a:pt x="43857" y="228584"/>
                </a:lnTo>
                <a:lnTo>
                  <a:pt x="21336" y="249920"/>
                </a:lnTo>
                <a:lnTo>
                  <a:pt x="4572" y="233156"/>
                </a:lnTo>
                <a:lnTo>
                  <a:pt x="4572" y="252968"/>
                </a:lnTo>
                <a:lnTo>
                  <a:pt x="6096" y="254492"/>
                </a:lnTo>
                <a:lnTo>
                  <a:pt x="243824" y="254492"/>
                </a:lnTo>
                <a:lnTo>
                  <a:pt x="245348" y="252968"/>
                </a:lnTo>
                <a:close/>
              </a:path>
              <a:path w="250189" h="254635">
                <a:moveTo>
                  <a:pt x="25908" y="25908"/>
                </a:moveTo>
                <a:lnTo>
                  <a:pt x="25908" y="12192"/>
                </a:lnTo>
                <a:lnTo>
                  <a:pt x="13716" y="25908"/>
                </a:lnTo>
                <a:lnTo>
                  <a:pt x="25908" y="25908"/>
                </a:lnTo>
                <a:close/>
              </a:path>
              <a:path w="250189" h="254635">
                <a:moveTo>
                  <a:pt x="45466" y="27432"/>
                </a:moveTo>
                <a:lnTo>
                  <a:pt x="43857" y="25908"/>
                </a:lnTo>
                <a:lnTo>
                  <a:pt x="13716" y="25908"/>
                </a:lnTo>
                <a:lnTo>
                  <a:pt x="13716" y="30988"/>
                </a:lnTo>
                <a:lnTo>
                  <a:pt x="28956" y="47074"/>
                </a:lnTo>
                <a:lnTo>
                  <a:pt x="28956" y="33528"/>
                </a:lnTo>
                <a:lnTo>
                  <a:pt x="33528" y="27432"/>
                </a:lnTo>
                <a:lnTo>
                  <a:pt x="45466" y="27432"/>
                </a:lnTo>
                <a:close/>
              </a:path>
              <a:path w="250189" h="254635">
                <a:moveTo>
                  <a:pt x="43857" y="228584"/>
                </a:moveTo>
                <a:lnTo>
                  <a:pt x="13716" y="228584"/>
                </a:lnTo>
                <a:lnTo>
                  <a:pt x="25908" y="240776"/>
                </a:lnTo>
                <a:lnTo>
                  <a:pt x="25908" y="245589"/>
                </a:lnTo>
                <a:lnTo>
                  <a:pt x="43857" y="228584"/>
                </a:lnTo>
                <a:close/>
              </a:path>
              <a:path w="250189" h="254635">
                <a:moveTo>
                  <a:pt x="25908" y="245589"/>
                </a:moveTo>
                <a:lnTo>
                  <a:pt x="25908" y="240776"/>
                </a:lnTo>
                <a:lnTo>
                  <a:pt x="13716" y="228584"/>
                </a:lnTo>
                <a:lnTo>
                  <a:pt x="13716" y="242300"/>
                </a:lnTo>
                <a:lnTo>
                  <a:pt x="21336" y="249920"/>
                </a:lnTo>
                <a:lnTo>
                  <a:pt x="25908" y="245589"/>
                </a:lnTo>
                <a:close/>
              </a:path>
              <a:path w="250189" h="254635">
                <a:moveTo>
                  <a:pt x="50292" y="32004"/>
                </a:moveTo>
                <a:lnTo>
                  <a:pt x="45466" y="27432"/>
                </a:lnTo>
                <a:lnTo>
                  <a:pt x="33528" y="27432"/>
                </a:lnTo>
                <a:lnTo>
                  <a:pt x="28956" y="33528"/>
                </a:lnTo>
                <a:lnTo>
                  <a:pt x="28956" y="47074"/>
                </a:lnTo>
                <a:lnTo>
                  <a:pt x="32004" y="50292"/>
                </a:lnTo>
                <a:lnTo>
                  <a:pt x="50292" y="32004"/>
                </a:lnTo>
                <a:close/>
              </a:path>
              <a:path w="250189" h="254635">
                <a:moveTo>
                  <a:pt x="50292" y="44184"/>
                </a:moveTo>
                <a:lnTo>
                  <a:pt x="50292" y="32004"/>
                </a:lnTo>
                <a:lnTo>
                  <a:pt x="32004" y="50292"/>
                </a:lnTo>
                <a:lnTo>
                  <a:pt x="28956" y="47074"/>
                </a:lnTo>
                <a:lnTo>
                  <a:pt x="28956" y="207418"/>
                </a:lnTo>
                <a:lnTo>
                  <a:pt x="32004" y="204200"/>
                </a:lnTo>
                <a:lnTo>
                  <a:pt x="41148" y="213344"/>
                </a:lnTo>
                <a:lnTo>
                  <a:pt x="41148" y="53340"/>
                </a:lnTo>
                <a:lnTo>
                  <a:pt x="50292" y="44184"/>
                </a:lnTo>
                <a:close/>
              </a:path>
              <a:path w="250189" h="254635">
                <a:moveTo>
                  <a:pt x="47074" y="225536"/>
                </a:moveTo>
                <a:lnTo>
                  <a:pt x="33528" y="225536"/>
                </a:lnTo>
                <a:lnTo>
                  <a:pt x="28956" y="220964"/>
                </a:lnTo>
                <a:lnTo>
                  <a:pt x="28956" y="228584"/>
                </a:lnTo>
                <a:lnTo>
                  <a:pt x="43857" y="228584"/>
                </a:lnTo>
                <a:lnTo>
                  <a:pt x="47074" y="225536"/>
                </a:lnTo>
                <a:close/>
              </a:path>
              <a:path w="250189" h="254635">
                <a:moveTo>
                  <a:pt x="53324" y="53340"/>
                </a:moveTo>
                <a:lnTo>
                  <a:pt x="53324" y="41148"/>
                </a:lnTo>
                <a:lnTo>
                  <a:pt x="41148" y="53340"/>
                </a:lnTo>
                <a:lnTo>
                  <a:pt x="53324" y="53340"/>
                </a:lnTo>
                <a:close/>
              </a:path>
              <a:path w="250189" h="254635">
                <a:moveTo>
                  <a:pt x="53324" y="201152"/>
                </a:moveTo>
                <a:lnTo>
                  <a:pt x="53324" y="53340"/>
                </a:lnTo>
                <a:lnTo>
                  <a:pt x="41148" y="53340"/>
                </a:lnTo>
                <a:lnTo>
                  <a:pt x="41148" y="201152"/>
                </a:lnTo>
                <a:lnTo>
                  <a:pt x="53324" y="201152"/>
                </a:lnTo>
                <a:close/>
              </a:path>
              <a:path w="250189" h="254635">
                <a:moveTo>
                  <a:pt x="208772" y="201152"/>
                </a:moveTo>
                <a:lnTo>
                  <a:pt x="41148" y="201152"/>
                </a:lnTo>
                <a:lnTo>
                  <a:pt x="53324" y="213344"/>
                </a:lnTo>
                <a:lnTo>
                  <a:pt x="53324" y="225536"/>
                </a:lnTo>
                <a:lnTo>
                  <a:pt x="196580" y="225536"/>
                </a:lnTo>
                <a:lnTo>
                  <a:pt x="196580" y="213344"/>
                </a:lnTo>
                <a:lnTo>
                  <a:pt x="208772" y="201152"/>
                </a:lnTo>
                <a:close/>
              </a:path>
              <a:path w="250189" h="254635">
                <a:moveTo>
                  <a:pt x="53324" y="225536"/>
                </a:moveTo>
                <a:lnTo>
                  <a:pt x="53324" y="213344"/>
                </a:lnTo>
                <a:lnTo>
                  <a:pt x="41148" y="201152"/>
                </a:lnTo>
                <a:lnTo>
                  <a:pt x="41148" y="213344"/>
                </a:lnTo>
                <a:lnTo>
                  <a:pt x="50292" y="222488"/>
                </a:lnTo>
                <a:lnTo>
                  <a:pt x="50292" y="225536"/>
                </a:lnTo>
                <a:lnTo>
                  <a:pt x="53324" y="225536"/>
                </a:lnTo>
                <a:close/>
              </a:path>
              <a:path w="250189" h="254635">
                <a:moveTo>
                  <a:pt x="204454" y="27432"/>
                </a:moveTo>
                <a:lnTo>
                  <a:pt x="45466" y="27432"/>
                </a:lnTo>
                <a:lnTo>
                  <a:pt x="50292" y="32004"/>
                </a:lnTo>
                <a:lnTo>
                  <a:pt x="50292" y="44184"/>
                </a:lnTo>
                <a:lnTo>
                  <a:pt x="53324" y="41148"/>
                </a:lnTo>
                <a:lnTo>
                  <a:pt x="53324" y="53340"/>
                </a:lnTo>
                <a:lnTo>
                  <a:pt x="196580" y="53340"/>
                </a:lnTo>
                <a:lnTo>
                  <a:pt x="196580" y="41148"/>
                </a:lnTo>
                <a:lnTo>
                  <a:pt x="199628" y="44196"/>
                </a:lnTo>
                <a:lnTo>
                  <a:pt x="199628" y="32004"/>
                </a:lnTo>
                <a:lnTo>
                  <a:pt x="204454" y="27432"/>
                </a:lnTo>
                <a:close/>
              </a:path>
              <a:path w="250189" h="254635">
                <a:moveTo>
                  <a:pt x="50292" y="225536"/>
                </a:moveTo>
                <a:lnTo>
                  <a:pt x="50292" y="222488"/>
                </a:lnTo>
                <a:lnTo>
                  <a:pt x="47074" y="225536"/>
                </a:lnTo>
                <a:lnTo>
                  <a:pt x="50292" y="225536"/>
                </a:lnTo>
                <a:close/>
              </a:path>
              <a:path w="250189" h="254635">
                <a:moveTo>
                  <a:pt x="208772" y="53340"/>
                </a:moveTo>
                <a:lnTo>
                  <a:pt x="196580" y="41148"/>
                </a:lnTo>
                <a:lnTo>
                  <a:pt x="196580" y="53340"/>
                </a:lnTo>
                <a:lnTo>
                  <a:pt x="208772" y="53340"/>
                </a:lnTo>
                <a:close/>
              </a:path>
              <a:path w="250189" h="254635">
                <a:moveTo>
                  <a:pt x="208772" y="201152"/>
                </a:moveTo>
                <a:lnTo>
                  <a:pt x="208772" y="53340"/>
                </a:lnTo>
                <a:lnTo>
                  <a:pt x="196580" y="53340"/>
                </a:lnTo>
                <a:lnTo>
                  <a:pt x="196580" y="201152"/>
                </a:lnTo>
                <a:lnTo>
                  <a:pt x="208772" y="201152"/>
                </a:lnTo>
                <a:close/>
              </a:path>
              <a:path w="250189" h="254635">
                <a:moveTo>
                  <a:pt x="208772" y="213344"/>
                </a:moveTo>
                <a:lnTo>
                  <a:pt x="208772" y="201152"/>
                </a:lnTo>
                <a:lnTo>
                  <a:pt x="196580" y="213344"/>
                </a:lnTo>
                <a:lnTo>
                  <a:pt x="196580" y="225536"/>
                </a:lnTo>
                <a:lnTo>
                  <a:pt x="199628" y="225536"/>
                </a:lnTo>
                <a:lnTo>
                  <a:pt x="199628" y="222488"/>
                </a:lnTo>
                <a:lnTo>
                  <a:pt x="208772" y="213344"/>
                </a:lnTo>
                <a:close/>
              </a:path>
              <a:path w="250189" h="254635">
                <a:moveTo>
                  <a:pt x="220964" y="47074"/>
                </a:moveTo>
                <a:lnTo>
                  <a:pt x="220964" y="33528"/>
                </a:lnTo>
                <a:lnTo>
                  <a:pt x="216392" y="27432"/>
                </a:lnTo>
                <a:lnTo>
                  <a:pt x="204454" y="27432"/>
                </a:lnTo>
                <a:lnTo>
                  <a:pt x="199628" y="32004"/>
                </a:lnTo>
                <a:lnTo>
                  <a:pt x="217916" y="50292"/>
                </a:lnTo>
                <a:lnTo>
                  <a:pt x="220964" y="47074"/>
                </a:lnTo>
                <a:close/>
              </a:path>
              <a:path w="250189" h="254635">
                <a:moveTo>
                  <a:pt x="220964" y="207418"/>
                </a:moveTo>
                <a:lnTo>
                  <a:pt x="220964" y="47074"/>
                </a:lnTo>
                <a:lnTo>
                  <a:pt x="217916" y="50292"/>
                </a:lnTo>
                <a:lnTo>
                  <a:pt x="199628" y="32004"/>
                </a:lnTo>
                <a:lnTo>
                  <a:pt x="199628" y="44196"/>
                </a:lnTo>
                <a:lnTo>
                  <a:pt x="208772" y="53340"/>
                </a:lnTo>
                <a:lnTo>
                  <a:pt x="208772" y="213344"/>
                </a:lnTo>
                <a:lnTo>
                  <a:pt x="217916" y="204200"/>
                </a:lnTo>
                <a:lnTo>
                  <a:pt x="220964" y="207418"/>
                </a:lnTo>
                <a:close/>
              </a:path>
              <a:path w="250189" h="254635">
                <a:moveTo>
                  <a:pt x="245348" y="233156"/>
                </a:moveTo>
                <a:lnTo>
                  <a:pt x="217916" y="204200"/>
                </a:lnTo>
                <a:lnTo>
                  <a:pt x="199628" y="222488"/>
                </a:lnTo>
                <a:lnTo>
                  <a:pt x="202846" y="225536"/>
                </a:lnTo>
                <a:lnTo>
                  <a:pt x="216392" y="225536"/>
                </a:lnTo>
                <a:lnTo>
                  <a:pt x="220964" y="220964"/>
                </a:lnTo>
                <a:lnTo>
                  <a:pt x="220964" y="228584"/>
                </a:lnTo>
                <a:lnTo>
                  <a:pt x="236204" y="228584"/>
                </a:lnTo>
                <a:lnTo>
                  <a:pt x="236204" y="242300"/>
                </a:lnTo>
                <a:lnTo>
                  <a:pt x="245348" y="233156"/>
                </a:lnTo>
                <a:close/>
              </a:path>
              <a:path w="250189" h="254635">
                <a:moveTo>
                  <a:pt x="202846" y="225536"/>
                </a:moveTo>
                <a:lnTo>
                  <a:pt x="199628" y="222488"/>
                </a:lnTo>
                <a:lnTo>
                  <a:pt x="199628" y="225536"/>
                </a:lnTo>
                <a:lnTo>
                  <a:pt x="202846" y="225536"/>
                </a:lnTo>
                <a:close/>
              </a:path>
              <a:path w="250189" h="254635">
                <a:moveTo>
                  <a:pt x="220964" y="228584"/>
                </a:moveTo>
                <a:lnTo>
                  <a:pt x="220964" y="220964"/>
                </a:lnTo>
                <a:lnTo>
                  <a:pt x="216392" y="225536"/>
                </a:lnTo>
                <a:lnTo>
                  <a:pt x="202846" y="225536"/>
                </a:lnTo>
                <a:lnTo>
                  <a:pt x="206063" y="228584"/>
                </a:lnTo>
                <a:lnTo>
                  <a:pt x="220964" y="228584"/>
                </a:lnTo>
                <a:close/>
              </a:path>
              <a:path w="250189" h="254635">
                <a:moveTo>
                  <a:pt x="236204" y="30988"/>
                </a:moveTo>
                <a:lnTo>
                  <a:pt x="236204" y="25908"/>
                </a:lnTo>
                <a:lnTo>
                  <a:pt x="206063" y="25908"/>
                </a:lnTo>
                <a:lnTo>
                  <a:pt x="204454" y="27432"/>
                </a:lnTo>
                <a:lnTo>
                  <a:pt x="216392" y="27432"/>
                </a:lnTo>
                <a:lnTo>
                  <a:pt x="220964" y="33528"/>
                </a:lnTo>
                <a:lnTo>
                  <a:pt x="220964" y="47074"/>
                </a:lnTo>
                <a:lnTo>
                  <a:pt x="236204" y="30988"/>
                </a:lnTo>
                <a:close/>
              </a:path>
              <a:path w="250189" h="254635">
                <a:moveTo>
                  <a:pt x="245348" y="21336"/>
                </a:moveTo>
                <a:lnTo>
                  <a:pt x="228584" y="4572"/>
                </a:lnTo>
                <a:lnTo>
                  <a:pt x="206063" y="25908"/>
                </a:lnTo>
                <a:lnTo>
                  <a:pt x="224012" y="25908"/>
                </a:lnTo>
                <a:lnTo>
                  <a:pt x="224012" y="12192"/>
                </a:lnTo>
                <a:lnTo>
                  <a:pt x="236204" y="25908"/>
                </a:lnTo>
                <a:lnTo>
                  <a:pt x="236204" y="30988"/>
                </a:lnTo>
                <a:lnTo>
                  <a:pt x="245348" y="21336"/>
                </a:lnTo>
                <a:close/>
              </a:path>
              <a:path w="250189" h="254635">
                <a:moveTo>
                  <a:pt x="236204" y="228584"/>
                </a:moveTo>
                <a:lnTo>
                  <a:pt x="206063" y="228584"/>
                </a:lnTo>
                <a:lnTo>
                  <a:pt x="224012" y="245589"/>
                </a:lnTo>
                <a:lnTo>
                  <a:pt x="224012" y="240776"/>
                </a:lnTo>
                <a:lnTo>
                  <a:pt x="236204" y="228584"/>
                </a:lnTo>
                <a:close/>
              </a:path>
              <a:path w="250189" h="254635">
                <a:moveTo>
                  <a:pt x="236204" y="25908"/>
                </a:moveTo>
                <a:lnTo>
                  <a:pt x="224012" y="12192"/>
                </a:lnTo>
                <a:lnTo>
                  <a:pt x="224012" y="25908"/>
                </a:lnTo>
                <a:lnTo>
                  <a:pt x="236204" y="25908"/>
                </a:lnTo>
                <a:close/>
              </a:path>
              <a:path w="250189" h="254635">
                <a:moveTo>
                  <a:pt x="245348" y="233156"/>
                </a:moveTo>
                <a:lnTo>
                  <a:pt x="245348" y="21336"/>
                </a:lnTo>
                <a:lnTo>
                  <a:pt x="224012" y="43857"/>
                </a:lnTo>
                <a:lnTo>
                  <a:pt x="224012" y="210635"/>
                </a:lnTo>
                <a:lnTo>
                  <a:pt x="245348" y="233156"/>
                </a:lnTo>
                <a:close/>
              </a:path>
              <a:path w="250189" h="254635">
                <a:moveTo>
                  <a:pt x="236204" y="242300"/>
                </a:moveTo>
                <a:lnTo>
                  <a:pt x="236204" y="228584"/>
                </a:lnTo>
                <a:lnTo>
                  <a:pt x="224012" y="240776"/>
                </a:lnTo>
                <a:lnTo>
                  <a:pt x="224012" y="245589"/>
                </a:lnTo>
                <a:lnTo>
                  <a:pt x="228584" y="249920"/>
                </a:lnTo>
                <a:lnTo>
                  <a:pt x="236204" y="242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38609" y="2362520"/>
            <a:ext cx="224012" cy="2285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26417" y="2350328"/>
            <a:ext cx="250190" cy="254635"/>
          </a:xfrm>
          <a:custGeom>
            <a:avLst/>
            <a:gdLst/>
            <a:ahLst/>
            <a:cxnLst/>
            <a:rect l="l" t="t" r="r" b="b"/>
            <a:pathLst>
              <a:path w="250189" h="254635">
                <a:moveTo>
                  <a:pt x="249920" y="248396"/>
                </a:moveTo>
                <a:lnTo>
                  <a:pt x="249920" y="6096"/>
                </a:lnTo>
                <a:lnTo>
                  <a:pt x="243824" y="0"/>
                </a:lnTo>
                <a:lnTo>
                  <a:pt x="6096" y="0"/>
                </a:lnTo>
                <a:lnTo>
                  <a:pt x="0" y="6096"/>
                </a:lnTo>
                <a:lnTo>
                  <a:pt x="0" y="248396"/>
                </a:lnTo>
                <a:lnTo>
                  <a:pt x="4572" y="252968"/>
                </a:lnTo>
                <a:lnTo>
                  <a:pt x="4572" y="21336"/>
                </a:lnTo>
                <a:lnTo>
                  <a:pt x="21336" y="3048"/>
                </a:lnTo>
                <a:lnTo>
                  <a:pt x="44196" y="25908"/>
                </a:lnTo>
                <a:lnTo>
                  <a:pt x="205403" y="25908"/>
                </a:lnTo>
                <a:lnTo>
                  <a:pt x="227060" y="3048"/>
                </a:lnTo>
                <a:lnTo>
                  <a:pt x="245348" y="21336"/>
                </a:lnTo>
                <a:lnTo>
                  <a:pt x="245348" y="252968"/>
                </a:lnTo>
                <a:lnTo>
                  <a:pt x="249920" y="248396"/>
                </a:lnTo>
                <a:close/>
              </a:path>
              <a:path w="250189" h="254635">
                <a:moveTo>
                  <a:pt x="44196" y="25908"/>
                </a:moveTo>
                <a:lnTo>
                  <a:pt x="21336" y="3048"/>
                </a:lnTo>
                <a:lnTo>
                  <a:pt x="4572" y="21336"/>
                </a:lnTo>
                <a:lnTo>
                  <a:pt x="12192" y="29379"/>
                </a:lnTo>
                <a:lnTo>
                  <a:pt x="12192" y="25908"/>
                </a:lnTo>
                <a:lnTo>
                  <a:pt x="25908" y="12192"/>
                </a:lnTo>
                <a:lnTo>
                  <a:pt x="25908" y="25908"/>
                </a:lnTo>
                <a:lnTo>
                  <a:pt x="44196" y="25908"/>
                </a:lnTo>
                <a:close/>
              </a:path>
              <a:path w="250189" h="254635">
                <a:moveTo>
                  <a:pt x="25908" y="210296"/>
                </a:moveTo>
                <a:lnTo>
                  <a:pt x="25908" y="43857"/>
                </a:lnTo>
                <a:lnTo>
                  <a:pt x="4572" y="21336"/>
                </a:lnTo>
                <a:lnTo>
                  <a:pt x="4572" y="231632"/>
                </a:lnTo>
                <a:lnTo>
                  <a:pt x="25908" y="210296"/>
                </a:lnTo>
                <a:close/>
              </a:path>
              <a:path w="250189" h="254635">
                <a:moveTo>
                  <a:pt x="50292" y="222488"/>
                </a:moveTo>
                <a:lnTo>
                  <a:pt x="32004" y="204200"/>
                </a:lnTo>
                <a:lnTo>
                  <a:pt x="4572" y="231632"/>
                </a:lnTo>
                <a:lnTo>
                  <a:pt x="12192" y="239945"/>
                </a:lnTo>
                <a:lnTo>
                  <a:pt x="12192" y="228584"/>
                </a:lnTo>
                <a:lnTo>
                  <a:pt x="27432" y="228584"/>
                </a:lnTo>
                <a:lnTo>
                  <a:pt x="27432" y="220964"/>
                </a:lnTo>
                <a:lnTo>
                  <a:pt x="33528" y="225536"/>
                </a:lnTo>
                <a:lnTo>
                  <a:pt x="47074" y="225536"/>
                </a:lnTo>
                <a:lnTo>
                  <a:pt x="50292" y="222488"/>
                </a:lnTo>
                <a:close/>
              </a:path>
              <a:path w="250189" h="254635">
                <a:moveTo>
                  <a:pt x="245348" y="252968"/>
                </a:moveTo>
                <a:lnTo>
                  <a:pt x="245348" y="231632"/>
                </a:lnTo>
                <a:lnTo>
                  <a:pt x="227060" y="249920"/>
                </a:lnTo>
                <a:lnTo>
                  <a:pt x="205724" y="228584"/>
                </a:lnTo>
                <a:lnTo>
                  <a:pt x="43857" y="228584"/>
                </a:lnTo>
                <a:lnTo>
                  <a:pt x="21336" y="249920"/>
                </a:lnTo>
                <a:lnTo>
                  <a:pt x="4572" y="231632"/>
                </a:lnTo>
                <a:lnTo>
                  <a:pt x="4572" y="252968"/>
                </a:lnTo>
                <a:lnTo>
                  <a:pt x="6096" y="254492"/>
                </a:lnTo>
                <a:lnTo>
                  <a:pt x="243824" y="254492"/>
                </a:lnTo>
                <a:lnTo>
                  <a:pt x="245348" y="252968"/>
                </a:lnTo>
                <a:close/>
              </a:path>
              <a:path w="250189" h="254635">
                <a:moveTo>
                  <a:pt x="25908" y="25908"/>
                </a:moveTo>
                <a:lnTo>
                  <a:pt x="25908" y="12192"/>
                </a:lnTo>
                <a:lnTo>
                  <a:pt x="12192" y="25908"/>
                </a:lnTo>
                <a:lnTo>
                  <a:pt x="25908" y="25908"/>
                </a:lnTo>
                <a:close/>
              </a:path>
              <a:path w="250189" h="254635">
                <a:moveTo>
                  <a:pt x="45720" y="27432"/>
                </a:moveTo>
                <a:lnTo>
                  <a:pt x="44196" y="25908"/>
                </a:lnTo>
                <a:lnTo>
                  <a:pt x="12192" y="25908"/>
                </a:lnTo>
                <a:lnTo>
                  <a:pt x="12192" y="29379"/>
                </a:lnTo>
                <a:lnTo>
                  <a:pt x="27432" y="45466"/>
                </a:lnTo>
                <a:lnTo>
                  <a:pt x="27432" y="33528"/>
                </a:lnTo>
                <a:lnTo>
                  <a:pt x="33528" y="27432"/>
                </a:lnTo>
                <a:lnTo>
                  <a:pt x="45720" y="27432"/>
                </a:lnTo>
                <a:close/>
              </a:path>
              <a:path w="250189" h="254635">
                <a:moveTo>
                  <a:pt x="43857" y="228584"/>
                </a:moveTo>
                <a:lnTo>
                  <a:pt x="12192" y="228584"/>
                </a:lnTo>
                <a:lnTo>
                  <a:pt x="25908" y="240776"/>
                </a:lnTo>
                <a:lnTo>
                  <a:pt x="25908" y="245589"/>
                </a:lnTo>
                <a:lnTo>
                  <a:pt x="43857" y="228584"/>
                </a:lnTo>
                <a:close/>
              </a:path>
              <a:path w="250189" h="254635">
                <a:moveTo>
                  <a:pt x="25908" y="245589"/>
                </a:moveTo>
                <a:lnTo>
                  <a:pt x="25908" y="240776"/>
                </a:lnTo>
                <a:lnTo>
                  <a:pt x="12192" y="228584"/>
                </a:lnTo>
                <a:lnTo>
                  <a:pt x="12192" y="239945"/>
                </a:lnTo>
                <a:lnTo>
                  <a:pt x="21336" y="249920"/>
                </a:lnTo>
                <a:lnTo>
                  <a:pt x="25908" y="245589"/>
                </a:lnTo>
                <a:close/>
              </a:path>
              <a:path w="250189" h="254635">
                <a:moveTo>
                  <a:pt x="50292" y="32004"/>
                </a:moveTo>
                <a:lnTo>
                  <a:pt x="45720" y="27432"/>
                </a:lnTo>
                <a:lnTo>
                  <a:pt x="33528" y="27432"/>
                </a:lnTo>
                <a:lnTo>
                  <a:pt x="27432" y="33528"/>
                </a:lnTo>
                <a:lnTo>
                  <a:pt x="27432" y="45466"/>
                </a:lnTo>
                <a:lnTo>
                  <a:pt x="32004" y="50292"/>
                </a:lnTo>
                <a:lnTo>
                  <a:pt x="50292" y="32004"/>
                </a:lnTo>
                <a:close/>
              </a:path>
              <a:path w="250189" h="254635">
                <a:moveTo>
                  <a:pt x="50292" y="44196"/>
                </a:moveTo>
                <a:lnTo>
                  <a:pt x="50292" y="32004"/>
                </a:lnTo>
                <a:lnTo>
                  <a:pt x="32004" y="50292"/>
                </a:lnTo>
                <a:lnTo>
                  <a:pt x="27432" y="45466"/>
                </a:lnTo>
                <a:lnTo>
                  <a:pt x="27432" y="208772"/>
                </a:lnTo>
                <a:lnTo>
                  <a:pt x="32004" y="204200"/>
                </a:lnTo>
                <a:lnTo>
                  <a:pt x="41148" y="213344"/>
                </a:lnTo>
                <a:lnTo>
                  <a:pt x="41148" y="53340"/>
                </a:lnTo>
                <a:lnTo>
                  <a:pt x="50292" y="44196"/>
                </a:lnTo>
                <a:close/>
              </a:path>
              <a:path w="250189" h="254635">
                <a:moveTo>
                  <a:pt x="47074" y="225536"/>
                </a:moveTo>
                <a:lnTo>
                  <a:pt x="33528" y="225536"/>
                </a:lnTo>
                <a:lnTo>
                  <a:pt x="27432" y="220964"/>
                </a:lnTo>
                <a:lnTo>
                  <a:pt x="27432" y="228584"/>
                </a:lnTo>
                <a:lnTo>
                  <a:pt x="43857" y="228584"/>
                </a:lnTo>
                <a:lnTo>
                  <a:pt x="47074" y="225536"/>
                </a:lnTo>
                <a:close/>
              </a:path>
              <a:path w="250189" h="254635">
                <a:moveTo>
                  <a:pt x="53340" y="53340"/>
                </a:moveTo>
                <a:lnTo>
                  <a:pt x="53340" y="41148"/>
                </a:lnTo>
                <a:lnTo>
                  <a:pt x="41148" y="53340"/>
                </a:lnTo>
                <a:lnTo>
                  <a:pt x="53340" y="53340"/>
                </a:lnTo>
                <a:close/>
              </a:path>
              <a:path w="250189" h="254635">
                <a:moveTo>
                  <a:pt x="53340" y="201152"/>
                </a:moveTo>
                <a:lnTo>
                  <a:pt x="53340" y="53340"/>
                </a:lnTo>
                <a:lnTo>
                  <a:pt x="41148" y="53340"/>
                </a:lnTo>
                <a:lnTo>
                  <a:pt x="41148" y="201152"/>
                </a:lnTo>
                <a:lnTo>
                  <a:pt x="53340" y="201152"/>
                </a:lnTo>
                <a:close/>
              </a:path>
              <a:path w="250189" h="254635">
                <a:moveTo>
                  <a:pt x="208772" y="201152"/>
                </a:moveTo>
                <a:lnTo>
                  <a:pt x="41148" y="201152"/>
                </a:lnTo>
                <a:lnTo>
                  <a:pt x="53340" y="213344"/>
                </a:lnTo>
                <a:lnTo>
                  <a:pt x="53340" y="225536"/>
                </a:lnTo>
                <a:lnTo>
                  <a:pt x="196580" y="225536"/>
                </a:lnTo>
                <a:lnTo>
                  <a:pt x="196580" y="213344"/>
                </a:lnTo>
                <a:lnTo>
                  <a:pt x="208772" y="201152"/>
                </a:lnTo>
                <a:close/>
              </a:path>
              <a:path w="250189" h="254635">
                <a:moveTo>
                  <a:pt x="53340" y="225536"/>
                </a:moveTo>
                <a:lnTo>
                  <a:pt x="53340" y="213344"/>
                </a:lnTo>
                <a:lnTo>
                  <a:pt x="41148" y="201152"/>
                </a:lnTo>
                <a:lnTo>
                  <a:pt x="41148" y="213344"/>
                </a:lnTo>
                <a:lnTo>
                  <a:pt x="50292" y="222488"/>
                </a:lnTo>
                <a:lnTo>
                  <a:pt x="50292" y="225536"/>
                </a:lnTo>
                <a:lnTo>
                  <a:pt x="53340" y="225536"/>
                </a:lnTo>
                <a:close/>
              </a:path>
              <a:path w="250189" h="254635">
                <a:moveTo>
                  <a:pt x="203960" y="27432"/>
                </a:moveTo>
                <a:lnTo>
                  <a:pt x="45720" y="27432"/>
                </a:lnTo>
                <a:lnTo>
                  <a:pt x="50292" y="32004"/>
                </a:lnTo>
                <a:lnTo>
                  <a:pt x="50292" y="44196"/>
                </a:lnTo>
                <a:lnTo>
                  <a:pt x="53340" y="41148"/>
                </a:lnTo>
                <a:lnTo>
                  <a:pt x="53340" y="53340"/>
                </a:lnTo>
                <a:lnTo>
                  <a:pt x="196580" y="53340"/>
                </a:lnTo>
                <a:lnTo>
                  <a:pt x="196580" y="41148"/>
                </a:lnTo>
                <a:lnTo>
                  <a:pt x="199628" y="44196"/>
                </a:lnTo>
                <a:lnTo>
                  <a:pt x="199628" y="32004"/>
                </a:lnTo>
                <a:lnTo>
                  <a:pt x="203960" y="27432"/>
                </a:lnTo>
                <a:close/>
              </a:path>
              <a:path w="250189" h="254635">
                <a:moveTo>
                  <a:pt x="50292" y="225536"/>
                </a:moveTo>
                <a:lnTo>
                  <a:pt x="50292" y="222488"/>
                </a:lnTo>
                <a:lnTo>
                  <a:pt x="47074" y="225536"/>
                </a:lnTo>
                <a:lnTo>
                  <a:pt x="50292" y="225536"/>
                </a:lnTo>
                <a:close/>
              </a:path>
              <a:path w="250189" h="254635">
                <a:moveTo>
                  <a:pt x="208772" y="53340"/>
                </a:moveTo>
                <a:lnTo>
                  <a:pt x="196580" y="41148"/>
                </a:lnTo>
                <a:lnTo>
                  <a:pt x="196580" y="53340"/>
                </a:lnTo>
                <a:lnTo>
                  <a:pt x="208772" y="53340"/>
                </a:lnTo>
                <a:close/>
              </a:path>
              <a:path w="250189" h="254635">
                <a:moveTo>
                  <a:pt x="208772" y="201152"/>
                </a:moveTo>
                <a:lnTo>
                  <a:pt x="208772" y="53340"/>
                </a:lnTo>
                <a:lnTo>
                  <a:pt x="196580" y="53340"/>
                </a:lnTo>
                <a:lnTo>
                  <a:pt x="196580" y="201152"/>
                </a:lnTo>
                <a:lnTo>
                  <a:pt x="208772" y="201152"/>
                </a:lnTo>
                <a:close/>
              </a:path>
              <a:path w="250189" h="254635">
                <a:moveTo>
                  <a:pt x="208772" y="213344"/>
                </a:moveTo>
                <a:lnTo>
                  <a:pt x="208772" y="201152"/>
                </a:lnTo>
                <a:lnTo>
                  <a:pt x="196580" y="213344"/>
                </a:lnTo>
                <a:lnTo>
                  <a:pt x="196580" y="225536"/>
                </a:lnTo>
                <a:lnTo>
                  <a:pt x="199628" y="225536"/>
                </a:lnTo>
                <a:lnTo>
                  <a:pt x="199628" y="222488"/>
                </a:lnTo>
                <a:lnTo>
                  <a:pt x="208772" y="213344"/>
                </a:lnTo>
                <a:close/>
              </a:path>
              <a:path w="250189" h="254635">
                <a:moveTo>
                  <a:pt x="220964" y="47074"/>
                </a:moveTo>
                <a:lnTo>
                  <a:pt x="220964" y="33528"/>
                </a:lnTo>
                <a:lnTo>
                  <a:pt x="216392" y="27432"/>
                </a:lnTo>
                <a:lnTo>
                  <a:pt x="203960" y="27432"/>
                </a:lnTo>
                <a:lnTo>
                  <a:pt x="199628" y="32004"/>
                </a:lnTo>
                <a:lnTo>
                  <a:pt x="217916" y="50292"/>
                </a:lnTo>
                <a:lnTo>
                  <a:pt x="220964" y="47074"/>
                </a:lnTo>
                <a:close/>
              </a:path>
              <a:path w="250189" h="254635">
                <a:moveTo>
                  <a:pt x="220964" y="207248"/>
                </a:moveTo>
                <a:lnTo>
                  <a:pt x="220964" y="47074"/>
                </a:lnTo>
                <a:lnTo>
                  <a:pt x="217916" y="50292"/>
                </a:lnTo>
                <a:lnTo>
                  <a:pt x="199628" y="32004"/>
                </a:lnTo>
                <a:lnTo>
                  <a:pt x="199628" y="44196"/>
                </a:lnTo>
                <a:lnTo>
                  <a:pt x="208772" y="53340"/>
                </a:lnTo>
                <a:lnTo>
                  <a:pt x="208772" y="213344"/>
                </a:lnTo>
                <a:lnTo>
                  <a:pt x="217916" y="204200"/>
                </a:lnTo>
                <a:lnTo>
                  <a:pt x="220964" y="207248"/>
                </a:lnTo>
                <a:close/>
              </a:path>
              <a:path w="250189" h="254635">
                <a:moveTo>
                  <a:pt x="245348" y="231632"/>
                </a:moveTo>
                <a:lnTo>
                  <a:pt x="217916" y="204200"/>
                </a:lnTo>
                <a:lnTo>
                  <a:pt x="199628" y="222488"/>
                </a:lnTo>
                <a:lnTo>
                  <a:pt x="202676" y="225536"/>
                </a:lnTo>
                <a:lnTo>
                  <a:pt x="216392" y="225536"/>
                </a:lnTo>
                <a:lnTo>
                  <a:pt x="220964" y="220964"/>
                </a:lnTo>
                <a:lnTo>
                  <a:pt x="220964" y="228584"/>
                </a:lnTo>
                <a:lnTo>
                  <a:pt x="236204" y="228584"/>
                </a:lnTo>
                <a:lnTo>
                  <a:pt x="236204" y="240776"/>
                </a:lnTo>
                <a:lnTo>
                  <a:pt x="245348" y="231632"/>
                </a:lnTo>
                <a:close/>
              </a:path>
              <a:path w="250189" h="254635">
                <a:moveTo>
                  <a:pt x="202676" y="225536"/>
                </a:moveTo>
                <a:lnTo>
                  <a:pt x="199628" y="222488"/>
                </a:lnTo>
                <a:lnTo>
                  <a:pt x="199628" y="225536"/>
                </a:lnTo>
                <a:lnTo>
                  <a:pt x="202676" y="225536"/>
                </a:lnTo>
                <a:close/>
              </a:path>
              <a:path w="250189" h="254635">
                <a:moveTo>
                  <a:pt x="220964" y="228584"/>
                </a:moveTo>
                <a:lnTo>
                  <a:pt x="220964" y="220964"/>
                </a:lnTo>
                <a:lnTo>
                  <a:pt x="216392" y="225536"/>
                </a:lnTo>
                <a:lnTo>
                  <a:pt x="202676" y="225536"/>
                </a:lnTo>
                <a:lnTo>
                  <a:pt x="205724" y="228584"/>
                </a:lnTo>
                <a:lnTo>
                  <a:pt x="220964" y="228584"/>
                </a:lnTo>
                <a:close/>
              </a:path>
              <a:path w="250189" h="254635">
                <a:moveTo>
                  <a:pt x="236204" y="30988"/>
                </a:moveTo>
                <a:lnTo>
                  <a:pt x="236204" y="25908"/>
                </a:lnTo>
                <a:lnTo>
                  <a:pt x="205403" y="25908"/>
                </a:lnTo>
                <a:lnTo>
                  <a:pt x="203960" y="27432"/>
                </a:lnTo>
                <a:lnTo>
                  <a:pt x="216392" y="27432"/>
                </a:lnTo>
                <a:lnTo>
                  <a:pt x="220964" y="33528"/>
                </a:lnTo>
                <a:lnTo>
                  <a:pt x="220964" y="47074"/>
                </a:lnTo>
                <a:lnTo>
                  <a:pt x="236204" y="30988"/>
                </a:lnTo>
                <a:close/>
              </a:path>
              <a:path w="250189" h="254635">
                <a:moveTo>
                  <a:pt x="245348" y="21336"/>
                </a:moveTo>
                <a:lnTo>
                  <a:pt x="227060" y="3048"/>
                </a:lnTo>
                <a:lnTo>
                  <a:pt x="205403" y="25908"/>
                </a:lnTo>
                <a:lnTo>
                  <a:pt x="224012" y="25908"/>
                </a:lnTo>
                <a:lnTo>
                  <a:pt x="224012" y="12192"/>
                </a:lnTo>
                <a:lnTo>
                  <a:pt x="236204" y="25908"/>
                </a:lnTo>
                <a:lnTo>
                  <a:pt x="236204" y="30988"/>
                </a:lnTo>
                <a:lnTo>
                  <a:pt x="245348" y="21336"/>
                </a:lnTo>
                <a:close/>
              </a:path>
              <a:path w="250189" h="254635">
                <a:moveTo>
                  <a:pt x="236204" y="228584"/>
                </a:moveTo>
                <a:lnTo>
                  <a:pt x="205724" y="228584"/>
                </a:lnTo>
                <a:lnTo>
                  <a:pt x="224012" y="246872"/>
                </a:lnTo>
                <a:lnTo>
                  <a:pt x="224012" y="240776"/>
                </a:lnTo>
                <a:lnTo>
                  <a:pt x="236204" y="228584"/>
                </a:lnTo>
                <a:close/>
              </a:path>
              <a:path w="250189" h="254635">
                <a:moveTo>
                  <a:pt x="236204" y="25908"/>
                </a:moveTo>
                <a:lnTo>
                  <a:pt x="224012" y="12192"/>
                </a:lnTo>
                <a:lnTo>
                  <a:pt x="224012" y="25908"/>
                </a:lnTo>
                <a:lnTo>
                  <a:pt x="236204" y="25908"/>
                </a:lnTo>
                <a:close/>
              </a:path>
              <a:path w="250189" h="254635">
                <a:moveTo>
                  <a:pt x="245348" y="231632"/>
                </a:moveTo>
                <a:lnTo>
                  <a:pt x="245348" y="21336"/>
                </a:lnTo>
                <a:lnTo>
                  <a:pt x="224012" y="43857"/>
                </a:lnTo>
                <a:lnTo>
                  <a:pt x="224012" y="210296"/>
                </a:lnTo>
                <a:lnTo>
                  <a:pt x="245348" y="231632"/>
                </a:lnTo>
                <a:close/>
              </a:path>
              <a:path w="250189" h="254635">
                <a:moveTo>
                  <a:pt x="236204" y="240776"/>
                </a:moveTo>
                <a:lnTo>
                  <a:pt x="236204" y="228584"/>
                </a:lnTo>
                <a:lnTo>
                  <a:pt x="224012" y="240776"/>
                </a:lnTo>
                <a:lnTo>
                  <a:pt x="224012" y="246872"/>
                </a:lnTo>
                <a:lnTo>
                  <a:pt x="227060" y="249920"/>
                </a:lnTo>
                <a:lnTo>
                  <a:pt x="236204" y="2407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41357" y="3587709"/>
            <a:ext cx="222488" cy="228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827641" y="3575517"/>
            <a:ext cx="250190" cy="254635"/>
          </a:xfrm>
          <a:custGeom>
            <a:avLst/>
            <a:gdLst/>
            <a:ahLst/>
            <a:cxnLst/>
            <a:rect l="l" t="t" r="r" b="b"/>
            <a:pathLst>
              <a:path w="250189" h="254635">
                <a:moveTo>
                  <a:pt x="249920" y="248396"/>
                </a:moveTo>
                <a:lnTo>
                  <a:pt x="249920" y="6096"/>
                </a:lnTo>
                <a:lnTo>
                  <a:pt x="243824" y="0"/>
                </a:lnTo>
                <a:lnTo>
                  <a:pt x="6096" y="0"/>
                </a:lnTo>
                <a:lnTo>
                  <a:pt x="0" y="6096"/>
                </a:lnTo>
                <a:lnTo>
                  <a:pt x="0" y="248396"/>
                </a:lnTo>
                <a:lnTo>
                  <a:pt x="4572" y="252968"/>
                </a:lnTo>
                <a:lnTo>
                  <a:pt x="4572" y="21336"/>
                </a:lnTo>
                <a:lnTo>
                  <a:pt x="21336" y="4572"/>
                </a:lnTo>
                <a:lnTo>
                  <a:pt x="43857" y="25908"/>
                </a:lnTo>
                <a:lnTo>
                  <a:pt x="206063" y="25908"/>
                </a:lnTo>
                <a:lnTo>
                  <a:pt x="228584" y="4572"/>
                </a:lnTo>
                <a:lnTo>
                  <a:pt x="245348" y="21336"/>
                </a:lnTo>
                <a:lnTo>
                  <a:pt x="245348" y="252968"/>
                </a:lnTo>
                <a:lnTo>
                  <a:pt x="249920" y="248396"/>
                </a:lnTo>
                <a:close/>
              </a:path>
              <a:path w="250189" h="254635">
                <a:moveTo>
                  <a:pt x="43857" y="25908"/>
                </a:moveTo>
                <a:lnTo>
                  <a:pt x="21336" y="4572"/>
                </a:lnTo>
                <a:lnTo>
                  <a:pt x="4572" y="21336"/>
                </a:lnTo>
                <a:lnTo>
                  <a:pt x="13716" y="30988"/>
                </a:lnTo>
                <a:lnTo>
                  <a:pt x="13716" y="25908"/>
                </a:lnTo>
                <a:lnTo>
                  <a:pt x="25908" y="12192"/>
                </a:lnTo>
                <a:lnTo>
                  <a:pt x="25908" y="25908"/>
                </a:lnTo>
                <a:lnTo>
                  <a:pt x="43857" y="25908"/>
                </a:lnTo>
                <a:close/>
              </a:path>
              <a:path w="250189" h="254635">
                <a:moveTo>
                  <a:pt x="25908" y="210635"/>
                </a:moveTo>
                <a:lnTo>
                  <a:pt x="25908" y="43857"/>
                </a:lnTo>
                <a:lnTo>
                  <a:pt x="4572" y="21336"/>
                </a:lnTo>
                <a:lnTo>
                  <a:pt x="4572" y="233156"/>
                </a:lnTo>
                <a:lnTo>
                  <a:pt x="25908" y="210635"/>
                </a:lnTo>
                <a:close/>
              </a:path>
              <a:path w="250189" h="254635">
                <a:moveTo>
                  <a:pt x="50292" y="222488"/>
                </a:moveTo>
                <a:lnTo>
                  <a:pt x="32004" y="204200"/>
                </a:lnTo>
                <a:lnTo>
                  <a:pt x="4572" y="233156"/>
                </a:lnTo>
                <a:lnTo>
                  <a:pt x="13716" y="242300"/>
                </a:lnTo>
                <a:lnTo>
                  <a:pt x="13716" y="228584"/>
                </a:lnTo>
                <a:lnTo>
                  <a:pt x="28956" y="228584"/>
                </a:lnTo>
                <a:lnTo>
                  <a:pt x="28956" y="220964"/>
                </a:lnTo>
                <a:lnTo>
                  <a:pt x="33528" y="225536"/>
                </a:lnTo>
                <a:lnTo>
                  <a:pt x="47074" y="225536"/>
                </a:lnTo>
                <a:lnTo>
                  <a:pt x="50292" y="222488"/>
                </a:lnTo>
                <a:close/>
              </a:path>
              <a:path w="250189" h="254635">
                <a:moveTo>
                  <a:pt x="245348" y="252968"/>
                </a:moveTo>
                <a:lnTo>
                  <a:pt x="245348" y="233156"/>
                </a:lnTo>
                <a:lnTo>
                  <a:pt x="228584" y="249920"/>
                </a:lnTo>
                <a:lnTo>
                  <a:pt x="206063" y="228584"/>
                </a:lnTo>
                <a:lnTo>
                  <a:pt x="43857" y="228584"/>
                </a:lnTo>
                <a:lnTo>
                  <a:pt x="21336" y="249920"/>
                </a:lnTo>
                <a:lnTo>
                  <a:pt x="4572" y="233156"/>
                </a:lnTo>
                <a:lnTo>
                  <a:pt x="4572" y="252968"/>
                </a:lnTo>
                <a:lnTo>
                  <a:pt x="6096" y="254492"/>
                </a:lnTo>
                <a:lnTo>
                  <a:pt x="243824" y="254492"/>
                </a:lnTo>
                <a:lnTo>
                  <a:pt x="245348" y="252968"/>
                </a:lnTo>
                <a:close/>
              </a:path>
              <a:path w="250189" h="254635">
                <a:moveTo>
                  <a:pt x="25908" y="25908"/>
                </a:moveTo>
                <a:lnTo>
                  <a:pt x="25908" y="12192"/>
                </a:lnTo>
                <a:lnTo>
                  <a:pt x="13716" y="25908"/>
                </a:lnTo>
                <a:lnTo>
                  <a:pt x="25908" y="25908"/>
                </a:lnTo>
                <a:close/>
              </a:path>
              <a:path w="250189" h="254635">
                <a:moveTo>
                  <a:pt x="45466" y="27432"/>
                </a:moveTo>
                <a:lnTo>
                  <a:pt x="43857" y="25908"/>
                </a:lnTo>
                <a:lnTo>
                  <a:pt x="13716" y="25908"/>
                </a:lnTo>
                <a:lnTo>
                  <a:pt x="13716" y="30988"/>
                </a:lnTo>
                <a:lnTo>
                  <a:pt x="28956" y="47074"/>
                </a:lnTo>
                <a:lnTo>
                  <a:pt x="28956" y="33528"/>
                </a:lnTo>
                <a:lnTo>
                  <a:pt x="33528" y="27432"/>
                </a:lnTo>
                <a:lnTo>
                  <a:pt x="45466" y="27432"/>
                </a:lnTo>
                <a:close/>
              </a:path>
              <a:path w="250189" h="254635">
                <a:moveTo>
                  <a:pt x="43857" y="228584"/>
                </a:moveTo>
                <a:lnTo>
                  <a:pt x="13716" y="228584"/>
                </a:lnTo>
                <a:lnTo>
                  <a:pt x="25908" y="240776"/>
                </a:lnTo>
                <a:lnTo>
                  <a:pt x="25908" y="245589"/>
                </a:lnTo>
                <a:lnTo>
                  <a:pt x="43857" y="228584"/>
                </a:lnTo>
                <a:close/>
              </a:path>
              <a:path w="250189" h="254635">
                <a:moveTo>
                  <a:pt x="25908" y="245589"/>
                </a:moveTo>
                <a:lnTo>
                  <a:pt x="25908" y="240776"/>
                </a:lnTo>
                <a:lnTo>
                  <a:pt x="13716" y="228584"/>
                </a:lnTo>
                <a:lnTo>
                  <a:pt x="13716" y="242300"/>
                </a:lnTo>
                <a:lnTo>
                  <a:pt x="21336" y="249920"/>
                </a:lnTo>
                <a:lnTo>
                  <a:pt x="25908" y="245589"/>
                </a:lnTo>
                <a:close/>
              </a:path>
              <a:path w="250189" h="254635">
                <a:moveTo>
                  <a:pt x="50292" y="32004"/>
                </a:moveTo>
                <a:lnTo>
                  <a:pt x="45466" y="27432"/>
                </a:lnTo>
                <a:lnTo>
                  <a:pt x="33528" y="27432"/>
                </a:lnTo>
                <a:lnTo>
                  <a:pt x="28956" y="33528"/>
                </a:lnTo>
                <a:lnTo>
                  <a:pt x="28956" y="47074"/>
                </a:lnTo>
                <a:lnTo>
                  <a:pt x="32004" y="50292"/>
                </a:lnTo>
                <a:lnTo>
                  <a:pt x="50292" y="32004"/>
                </a:lnTo>
                <a:close/>
              </a:path>
              <a:path w="250189" h="254635">
                <a:moveTo>
                  <a:pt x="50292" y="44184"/>
                </a:moveTo>
                <a:lnTo>
                  <a:pt x="50292" y="32004"/>
                </a:lnTo>
                <a:lnTo>
                  <a:pt x="32004" y="50292"/>
                </a:lnTo>
                <a:lnTo>
                  <a:pt x="28956" y="47074"/>
                </a:lnTo>
                <a:lnTo>
                  <a:pt x="28956" y="207418"/>
                </a:lnTo>
                <a:lnTo>
                  <a:pt x="32004" y="204200"/>
                </a:lnTo>
                <a:lnTo>
                  <a:pt x="41148" y="213344"/>
                </a:lnTo>
                <a:lnTo>
                  <a:pt x="41148" y="53340"/>
                </a:lnTo>
                <a:lnTo>
                  <a:pt x="50292" y="44184"/>
                </a:lnTo>
                <a:close/>
              </a:path>
              <a:path w="250189" h="254635">
                <a:moveTo>
                  <a:pt x="47074" y="225536"/>
                </a:moveTo>
                <a:lnTo>
                  <a:pt x="33528" y="225536"/>
                </a:lnTo>
                <a:lnTo>
                  <a:pt x="28956" y="220964"/>
                </a:lnTo>
                <a:lnTo>
                  <a:pt x="28956" y="228584"/>
                </a:lnTo>
                <a:lnTo>
                  <a:pt x="43857" y="228584"/>
                </a:lnTo>
                <a:lnTo>
                  <a:pt x="47074" y="225536"/>
                </a:lnTo>
                <a:close/>
              </a:path>
              <a:path w="250189" h="254635">
                <a:moveTo>
                  <a:pt x="53324" y="53340"/>
                </a:moveTo>
                <a:lnTo>
                  <a:pt x="53324" y="41148"/>
                </a:lnTo>
                <a:lnTo>
                  <a:pt x="41148" y="53340"/>
                </a:lnTo>
                <a:lnTo>
                  <a:pt x="53324" y="53340"/>
                </a:lnTo>
                <a:close/>
              </a:path>
              <a:path w="250189" h="254635">
                <a:moveTo>
                  <a:pt x="53324" y="201152"/>
                </a:moveTo>
                <a:lnTo>
                  <a:pt x="53324" y="53340"/>
                </a:lnTo>
                <a:lnTo>
                  <a:pt x="41148" y="53340"/>
                </a:lnTo>
                <a:lnTo>
                  <a:pt x="41148" y="201152"/>
                </a:lnTo>
                <a:lnTo>
                  <a:pt x="53324" y="201152"/>
                </a:lnTo>
                <a:close/>
              </a:path>
              <a:path w="250189" h="254635">
                <a:moveTo>
                  <a:pt x="208772" y="201152"/>
                </a:moveTo>
                <a:lnTo>
                  <a:pt x="41148" y="201152"/>
                </a:lnTo>
                <a:lnTo>
                  <a:pt x="53324" y="213344"/>
                </a:lnTo>
                <a:lnTo>
                  <a:pt x="53324" y="225536"/>
                </a:lnTo>
                <a:lnTo>
                  <a:pt x="196580" y="225536"/>
                </a:lnTo>
                <a:lnTo>
                  <a:pt x="196580" y="213344"/>
                </a:lnTo>
                <a:lnTo>
                  <a:pt x="208772" y="201152"/>
                </a:lnTo>
                <a:close/>
              </a:path>
              <a:path w="250189" h="254635">
                <a:moveTo>
                  <a:pt x="53324" y="225536"/>
                </a:moveTo>
                <a:lnTo>
                  <a:pt x="53324" y="213344"/>
                </a:lnTo>
                <a:lnTo>
                  <a:pt x="41148" y="201152"/>
                </a:lnTo>
                <a:lnTo>
                  <a:pt x="41148" y="213344"/>
                </a:lnTo>
                <a:lnTo>
                  <a:pt x="50292" y="222488"/>
                </a:lnTo>
                <a:lnTo>
                  <a:pt x="50292" y="225536"/>
                </a:lnTo>
                <a:lnTo>
                  <a:pt x="53324" y="225536"/>
                </a:lnTo>
                <a:close/>
              </a:path>
              <a:path w="250189" h="254635">
                <a:moveTo>
                  <a:pt x="204454" y="27432"/>
                </a:moveTo>
                <a:lnTo>
                  <a:pt x="45466" y="27432"/>
                </a:lnTo>
                <a:lnTo>
                  <a:pt x="50292" y="32004"/>
                </a:lnTo>
                <a:lnTo>
                  <a:pt x="50292" y="44184"/>
                </a:lnTo>
                <a:lnTo>
                  <a:pt x="53324" y="41148"/>
                </a:lnTo>
                <a:lnTo>
                  <a:pt x="53324" y="53340"/>
                </a:lnTo>
                <a:lnTo>
                  <a:pt x="196580" y="53340"/>
                </a:lnTo>
                <a:lnTo>
                  <a:pt x="196580" y="41148"/>
                </a:lnTo>
                <a:lnTo>
                  <a:pt x="199628" y="44196"/>
                </a:lnTo>
                <a:lnTo>
                  <a:pt x="199628" y="32004"/>
                </a:lnTo>
                <a:lnTo>
                  <a:pt x="204454" y="27432"/>
                </a:lnTo>
                <a:close/>
              </a:path>
              <a:path w="250189" h="254635">
                <a:moveTo>
                  <a:pt x="50292" y="225536"/>
                </a:moveTo>
                <a:lnTo>
                  <a:pt x="50292" y="222488"/>
                </a:lnTo>
                <a:lnTo>
                  <a:pt x="47074" y="225536"/>
                </a:lnTo>
                <a:lnTo>
                  <a:pt x="50292" y="225536"/>
                </a:lnTo>
                <a:close/>
              </a:path>
              <a:path w="250189" h="254635">
                <a:moveTo>
                  <a:pt x="208772" y="53340"/>
                </a:moveTo>
                <a:lnTo>
                  <a:pt x="196580" y="41148"/>
                </a:lnTo>
                <a:lnTo>
                  <a:pt x="196580" y="53340"/>
                </a:lnTo>
                <a:lnTo>
                  <a:pt x="208772" y="53340"/>
                </a:lnTo>
                <a:close/>
              </a:path>
              <a:path w="250189" h="254635">
                <a:moveTo>
                  <a:pt x="208772" y="201152"/>
                </a:moveTo>
                <a:lnTo>
                  <a:pt x="208772" y="53340"/>
                </a:lnTo>
                <a:lnTo>
                  <a:pt x="196580" y="53340"/>
                </a:lnTo>
                <a:lnTo>
                  <a:pt x="196580" y="201152"/>
                </a:lnTo>
                <a:lnTo>
                  <a:pt x="208772" y="201152"/>
                </a:lnTo>
                <a:close/>
              </a:path>
              <a:path w="250189" h="254635">
                <a:moveTo>
                  <a:pt x="208772" y="213344"/>
                </a:moveTo>
                <a:lnTo>
                  <a:pt x="208772" y="201152"/>
                </a:lnTo>
                <a:lnTo>
                  <a:pt x="196580" y="213344"/>
                </a:lnTo>
                <a:lnTo>
                  <a:pt x="196580" y="225536"/>
                </a:lnTo>
                <a:lnTo>
                  <a:pt x="199628" y="225536"/>
                </a:lnTo>
                <a:lnTo>
                  <a:pt x="199628" y="222488"/>
                </a:lnTo>
                <a:lnTo>
                  <a:pt x="208772" y="213344"/>
                </a:lnTo>
                <a:close/>
              </a:path>
              <a:path w="250189" h="254635">
                <a:moveTo>
                  <a:pt x="220964" y="47074"/>
                </a:moveTo>
                <a:lnTo>
                  <a:pt x="220964" y="33528"/>
                </a:lnTo>
                <a:lnTo>
                  <a:pt x="216392" y="27432"/>
                </a:lnTo>
                <a:lnTo>
                  <a:pt x="204454" y="27432"/>
                </a:lnTo>
                <a:lnTo>
                  <a:pt x="199628" y="32004"/>
                </a:lnTo>
                <a:lnTo>
                  <a:pt x="217916" y="50292"/>
                </a:lnTo>
                <a:lnTo>
                  <a:pt x="220964" y="47074"/>
                </a:lnTo>
                <a:close/>
              </a:path>
              <a:path w="250189" h="254635">
                <a:moveTo>
                  <a:pt x="220964" y="207418"/>
                </a:moveTo>
                <a:lnTo>
                  <a:pt x="220964" y="47074"/>
                </a:lnTo>
                <a:lnTo>
                  <a:pt x="217916" y="50292"/>
                </a:lnTo>
                <a:lnTo>
                  <a:pt x="199628" y="32004"/>
                </a:lnTo>
                <a:lnTo>
                  <a:pt x="199628" y="44196"/>
                </a:lnTo>
                <a:lnTo>
                  <a:pt x="208772" y="53340"/>
                </a:lnTo>
                <a:lnTo>
                  <a:pt x="208772" y="213344"/>
                </a:lnTo>
                <a:lnTo>
                  <a:pt x="217916" y="204200"/>
                </a:lnTo>
                <a:lnTo>
                  <a:pt x="220964" y="207418"/>
                </a:lnTo>
                <a:close/>
              </a:path>
              <a:path w="250189" h="254635">
                <a:moveTo>
                  <a:pt x="245348" y="233156"/>
                </a:moveTo>
                <a:lnTo>
                  <a:pt x="217916" y="204200"/>
                </a:lnTo>
                <a:lnTo>
                  <a:pt x="199628" y="222488"/>
                </a:lnTo>
                <a:lnTo>
                  <a:pt x="202846" y="225536"/>
                </a:lnTo>
                <a:lnTo>
                  <a:pt x="216392" y="225536"/>
                </a:lnTo>
                <a:lnTo>
                  <a:pt x="220964" y="220964"/>
                </a:lnTo>
                <a:lnTo>
                  <a:pt x="220964" y="228584"/>
                </a:lnTo>
                <a:lnTo>
                  <a:pt x="236204" y="228584"/>
                </a:lnTo>
                <a:lnTo>
                  <a:pt x="236204" y="242300"/>
                </a:lnTo>
                <a:lnTo>
                  <a:pt x="245348" y="233156"/>
                </a:lnTo>
                <a:close/>
              </a:path>
              <a:path w="250189" h="254635">
                <a:moveTo>
                  <a:pt x="202846" y="225536"/>
                </a:moveTo>
                <a:lnTo>
                  <a:pt x="199628" y="222488"/>
                </a:lnTo>
                <a:lnTo>
                  <a:pt x="199628" y="225536"/>
                </a:lnTo>
                <a:lnTo>
                  <a:pt x="202846" y="225536"/>
                </a:lnTo>
                <a:close/>
              </a:path>
              <a:path w="250189" h="254635">
                <a:moveTo>
                  <a:pt x="220964" y="228584"/>
                </a:moveTo>
                <a:lnTo>
                  <a:pt x="220964" y="220964"/>
                </a:lnTo>
                <a:lnTo>
                  <a:pt x="216392" y="225536"/>
                </a:lnTo>
                <a:lnTo>
                  <a:pt x="202846" y="225536"/>
                </a:lnTo>
                <a:lnTo>
                  <a:pt x="206063" y="228584"/>
                </a:lnTo>
                <a:lnTo>
                  <a:pt x="220964" y="228584"/>
                </a:lnTo>
                <a:close/>
              </a:path>
              <a:path w="250189" h="254635">
                <a:moveTo>
                  <a:pt x="236204" y="30988"/>
                </a:moveTo>
                <a:lnTo>
                  <a:pt x="236204" y="25908"/>
                </a:lnTo>
                <a:lnTo>
                  <a:pt x="206063" y="25908"/>
                </a:lnTo>
                <a:lnTo>
                  <a:pt x="204454" y="27432"/>
                </a:lnTo>
                <a:lnTo>
                  <a:pt x="216392" y="27432"/>
                </a:lnTo>
                <a:lnTo>
                  <a:pt x="220964" y="33528"/>
                </a:lnTo>
                <a:lnTo>
                  <a:pt x="220964" y="47074"/>
                </a:lnTo>
                <a:lnTo>
                  <a:pt x="236204" y="30988"/>
                </a:lnTo>
                <a:close/>
              </a:path>
              <a:path w="250189" h="254635">
                <a:moveTo>
                  <a:pt x="245348" y="21336"/>
                </a:moveTo>
                <a:lnTo>
                  <a:pt x="228584" y="4572"/>
                </a:lnTo>
                <a:lnTo>
                  <a:pt x="206063" y="25908"/>
                </a:lnTo>
                <a:lnTo>
                  <a:pt x="224012" y="25908"/>
                </a:lnTo>
                <a:lnTo>
                  <a:pt x="224012" y="12192"/>
                </a:lnTo>
                <a:lnTo>
                  <a:pt x="236204" y="25908"/>
                </a:lnTo>
                <a:lnTo>
                  <a:pt x="236204" y="30988"/>
                </a:lnTo>
                <a:lnTo>
                  <a:pt x="245348" y="21336"/>
                </a:lnTo>
                <a:close/>
              </a:path>
              <a:path w="250189" h="254635">
                <a:moveTo>
                  <a:pt x="236204" y="228584"/>
                </a:moveTo>
                <a:lnTo>
                  <a:pt x="206063" y="228584"/>
                </a:lnTo>
                <a:lnTo>
                  <a:pt x="224012" y="245589"/>
                </a:lnTo>
                <a:lnTo>
                  <a:pt x="224012" y="240776"/>
                </a:lnTo>
                <a:lnTo>
                  <a:pt x="236204" y="228584"/>
                </a:lnTo>
                <a:close/>
              </a:path>
              <a:path w="250189" h="254635">
                <a:moveTo>
                  <a:pt x="236204" y="25908"/>
                </a:moveTo>
                <a:lnTo>
                  <a:pt x="224012" y="12192"/>
                </a:lnTo>
                <a:lnTo>
                  <a:pt x="224012" y="25908"/>
                </a:lnTo>
                <a:lnTo>
                  <a:pt x="236204" y="25908"/>
                </a:lnTo>
                <a:close/>
              </a:path>
              <a:path w="250189" h="254635">
                <a:moveTo>
                  <a:pt x="245348" y="233156"/>
                </a:moveTo>
                <a:lnTo>
                  <a:pt x="245348" y="21336"/>
                </a:lnTo>
                <a:lnTo>
                  <a:pt x="224012" y="43857"/>
                </a:lnTo>
                <a:lnTo>
                  <a:pt x="224012" y="210635"/>
                </a:lnTo>
                <a:lnTo>
                  <a:pt x="245348" y="233156"/>
                </a:lnTo>
                <a:close/>
              </a:path>
              <a:path w="250189" h="254635">
                <a:moveTo>
                  <a:pt x="236204" y="242300"/>
                </a:moveTo>
                <a:lnTo>
                  <a:pt x="236204" y="228584"/>
                </a:lnTo>
                <a:lnTo>
                  <a:pt x="224012" y="240776"/>
                </a:lnTo>
                <a:lnTo>
                  <a:pt x="224012" y="245589"/>
                </a:lnTo>
                <a:lnTo>
                  <a:pt x="228584" y="249920"/>
                </a:lnTo>
                <a:lnTo>
                  <a:pt x="236204" y="242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526417" y="3633429"/>
            <a:ext cx="249920" cy="2529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841357" y="4121063"/>
            <a:ext cx="222488" cy="228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827641" y="4108871"/>
            <a:ext cx="250190" cy="254635"/>
          </a:xfrm>
          <a:custGeom>
            <a:avLst/>
            <a:gdLst/>
            <a:ahLst/>
            <a:cxnLst/>
            <a:rect l="l" t="t" r="r" b="b"/>
            <a:pathLst>
              <a:path w="250189" h="254635">
                <a:moveTo>
                  <a:pt x="249920" y="248396"/>
                </a:moveTo>
                <a:lnTo>
                  <a:pt x="249920" y="6096"/>
                </a:lnTo>
                <a:lnTo>
                  <a:pt x="243824" y="0"/>
                </a:lnTo>
                <a:lnTo>
                  <a:pt x="6096" y="0"/>
                </a:lnTo>
                <a:lnTo>
                  <a:pt x="0" y="6096"/>
                </a:lnTo>
                <a:lnTo>
                  <a:pt x="0" y="248396"/>
                </a:lnTo>
                <a:lnTo>
                  <a:pt x="4572" y="252968"/>
                </a:lnTo>
                <a:lnTo>
                  <a:pt x="4572" y="21336"/>
                </a:lnTo>
                <a:lnTo>
                  <a:pt x="21336" y="4572"/>
                </a:lnTo>
                <a:lnTo>
                  <a:pt x="43857" y="25908"/>
                </a:lnTo>
                <a:lnTo>
                  <a:pt x="206063" y="25908"/>
                </a:lnTo>
                <a:lnTo>
                  <a:pt x="228584" y="4572"/>
                </a:lnTo>
                <a:lnTo>
                  <a:pt x="245348" y="21336"/>
                </a:lnTo>
                <a:lnTo>
                  <a:pt x="245348" y="252968"/>
                </a:lnTo>
                <a:lnTo>
                  <a:pt x="249920" y="248396"/>
                </a:lnTo>
                <a:close/>
              </a:path>
              <a:path w="250189" h="254635">
                <a:moveTo>
                  <a:pt x="43857" y="25908"/>
                </a:moveTo>
                <a:lnTo>
                  <a:pt x="21336" y="4572"/>
                </a:lnTo>
                <a:lnTo>
                  <a:pt x="4572" y="21336"/>
                </a:lnTo>
                <a:lnTo>
                  <a:pt x="13716" y="30988"/>
                </a:lnTo>
                <a:lnTo>
                  <a:pt x="13716" y="25908"/>
                </a:lnTo>
                <a:lnTo>
                  <a:pt x="25908" y="12192"/>
                </a:lnTo>
                <a:lnTo>
                  <a:pt x="25908" y="25908"/>
                </a:lnTo>
                <a:lnTo>
                  <a:pt x="43857" y="25908"/>
                </a:lnTo>
                <a:close/>
              </a:path>
              <a:path w="250189" h="254635">
                <a:moveTo>
                  <a:pt x="25908" y="210635"/>
                </a:moveTo>
                <a:lnTo>
                  <a:pt x="25908" y="43857"/>
                </a:lnTo>
                <a:lnTo>
                  <a:pt x="4572" y="21336"/>
                </a:lnTo>
                <a:lnTo>
                  <a:pt x="4572" y="233156"/>
                </a:lnTo>
                <a:lnTo>
                  <a:pt x="25908" y="210635"/>
                </a:lnTo>
                <a:close/>
              </a:path>
              <a:path w="250189" h="254635">
                <a:moveTo>
                  <a:pt x="50292" y="222488"/>
                </a:moveTo>
                <a:lnTo>
                  <a:pt x="32004" y="204200"/>
                </a:lnTo>
                <a:lnTo>
                  <a:pt x="4572" y="233156"/>
                </a:lnTo>
                <a:lnTo>
                  <a:pt x="13716" y="242300"/>
                </a:lnTo>
                <a:lnTo>
                  <a:pt x="13716" y="228584"/>
                </a:lnTo>
                <a:lnTo>
                  <a:pt x="28956" y="228584"/>
                </a:lnTo>
                <a:lnTo>
                  <a:pt x="28956" y="220964"/>
                </a:lnTo>
                <a:lnTo>
                  <a:pt x="33528" y="225536"/>
                </a:lnTo>
                <a:lnTo>
                  <a:pt x="47074" y="225536"/>
                </a:lnTo>
                <a:lnTo>
                  <a:pt x="50292" y="222488"/>
                </a:lnTo>
                <a:close/>
              </a:path>
              <a:path w="250189" h="254635">
                <a:moveTo>
                  <a:pt x="245348" y="252968"/>
                </a:moveTo>
                <a:lnTo>
                  <a:pt x="245348" y="233156"/>
                </a:lnTo>
                <a:lnTo>
                  <a:pt x="228584" y="249920"/>
                </a:lnTo>
                <a:lnTo>
                  <a:pt x="206063" y="228584"/>
                </a:lnTo>
                <a:lnTo>
                  <a:pt x="43857" y="228584"/>
                </a:lnTo>
                <a:lnTo>
                  <a:pt x="21336" y="249920"/>
                </a:lnTo>
                <a:lnTo>
                  <a:pt x="4572" y="233156"/>
                </a:lnTo>
                <a:lnTo>
                  <a:pt x="4572" y="252968"/>
                </a:lnTo>
                <a:lnTo>
                  <a:pt x="6096" y="254492"/>
                </a:lnTo>
                <a:lnTo>
                  <a:pt x="243824" y="254492"/>
                </a:lnTo>
                <a:lnTo>
                  <a:pt x="245348" y="252968"/>
                </a:lnTo>
                <a:close/>
              </a:path>
              <a:path w="250189" h="254635">
                <a:moveTo>
                  <a:pt x="25908" y="25908"/>
                </a:moveTo>
                <a:lnTo>
                  <a:pt x="25908" y="12192"/>
                </a:lnTo>
                <a:lnTo>
                  <a:pt x="13716" y="25908"/>
                </a:lnTo>
                <a:lnTo>
                  <a:pt x="25908" y="25908"/>
                </a:lnTo>
                <a:close/>
              </a:path>
              <a:path w="250189" h="254635">
                <a:moveTo>
                  <a:pt x="45466" y="27432"/>
                </a:moveTo>
                <a:lnTo>
                  <a:pt x="43857" y="25908"/>
                </a:lnTo>
                <a:lnTo>
                  <a:pt x="13716" y="25908"/>
                </a:lnTo>
                <a:lnTo>
                  <a:pt x="13716" y="30988"/>
                </a:lnTo>
                <a:lnTo>
                  <a:pt x="28956" y="47074"/>
                </a:lnTo>
                <a:lnTo>
                  <a:pt x="28956" y="33528"/>
                </a:lnTo>
                <a:lnTo>
                  <a:pt x="33528" y="27432"/>
                </a:lnTo>
                <a:lnTo>
                  <a:pt x="45466" y="27432"/>
                </a:lnTo>
                <a:close/>
              </a:path>
              <a:path w="250189" h="254635">
                <a:moveTo>
                  <a:pt x="43857" y="228584"/>
                </a:moveTo>
                <a:lnTo>
                  <a:pt x="13716" y="228584"/>
                </a:lnTo>
                <a:lnTo>
                  <a:pt x="25908" y="240776"/>
                </a:lnTo>
                <a:lnTo>
                  <a:pt x="25908" y="245589"/>
                </a:lnTo>
                <a:lnTo>
                  <a:pt x="43857" y="228584"/>
                </a:lnTo>
                <a:close/>
              </a:path>
              <a:path w="250189" h="254635">
                <a:moveTo>
                  <a:pt x="25908" y="245589"/>
                </a:moveTo>
                <a:lnTo>
                  <a:pt x="25908" y="240776"/>
                </a:lnTo>
                <a:lnTo>
                  <a:pt x="13716" y="228584"/>
                </a:lnTo>
                <a:lnTo>
                  <a:pt x="13716" y="242300"/>
                </a:lnTo>
                <a:lnTo>
                  <a:pt x="21336" y="249920"/>
                </a:lnTo>
                <a:lnTo>
                  <a:pt x="25908" y="245589"/>
                </a:lnTo>
                <a:close/>
              </a:path>
              <a:path w="250189" h="254635">
                <a:moveTo>
                  <a:pt x="50292" y="32004"/>
                </a:moveTo>
                <a:lnTo>
                  <a:pt x="45466" y="27432"/>
                </a:lnTo>
                <a:lnTo>
                  <a:pt x="33528" y="27432"/>
                </a:lnTo>
                <a:lnTo>
                  <a:pt x="28956" y="33528"/>
                </a:lnTo>
                <a:lnTo>
                  <a:pt x="28956" y="47074"/>
                </a:lnTo>
                <a:lnTo>
                  <a:pt x="32004" y="50292"/>
                </a:lnTo>
                <a:lnTo>
                  <a:pt x="50292" y="32004"/>
                </a:lnTo>
                <a:close/>
              </a:path>
              <a:path w="250189" h="254635">
                <a:moveTo>
                  <a:pt x="50292" y="44184"/>
                </a:moveTo>
                <a:lnTo>
                  <a:pt x="50292" y="32004"/>
                </a:lnTo>
                <a:lnTo>
                  <a:pt x="32004" y="50292"/>
                </a:lnTo>
                <a:lnTo>
                  <a:pt x="28956" y="47074"/>
                </a:lnTo>
                <a:lnTo>
                  <a:pt x="28956" y="207418"/>
                </a:lnTo>
                <a:lnTo>
                  <a:pt x="32004" y="204200"/>
                </a:lnTo>
                <a:lnTo>
                  <a:pt x="41148" y="213344"/>
                </a:lnTo>
                <a:lnTo>
                  <a:pt x="41148" y="53340"/>
                </a:lnTo>
                <a:lnTo>
                  <a:pt x="50292" y="44184"/>
                </a:lnTo>
                <a:close/>
              </a:path>
              <a:path w="250189" h="254635">
                <a:moveTo>
                  <a:pt x="47074" y="225536"/>
                </a:moveTo>
                <a:lnTo>
                  <a:pt x="33528" y="225536"/>
                </a:lnTo>
                <a:lnTo>
                  <a:pt x="28956" y="220964"/>
                </a:lnTo>
                <a:lnTo>
                  <a:pt x="28956" y="228584"/>
                </a:lnTo>
                <a:lnTo>
                  <a:pt x="43857" y="228584"/>
                </a:lnTo>
                <a:lnTo>
                  <a:pt x="47074" y="225536"/>
                </a:lnTo>
                <a:close/>
              </a:path>
              <a:path w="250189" h="254635">
                <a:moveTo>
                  <a:pt x="53324" y="53340"/>
                </a:moveTo>
                <a:lnTo>
                  <a:pt x="53324" y="41148"/>
                </a:lnTo>
                <a:lnTo>
                  <a:pt x="41148" y="53340"/>
                </a:lnTo>
                <a:lnTo>
                  <a:pt x="53324" y="53340"/>
                </a:lnTo>
                <a:close/>
              </a:path>
              <a:path w="250189" h="254635">
                <a:moveTo>
                  <a:pt x="53324" y="201152"/>
                </a:moveTo>
                <a:lnTo>
                  <a:pt x="53324" y="53340"/>
                </a:lnTo>
                <a:lnTo>
                  <a:pt x="41148" y="53340"/>
                </a:lnTo>
                <a:lnTo>
                  <a:pt x="41148" y="201152"/>
                </a:lnTo>
                <a:lnTo>
                  <a:pt x="53324" y="201152"/>
                </a:lnTo>
                <a:close/>
              </a:path>
              <a:path w="250189" h="254635">
                <a:moveTo>
                  <a:pt x="208772" y="201152"/>
                </a:moveTo>
                <a:lnTo>
                  <a:pt x="41148" y="201152"/>
                </a:lnTo>
                <a:lnTo>
                  <a:pt x="53324" y="213344"/>
                </a:lnTo>
                <a:lnTo>
                  <a:pt x="53324" y="225536"/>
                </a:lnTo>
                <a:lnTo>
                  <a:pt x="196580" y="225536"/>
                </a:lnTo>
                <a:lnTo>
                  <a:pt x="196580" y="213344"/>
                </a:lnTo>
                <a:lnTo>
                  <a:pt x="208772" y="201152"/>
                </a:lnTo>
                <a:close/>
              </a:path>
              <a:path w="250189" h="254635">
                <a:moveTo>
                  <a:pt x="53324" y="225536"/>
                </a:moveTo>
                <a:lnTo>
                  <a:pt x="53324" y="213344"/>
                </a:lnTo>
                <a:lnTo>
                  <a:pt x="41148" y="201152"/>
                </a:lnTo>
                <a:lnTo>
                  <a:pt x="41148" y="213344"/>
                </a:lnTo>
                <a:lnTo>
                  <a:pt x="50292" y="222488"/>
                </a:lnTo>
                <a:lnTo>
                  <a:pt x="50292" y="225536"/>
                </a:lnTo>
                <a:lnTo>
                  <a:pt x="53324" y="225536"/>
                </a:lnTo>
                <a:close/>
              </a:path>
              <a:path w="250189" h="254635">
                <a:moveTo>
                  <a:pt x="204454" y="27432"/>
                </a:moveTo>
                <a:lnTo>
                  <a:pt x="45466" y="27432"/>
                </a:lnTo>
                <a:lnTo>
                  <a:pt x="50292" y="32004"/>
                </a:lnTo>
                <a:lnTo>
                  <a:pt x="50292" y="44184"/>
                </a:lnTo>
                <a:lnTo>
                  <a:pt x="53324" y="41148"/>
                </a:lnTo>
                <a:lnTo>
                  <a:pt x="53324" y="53340"/>
                </a:lnTo>
                <a:lnTo>
                  <a:pt x="196580" y="53340"/>
                </a:lnTo>
                <a:lnTo>
                  <a:pt x="196580" y="41148"/>
                </a:lnTo>
                <a:lnTo>
                  <a:pt x="199628" y="44196"/>
                </a:lnTo>
                <a:lnTo>
                  <a:pt x="199628" y="32004"/>
                </a:lnTo>
                <a:lnTo>
                  <a:pt x="204454" y="27432"/>
                </a:lnTo>
                <a:close/>
              </a:path>
              <a:path w="250189" h="254635">
                <a:moveTo>
                  <a:pt x="50292" y="225536"/>
                </a:moveTo>
                <a:lnTo>
                  <a:pt x="50292" y="222488"/>
                </a:lnTo>
                <a:lnTo>
                  <a:pt x="47074" y="225536"/>
                </a:lnTo>
                <a:lnTo>
                  <a:pt x="50292" y="225536"/>
                </a:lnTo>
                <a:close/>
              </a:path>
              <a:path w="250189" h="254635">
                <a:moveTo>
                  <a:pt x="208772" y="53340"/>
                </a:moveTo>
                <a:lnTo>
                  <a:pt x="196580" y="41148"/>
                </a:lnTo>
                <a:lnTo>
                  <a:pt x="196580" y="53340"/>
                </a:lnTo>
                <a:lnTo>
                  <a:pt x="208772" y="53340"/>
                </a:lnTo>
                <a:close/>
              </a:path>
              <a:path w="250189" h="254635">
                <a:moveTo>
                  <a:pt x="208772" y="201152"/>
                </a:moveTo>
                <a:lnTo>
                  <a:pt x="208772" y="53340"/>
                </a:lnTo>
                <a:lnTo>
                  <a:pt x="196580" y="53340"/>
                </a:lnTo>
                <a:lnTo>
                  <a:pt x="196580" y="201152"/>
                </a:lnTo>
                <a:lnTo>
                  <a:pt x="208772" y="201152"/>
                </a:lnTo>
                <a:close/>
              </a:path>
              <a:path w="250189" h="254635">
                <a:moveTo>
                  <a:pt x="208772" y="213344"/>
                </a:moveTo>
                <a:lnTo>
                  <a:pt x="208772" y="201152"/>
                </a:lnTo>
                <a:lnTo>
                  <a:pt x="196580" y="213344"/>
                </a:lnTo>
                <a:lnTo>
                  <a:pt x="196580" y="225536"/>
                </a:lnTo>
                <a:lnTo>
                  <a:pt x="199628" y="225536"/>
                </a:lnTo>
                <a:lnTo>
                  <a:pt x="199628" y="222488"/>
                </a:lnTo>
                <a:lnTo>
                  <a:pt x="208772" y="213344"/>
                </a:lnTo>
                <a:close/>
              </a:path>
              <a:path w="250189" h="254635">
                <a:moveTo>
                  <a:pt x="220964" y="47074"/>
                </a:moveTo>
                <a:lnTo>
                  <a:pt x="220964" y="33528"/>
                </a:lnTo>
                <a:lnTo>
                  <a:pt x="216392" y="27432"/>
                </a:lnTo>
                <a:lnTo>
                  <a:pt x="204454" y="27432"/>
                </a:lnTo>
                <a:lnTo>
                  <a:pt x="199628" y="32004"/>
                </a:lnTo>
                <a:lnTo>
                  <a:pt x="217916" y="50292"/>
                </a:lnTo>
                <a:lnTo>
                  <a:pt x="220964" y="47074"/>
                </a:lnTo>
                <a:close/>
              </a:path>
              <a:path w="250189" h="254635">
                <a:moveTo>
                  <a:pt x="220964" y="207418"/>
                </a:moveTo>
                <a:lnTo>
                  <a:pt x="220964" y="47074"/>
                </a:lnTo>
                <a:lnTo>
                  <a:pt x="217916" y="50292"/>
                </a:lnTo>
                <a:lnTo>
                  <a:pt x="199628" y="32004"/>
                </a:lnTo>
                <a:lnTo>
                  <a:pt x="199628" y="44196"/>
                </a:lnTo>
                <a:lnTo>
                  <a:pt x="208772" y="53340"/>
                </a:lnTo>
                <a:lnTo>
                  <a:pt x="208772" y="213344"/>
                </a:lnTo>
                <a:lnTo>
                  <a:pt x="217916" y="204200"/>
                </a:lnTo>
                <a:lnTo>
                  <a:pt x="220964" y="207418"/>
                </a:lnTo>
                <a:close/>
              </a:path>
              <a:path w="250189" h="254635">
                <a:moveTo>
                  <a:pt x="245348" y="233156"/>
                </a:moveTo>
                <a:lnTo>
                  <a:pt x="217916" y="204200"/>
                </a:lnTo>
                <a:lnTo>
                  <a:pt x="199628" y="222488"/>
                </a:lnTo>
                <a:lnTo>
                  <a:pt x="202846" y="225536"/>
                </a:lnTo>
                <a:lnTo>
                  <a:pt x="216392" y="225536"/>
                </a:lnTo>
                <a:lnTo>
                  <a:pt x="220964" y="220964"/>
                </a:lnTo>
                <a:lnTo>
                  <a:pt x="220964" y="228584"/>
                </a:lnTo>
                <a:lnTo>
                  <a:pt x="236204" y="228584"/>
                </a:lnTo>
                <a:lnTo>
                  <a:pt x="236204" y="242300"/>
                </a:lnTo>
                <a:lnTo>
                  <a:pt x="245348" y="233156"/>
                </a:lnTo>
                <a:close/>
              </a:path>
              <a:path w="250189" h="254635">
                <a:moveTo>
                  <a:pt x="202846" y="225536"/>
                </a:moveTo>
                <a:lnTo>
                  <a:pt x="199628" y="222488"/>
                </a:lnTo>
                <a:lnTo>
                  <a:pt x="199628" y="225536"/>
                </a:lnTo>
                <a:lnTo>
                  <a:pt x="202846" y="225536"/>
                </a:lnTo>
                <a:close/>
              </a:path>
              <a:path w="250189" h="254635">
                <a:moveTo>
                  <a:pt x="220964" y="228584"/>
                </a:moveTo>
                <a:lnTo>
                  <a:pt x="220964" y="220964"/>
                </a:lnTo>
                <a:lnTo>
                  <a:pt x="216392" y="225536"/>
                </a:lnTo>
                <a:lnTo>
                  <a:pt x="202846" y="225536"/>
                </a:lnTo>
                <a:lnTo>
                  <a:pt x="206063" y="228584"/>
                </a:lnTo>
                <a:lnTo>
                  <a:pt x="220964" y="228584"/>
                </a:lnTo>
                <a:close/>
              </a:path>
              <a:path w="250189" h="254635">
                <a:moveTo>
                  <a:pt x="236204" y="30988"/>
                </a:moveTo>
                <a:lnTo>
                  <a:pt x="236204" y="25908"/>
                </a:lnTo>
                <a:lnTo>
                  <a:pt x="206063" y="25908"/>
                </a:lnTo>
                <a:lnTo>
                  <a:pt x="204454" y="27432"/>
                </a:lnTo>
                <a:lnTo>
                  <a:pt x="216392" y="27432"/>
                </a:lnTo>
                <a:lnTo>
                  <a:pt x="220964" y="33528"/>
                </a:lnTo>
                <a:lnTo>
                  <a:pt x="220964" y="47074"/>
                </a:lnTo>
                <a:lnTo>
                  <a:pt x="236204" y="30988"/>
                </a:lnTo>
                <a:close/>
              </a:path>
              <a:path w="250189" h="254635">
                <a:moveTo>
                  <a:pt x="245348" y="21336"/>
                </a:moveTo>
                <a:lnTo>
                  <a:pt x="228584" y="4572"/>
                </a:lnTo>
                <a:lnTo>
                  <a:pt x="206063" y="25908"/>
                </a:lnTo>
                <a:lnTo>
                  <a:pt x="224012" y="25908"/>
                </a:lnTo>
                <a:lnTo>
                  <a:pt x="224012" y="12192"/>
                </a:lnTo>
                <a:lnTo>
                  <a:pt x="236204" y="25908"/>
                </a:lnTo>
                <a:lnTo>
                  <a:pt x="236204" y="30988"/>
                </a:lnTo>
                <a:lnTo>
                  <a:pt x="245348" y="21336"/>
                </a:lnTo>
                <a:close/>
              </a:path>
              <a:path w="250189" h="254635">
                <a:moveTo>
                  <a:pt x="236204" y="228584"/>
                </a:moveTo>
                <a:lnTo>
                  <a:pt x="206063" y="228584"/>
                </a:lnTo>
                <a:lnTo>
                  <a:pt x="224012" y="245589"/>
                </a:lnTo>
                <a:lnTo>
                  <a:pt x="224012" y="240776"/>
                </a:lnTo>
                <a:lnTo>
                  <a:pt x="236204" y="228584"/>
                </a:lnTo>
                <a:close/>
              </a:path>
              <a:path w="250189" h="254635">
                <a:moveTo>
                  <a:pt x="236204" y="25908"/>
                </a:moveTo>
                <a:lnTo>
                  <a:pt x="224012" y="12192"/>
                </a:lnTo>
                <a:lnTo>
                  <a:pt x="224012" y="25908"/>
                </a:lnTo>
                <a:lnTo>
                  <a:pt x="236204" y="25908"/>
                </a:lnTo>
                <a:close/>
              </a:path>
              <a:path w="250189" h="254635">
                <a:moveTo>
                  <a:pt x="245348" y="233156"/>
                </a:moveTo>
                <a:lnTo>
                  <a:pt x="245348" y="21336"/>
                </a:lnTo>
                <a:lnTo>
                  <a:pt x="224012" y="43857"/>
                </a:lnTo>
                <a:lnTo>
                  <a:pt x="224012" y="210635"/>
                </a:lnTo>
                <a:lnTo>
                  <a:pt x="245348" y="233156"/>
                </a:lnTo>
                <a:close/>
              </a:path>
              <a:path w="250189" h="254635">
                <a:moveTo>
                  <a:pt x="236204" y="242300"/>
                </a:moveTo>
                <a:lnTo>
                  <a:pt x="236204" y="228584"/>
                </a:lnTo>
                <a:lnTo>
                  <a:pt x="224012" y="240776"/>
                </a:lnTo>
                <a:lnTo>
                  <a:pt x="224012" y="245589"/>
                </a:lnTo>
                <a:lnTo>
                  <a:pt x="228584" y="249920"/>
                </a:lnTo>
                <a:lnTo>
                  <a:pt x="236204" y="242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38609" y="4116491"/>
            <a:ext cx="224012" cy="2285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526417" y="4104299"/>
            <a:ext cx="250190" cy="254635"/>
          </a:xfrm>
          <a:custGeom>
            <a:avLst/>
            <a:gdLst/>
            <a:ahLst/>
            <a:cxnLst/>
            <a:rect l="l" t="t" r="r" b="b"/>
            <a:pathLst>
              <a:path w="250189" h="254635">
                <a:moveTo>
                  <a:pt x="249920" y="248396"/>
                </a:moveTo>
                <a:lnTo>
                  <a:pt x="249920" y="6096"/>
                </a:lnTo>
                <a:lnTo>
                  <a:pt x="243824" y="0"/>
                </a:lnTo>
                <a:lnTo>
                  <a:pt x="6096" y="0"/>
                </a:lnTo>
                <a:lnTo>
                  <a:pt x="0" y="6096"/>
                </a:lnTo>
                <a:lnTo>
                  <a:pt x="0" y="248396"/>
                </a:lnTo>
                <a:lnTo>
                  <a:pt x="4572" y="252968"/>
                </a:lnTo>
                <a:lnTo>
                  <a:pt x="4572" y="21336"/>
                </a:lnTo>
                <a:lnTo>
                  <a:pt x="21336" y="3048"/>
                </a:lnTo>
                <a:lnTo>
                  <a:pt x="44196" y="25908"/>
                </a:lnTo>
                <a:lnTo>
                  <a:pt x="205403" y="25908"/>
                </a:lnTo>
                <a:lnTo>
                  <a:pt x="227060" y="3048"/>
                </a:lnTo>
                <a:lnTo>
                  <a:pt x="245348" y="21336"/>
                </a:lnTo>
                <a:lnTo>
                  <a:pt x="245348" y="252968"/>
                </a:lnTo>
                <a:lnTo>
                  <a:pt x="249920" y="248396"/>
                </a:lnTo>
                <a:close/>
              </a:path>
              <a:path w="250189" h="254635">
                <a:moveTo>
                  <a:pt x="44196" y="25908"/>
                </a:moveTo>
                <a:lnTo>
                  <a:pt x="21336" y="3048"/>
                </a:lnTo>
                <a:lnTo>
                  <a:pt x="4572" y="21336"/>
                </a:lnTo>
                <a:lnTo>
                  <a:pt x="12192" y="29379"/>
                </a:lnTo>
                <a:lnTo>
                  <a:pt x="12192" y="25908"/>
                </a:lnTo>
                <a:lnTo>
                  <a:pt x="25908" y="12192"/>
                </a:lnTo>
                <a:lnTo>
                  <a:pt x="25908" y="25908"/>
                </a:lnTo>
                <a:lnTo>
                  <a:pt x="44196" y="25908"/>
                </a:lnTo>
                <a:close/>
              </a:path>
              <a:path w="250189" h="254635">
                <a:moveTo>
                  <a:pt x="25908" y="210296"/>
                </a:moveTo>
                <a:lnTo>
                  <a:pt x="25908" y="43857"/>
                </a:lnTo>
                <a:lnTo>
                  <a:pt x="4572" y="21336"/>
                </a:lnTo>
                <a:lnTo>
                  <a:pt x="4572" y="231632"/>
                </a:lnTo>
                <a:lnTo>
                  <a:pt x="25908" y="210296"/>
                </a:lnTo>
                <a:close/>
              </a:path>
              <a:path w="250189" h="254635">
                <a:moveTo>
                  <a:pt x="50292" y="222488"/>
                </a:moveTo>
                <a:lnTo>
                  <a:pt x="32004" y="204200"/>
                </a:lnTo>
                <a:lnTo>
                  <a:pt x="4572" y="231632"/>
                </a:lnTo>
                <a:lnTo>
                  <a:pt x="12192" y="239945"/>
                </a:lnTo>
                <a:lnTo>
                  <a:pt x="12192" y="228584"/>
                </a:lnTo>
                <a:lnTo>
                  <a:pt x="27432" y="228584"/>
                </a:lnTo>
                <a:lnTo>
                  <a:pt x="27432" y="220964"/>
                </a:lnTo>
                <a:lnTo>
                  <a:pt x="33528" y="225536"/>
                </a:lnTo>
                <a:lnTo>
                  <a:pt x="47074" y="225536"/>
                </a:lnTo>
                <a:lnTo>
                  <a:pt x="50292" y="222488"/>
                </a:lnTo>
                <a:close/>
              </a:path>
              <a:path w="250189" h="254635">
                <a:moveTo>
                  <a:pt x="245348" y="252968"/>
                </a:moveTo>
                <a:lnTo>
                  <a:pt x="245348" y="231632"/>
                </a:lnTo>
                <a:lnTo>
                  <a:pt x="227060" y="249920"/>
                </a:lnTo>
                <a:lnTo>
                  <a:pt x="205724" y="228584"/>
                </a:lnTo>
                <a:lnTo>
                  <a:pt x="43857" y="228584"/>
                </a:lnTo>
                <a:lnTo>
                  <a:pt x="21336" y="249920"/>
                </a:lnTo>
                <a:lnTo>
                  <a:pt x="4572" y="231632"/>
                </a:lnTo>
                <a:lnTo>
                  <a:pt x="4572" y="252968"/>
                </a:lnTo>
                <a:lnTo>
                  <a:pt x="6096" y="254492"/>
                </a:lnTo>
                <a:lnTo>
                  <a:pt x="243824" y="254492"/>
                </a:lnTo>
                <a:lnTo>
                  <a:pt x="245348" y="252968"/>
                </a:lnTo>
                <a:close/>
              </a:path>
              <a:path w="250189" h="254635">
                <a:moveTo>
                  <a:pt x="25908" y="25908"/>
                </a:moveTo>
                <a:lnTo>
                  <a:pt x="25908" y="12192"/>
                </a:lnTo>
                <a:lnTo>
                  <a:pt x="12192" y="25908"/>
                </a:lnTo>
                <a:lnTo>
                  <a:pt x="25908" y="25908"/>
                </a:lnTo>
                <a:close/>
              </a:path>
              <a:path w="250189" h="254635">
                <a:moveTo>
                  <a:pt x="45720" y="27432"/>
                </a:moveTo>
                <a:lnTo>
                  <a:pt x="44196" y="25908"/>
                </a:lnTo>
                <a:lnTo>
                  <a:pt x="12192" y="25908"/>
                </a:lnTo>
                <a:lnTo>
                  <a:pt x="12192" y="29379"/>
                </a:lnTo>
                <a:lnTo>
                  <a:pt x="27432" y="45466"/>
                </a:lnTo>
                <a:lnTo>
                  <a:pt x="27432" y="33528"/>
                </a:lnTo>
                <a:lnTo>
                  <a:pt x="33528" y="27432"/>
                </a:lnTo>
                <a:lnTo>
                  <a:pt x="45720" y="27432"/>
                </a:lnTo>
                <a:close/>
              </a:path>
              <a:path w="250189" h="254635">
                <a:moveTo>
                  <a:pt x="43857" y="228584"/>
                </a:moveTo>
                <a:lnTo>
                  <a:pt x="12192" y="228584"/>
                </a:lnTo>
                <a:lnTo>
                  <a:pt x="25908" y="240776"/>
                </a:lnTo>
                <a:lnTo>
                  <a:pt x="25908" y="245589"/>
                </a:lnTo>
                <a:lnTo>
                  <a:pt x="43857" y="228584"/>
                </a:lnTo>
                <a:close/>
              </a:path>
              <a:path w="250189" h="254635">
                <a:moveTo>
                  <a:pt x="25908" y="245589"/>
                </a:moveTo>
                <a:lnTo>
                  <a:pt x="25908" y="240776"/>
                </a:lnTo>
                <a:lnTo>
                  <a:pt x="12192" y="228584"/>
                </a:lnTo>
                <a:lnTo>
                  <a:pt x="12192" y="239945"/>
                </a:lnTo>
                <a:lnTo>
                  <a:pt x="21336" y="249920"/>
                </a:lnTo>
                <a:lnTo>
                  <a:pt x="25908" y="245589"/>
                </a:lnTo>
                <a:close/>
              </a:path>
              <a:path w="250189" h="254635">
                <a:moveTo>
                  <a:pt x="50292" y="32004"/>
                </a:moveTo>
                <a:lnTo>
                  <a:pt x="45720" y="27432"/>
                </a:lnTo>
                <a:lnTo>
                  <a:pt x="33528" y="27432"/>
                </a:lnTo>
                <a:lnTo>
                  <a:pt x="27432" y="33528"/>
                </a:lnTo>
                <a:lnTo>
                  <a:pt x="27432" y="45466"/>
                </a:lnTo>
                <a:lnTo>
                  <a:pt x="32004" y="50292"/>
                </a:lnTo>
                <a:lnTo>
                  <a:pt x="50292" y="32004"/>
                </a:lnTo>
                <a:close/>
              </a:path>
              <a:path w="250189" h="254635">
                <a:moveTo>
                  <a:pt x="50292" y="44196"/>
                </a:moveTo>
                <a:lnTo>
                  <a:pt x="50292" y="32004"/>
                </a:lnTo>
                <a:lnTo>
                  <a:pt x="32004" y="50292"/>
                </a:lnTo>
                <a:lnTo>
                  <a:pt x="27432" y="45466"/>
                </a:lnTo>
                <a:lnTo>
                  <a:pt x="27432" y="208772"/>
                </a:lnTo>
                <a:lnTo>
                  <a:pt x="32004" y="204200"/>
                </a:lnTo>
                <a:lnTo>
                  <a:pt x="41148" y="213344"/>
                </a:lnTo>
                <a:lnTo>
                  <a:pt x="41148" y="53340"/>
                </a:lnTo>
                <a:lnTo>
                  <a:pt x="50292" y="44196"/>
                </a:lnTo>
                <a:close/>
              </a:path>
              <a:path w="250189" h="254635">
                <a:moveTo>
                  <a:pt x="47074" y="225536"/>
                </a:moveTo>
                <a:lnTo>
                  <a:pt x="33528" y="225536"/>
                </a:lnTo>
                <a:lnTo>
                  <a:pt x="27432" y="220964"/>
                </a:lnTo>
                <a:lnTo>
                  <a:pt x="27432" y="228584"/>
                </a:lnTo>
                <a:lnTo>
                  <a:pt x="43857" y="228584"/>
                </a:lnTo>
                <a:lnTo>
                  <a:pt x="47074" y="225536"/>
                </a:lnTo>
                <a:close/>
              </a:path>
              <a:path w="250189" h="254635">
                <a:moveTo>
                  <a:pt x="53340" y="53340"/>
                </a:moveTo>
                <a:lnTo>
                  <a:pt x="53340" y="41148"/>
                </a:lnTo>
                <a:lnTo>
                  <a:pt x="41148" y="53340"/>
                </a:lnTo>
                <a:lnTo>
                  <a:pt x="53340" y="53340"/>
                </a:lnTo>
                <a:close/>
              </a:path>
              <a:path w="250189" h="254635">
                <a:moveTo>
                  <a:pt x="53340" y="201168"/>
                </a:moveTo>
                <a:lnTo>
                  <a:pt x="53340" y="53340"/>
                </a:lnTo>
                <a:lnTo>
                  <a:pt x="41148" y="53340"/>
                </a:lnTo>
                <a:lnTo>
                  <a:pt x="41148" y="201168"/>
                </a:lnTo>
                <a:lnTo>
                  <a:pt x="53340" y="201168"/>
                </a:lnTo>
                <a:close/>
              </a:path>
              <a:path w="250189" h="254635">
                <a:moveTo>
                  <a:pt x="208772" y="201168"/>
                </a:moveTo>
                <a:lnTo>
                  <a:pt x="41148" y="201168"/>
                </a:lnTo>
                <a:lnTo>
                  <a:pt x="53340" y="213344"/>
                </a:lnTo>
                <a:lnTo>
                  <a:pt x="53340" y="225536"/>
                </a:lnTo>
                <a:lnTo>
                  <a:pt x="196580" y="225536"/>
                </a:lnTo>
                <a:lnTo>
                  <a:pt x="196580" y="213344"/>
                </a:lnTo>
                <a:lnTo>
                  <a:pt x="208772" y="201168"/>
                </a:lnTo>
                <a:close/>
              </a:path>
              <a:path w="250189" h="254635">
                <a:moveTo>
                  <a:pt x="53340" y="225536"/>
                </a:moveTo>
                <a:lnTo>
                  <a:pt x="53340" y="213344"/>
                </a:lnTo>
                <a:lnTo>
                  <a:pt x="41148" y="201168"/>
                </a:lnTo>
                <a:lnTo>
                  <a:pt x="41148" y="213344"/>
                </a:lnTo>
                <a:lnTo>
                  <a:pt x="50292" y="222488"/>
                </a:lnTo>
                <a:lnTo>
                  <a:pt x="50292" y="225536"/>
                </a:lnTo>
                <a:lnTo>
                  <a:pt x="53340" y="225536"/>
                </a:lnTo>
                <a:close/>
              </a:path>
              <a:path w="250189" h="254635">
                <a:moveTo>
                  <a:pt x="203960" y="27432"/>
                </a:moveTo>
                <a:lnTo>
                  <a:pt x="45720" y="27432"/>
                </a:lnTo>
                <a:lnTo>
                  <a:pt x="50292" y="32004"/>
                </a:lnTo>
                <a:lnTo>
                  <a:pt x="50292" y="44196"/>
                </a:lnTo>
                <a:lnTo>
                  <a:pt x="53340" y="41148"/>
                </a:lnTo>
                <a:lnTo>
                  <a:pt x="53340" y="53340"/>
                </a:lnTo>
                <a:lnTo>
                  <a:pt x="196580" y="53340"/>
                </a:lnTo>
                <a:lnTo>
                  <a:pt x="196580" y="41148"/>
                </a:lnTo>
                <a:lnTo>
                  <a:pt x="199628" y="44196"/>
                </a:lnTo>
                <a:lnTo>
                  <a:pt x="199628" y="32004"/>
                </a:lnTo>
                <a:lnTo>
                  <a:pt x="203960" y="27432"/>
                </a:lnTo>
                <a:close/>
              </a:path>
              <a:path w="250189" h="254635">
                <a:moveTo>
                  <a:pt x="50292" y="225536"/>
                </a:moveTo>
                <a:lnTo>
                  <a:pt x="50292" y="222488"/>
                </a:lnTo>
                <a:lnTo>
                  <a:pt x="47074" y="225536"/>
                </a:lnTo>
                <a:lnTo>
                  <a:pt x="50292" y="225536"/>
                </a:lnTo>
                <a:close/>
              </a:path>
              <a:path w="250189" h="254635">
                <a:moveTo>
                  <a:pt x="208772" y="53340"/>
                </a:moveTo>
                <a:lnTo>
                  <a:pt x="196580" y="41148"/>
                </a:lnTo>
                <a:lnTo>
                  <a:pt x="196580" y="53340"/>
                </a:lnTo>
                <a:lnTo>
                  <a:pt x="208772" y="53340"/>
                </a:lnTo>
                <a:close/>
              </a:path>
              <a:path w="250189" h="254635">
                <a:moveTo>
                  <a:pt x="208772" y="201168"/>
                </a:moveTo>
                <a:lnTo>
                  <a:pt x="208772" y="53340"/>
                </a:lnTo>
                <a:lnTo>
                  <a:pt x="196580" y="53340"/>
                </a:lnTo>
                <a:lnTo>
                  <a:pt x="196580" y="201168"/>
                </a:lnTo>
                <a:lnTo>
                  <a:pt x="208772" y="201168"/>
                </a:lnTo>
                <a:close/>
              </a:path>
              <a:path w="250189" h="254635">
                <a:moveTo>
                  <a:pt x="208772" y="213344"/>
                </a:moveTo>
                <a:lnTo>
                  <a:pt x="208772" y="201168"/>
                </a:lnTo>
                <a:lnTo>
                  <a:pt x="196580" y="213344"/>
                </a:lnTo>
                <a:lnTo>
                  <a:pt x="196580" y="225536"/>
                </a:lnTo>
                <a:lnTo>
                  <a:pt x="199628" y="225536"/>
                </a:lnTo>
                <a:lnTo>
                  <a:pt x="199628" y="222488"/>
                </a:lnTo>
                <a:lnTo>
                  <a:pt x="208772" y="213344"/>
                </a:lnTo>
                <a:close/>
              </a:path>
              <a:path w="250189" h="254635">
                <a:moveTo>
                  <a:pt x="220964" y="47074"/>
                </a:moveTo>
                <a:lnTo>
                  <a:pt x="220964" y="33528"/>
                </a:lnTo>
                <a:lnTo>
                  <a:pt x="216392" y="27432"/>
                </a:lnTo>
                <a:lnTo>
                  <a:pt x="203960" y="27432"/>
                </a:lnTo>
                <a:lnTo>
                  <a:pt x="199628" y="32004"/>
                </a:lnTo>
                <a:lnTo>
                  <a:pt x="217916" y="50292"/>
                </a:lnTo>
                <a:lnTo>
                  <a:pt x="220964" y="47074"/>
                </a:lnTo>
                <a:close/>
              </a:path>
              <a:path w="250189" h="254635">
                <a:moveTo>
                  <a:pt x="220964" y="207248"/>
                </a:moveTo>
                <a:lnTo>
                  <a:pt x="220964" y="47074"/>
                </a:lnTo>
                <a:lnTo>
                  <a:pt x="217916" y="50292"/>
                </a:lnTo>
                <a:lnTo>
                  <a:pt x="199628" y="32004"/>
                </a:lnTo>
                <a:lnTo>
                  <a:pt x="199628" y="44196"/>
                </a:lnTo>
                <a:lnTo>
                  <a:pt x="208772" y="53340"/>
                </a:lnTo>
                <a:lnTo>
                  <a:pt x="208772" y="213344"/>
                </a:lnTo>
                <a:lnTo>
                  <a:pt x="217916" y="204200"/>
                </a:lnTo>
                <a:lnTo>
                  <a:pt x="220964" y="207248"/>
                </a:lnTo>
                <a:close/>
              </a:path>
              <a:path w="250189" h="254635">
                <a:moveTo>
                  <a:pt x="245348" y="231632"/>
                </a:moveTo>
                <a:lnTo>
                  <a:pt x="217916" y="204200"/>
                </a:lnTo>
                <a:lnTo>
                  <a:pt x="199628" y="222488"/>
                </a:lnTo>
                <a:lnTo>
                  <a:pt x="202676" y="225536"/>
                </a:lnTo>
                <a:lnTo>
                  <a:pt x="216392" y="225536"/>
                </a:lnTo>
                <a:lnTo>
                  <a:pt x="220964" y="220964"/>
                </a:lnTo>
                <a:lnTo>
                  <a:pt x="220964" y="228584"/>
                </a:lnTo>
                <a:lnTo>
                  <a:pt x="236204" y="228584"/>
                </a:lnTo>
                <a:lnTo>
                  <a:pt x="236204" y="240776"/>
                </a:lnTo>
                <a:lnTo>
                  <a:pt x="245348" y="231632"/>
                </a:lnTo>
                <a:close/>
              </a:path>
              <a:path w="250189" h="254635">
                <a:moveTo>
                  <a:pt x="202676" y="225536"/>
                </a:moveTo>
                <a:lnTo>
                  <a:pt x="199628" y="222488"/>
                </a:lnTo>
                <a:lnTo>
                  <a:pt x="199628" y="225536"/>
                </a:lnTo>
                <a:lnTo>
                  <a:pt x="202676" y="225536"/>
                </a:lnTo>
                <a:close/>
              </a:path>
              <a:path w="250189" h="254635">
                <a:moveTo>
                  <a:pt x="220964" y="228584"/>
                </a:moveTo>
                <a:lnTo>
                  <a:pt x="220964" y="220964"/>
                </a:lnTo>
                <a:lnTo>
                  <a:pt x="216392" y="225536"/>
                </a:lnTo>
                <a:lnTo>
                  <a:pt x="202676" y="225536"/>
                </a:lnTo>
                <a:lnTo>
                  <a:pt x="205724" y="228584"/>
                </a:lnTo>
                <a:lnTo>
                  <a:pt x="220964" y="228584"/>
                </a:lnTo>
                <a:close/>
              </a:path>
              <a:path w="250189" h="254635">
                <a:moveTo>
                  <a:pt x="236204" y="30988"/>
                </a:moveTo>
                <a:lnTo>
                  <a:pt x="236204" y="25908"/>
                </a:lnTo>
                <a:lnTo>
                  <a:pt x="205403" y="25908"/>
                </a:lnTo>
                <a:lnTo>
                  <a:pt x="203960" y="27432"/>
                </a:lnTo>
                <a:lnTo>
                  <a:pt x="216392" y="27432"/>
                </a:lnTo>
                <a:lnTo>
                  <a:pt x="220964" y="33528"/>
                </a:lnTo>
                <a:lnTo>
                  <a:pt x="220964" y="47074"/>
                </a:lnTo>
                <a:lnTo>
                  <a:pt x="236204" y="30988"/>
                </a:lnTo>
                <a:close/>
              </a:path>
              <a:path w="250189" h="254635">
                <a:moveTo>
                  <a:pt x="245348" y="21336"/>
                </a:moveTo>
                <a:lnTo>
                  <a:pt x="227060" y="3048"/>
                </a:lnTo>
                <a:lnTo>
                  <a:pt x="205403" y="25908"/>
                </a:lnTo>
                <a:lnTo>
                  <a:pt x="224012" y="25908"/>
                </a:lnTo>
                <a:lnTo>
                  <a:pt x="224012" y="12192"/>
                </a:lnTo>
                <a:lnTo>
                  <a:pt x="236204" y="25908"/>
                </a:lnTo>
                <a:lnTo>
                  <a:pt x="236204" y="30988"/>
                </a:lnTo>
                <a:lnTo>
                  <a:pt x="245348" y="21336"/>
                </a:lnTo>
                <a:close/>
              </a:path>
              <a:path w="250189" h="254635">
                <a:moveTo>
                  <a:pt x="236204" y="228584"/>
                </a:moveTo>
                <a:lnTo>
                  <a:pt x="205724" y="228584"/>
                </a:lnTo>
                <a:lnTo>
                  <a:pt x="224012" y="246872"/>
                </a:lnTo>
                <a:lnTo>
                  <a:pt x="224012" y="240776"/>
                </a:lnTo>
                <a:lnTo>
                  <a:pt x="236204" y="228584"/>
                </a:lnTo>
                <a:close/>
              </a:path>
              <a:path w="250189" h="254635">
                <a:moveTo>
                  <a:pt x="236204" y="25908"/>
                </a:moveTo>
                <a:lnTo>
                  <a:pt x="224012" y="12192"/>
                </a:lnTo>
                <a:lnTo>
                  <a:pt x="224012" y="25908"/>
                </a:lnTo>
                <a:lnTo>
                  <a:pt x="236204" y="25908"/>
                </a:lnTo>
                <a:close/>
              </a:path>
              <a:path w="250189" h="254635">
                <a:moveTo>
                  <a:pt x="245348" y="231632"/>
                </a:moveTo>
                <a:lnTo>
                  <a:pt x="245348" y="21336"/>
                </a:lnTo>
                <a:lnTo>
                  <a:pt x="224012" y="43857"/>
                </a:lnTo>
                <a:lnTo>
                  <a:pt x="224012" y="210296"/>
                </a:lnTo>
                <a:lnTo>
                  <a:pt x="245348" y="231632"/>
                </a:lnTo>
                <a:close/>
              </a:path>
              <a:path w="250189" h="254635">
                <a:moveTo>
                  <a:pt x="236204" y="240776"/>
                </a:moveTo>
                <a:lnTo>
                  <a:pt x="236204" y="228584"/>
                </a:lnTo>
                <a:lnTo>
                  <a:pt x="224012" y="240776"/>
                </a:lnTo>
                <a:lnTo>
                  <a:pt x="224012" y="246872"/>
                </a:lnTo>
                <a:lnTo>
                  <a:pt x="227060" y="249920"/>
                </a:lnTo>
                <a:lnTo>
                  <a:pt x="236204" y="2407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841357" y="4654433"/>
            <a:ext cx="222488" cy="2285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827641" y="4642241"/>
            <a:ext cx="250190" cy="254635"/>
          </a:xfrm>
          <a:custGeom>
            <a:avLst/>
            <a:gdLst/>
            <a:ahLst/>
            <a:cxnLst/>
            <a:rect l="l" t="t" r="r" b="b"/>
            <a:pathLst>
              <a:path w="250189" h="254635">
                <a:moveTo>
                  <a:pt x="249920" y="248381"/>
                </a:moveTo>
                <a:lnTo>
                  <a:pt x="249920" y="6096"/>
                </a:lnTo>
                <a:lnTo>
                  <a:pt x="243824" y="0"/>
                </a:lnTo>
                <a:lnTo>
                  <a:pt x="6096" y="0"/>
                </a:lnTo>
                <a:lnTo>
                  <a:pt x="0" y="6096"/>
                </a:lnTo>
                <a:lnTo>
                  <a:pt x="0" y="248381"/>
                </a:lnTo>
                <a:lnTo>
                  <a:pt x="4572" y="252953"/>
                </a:lnTo>
                <a:lnTo>
                  <a:pt x="4572" y="21336"/>
                </a:lnTo>
                <a:lnTo>
                  <a:pt x="21336" y="4572"/>
                </a:lnTo>
                <a:lnTo>
                  <a:pt x="43853" y="25892"/>
                </a:lnTo>
                <a:lnTo>
                  <a:pt x="206067" y="25892"/>
                </a:lnTo>
                <a:lnTo>
                  <a:pt x="228584" y="4572"/>
                </a:lnTo>
                <a:lnTo>
                  <a:pt x="245348" y="21336"/>
                </a:lnTo>
                <a:lnTo>
                  <a:pt x="245348" y="252953"/>
                </a:lnTo>
                <a:lnTo>
                  <a:pt x="249920" y="248381"/>
                </a:lnTo>
                <a:close/>
              </a:path>
              <a:path w="250189" h="254635">
                <a:moveTo>
                  <a:pt x="43853" y="25892"/>
                </a:moveTo>
                <a:lnTo>
                  <a:pt x="21336" y="4572"/>
                </a:lnTo>
                <a:lnTo>
                  <a:pt x="4572" y="21336"/>
                </a:lnTo>
                <a:lnTo>
                  <a:pt x="13716" y="30982"/>
                </a:lnTo>
                <a:lnTo>
                  <a:pt x="13716" y="25892"/>
                </a:lnTo>
                <a:lnTo>
                  <a:pt x="25908" y="12192"/>
                </a:lnTo>
                <a:lnTo>
                  <a:pt x="25908" y="25892"/>
                </a:lnTo>
                <a:lnTo>
                  <a:pt x="43853" y="25892"/>
                </a:lnTo>
                <a:close/>
              </a:path>
              <a:path w="250189" h="254635">
                <a:moveTo>
                  <a:pt x="25908" y="210620"/>
                </a:moveTo>
                <a:lnTo>
                  <a:pt x="25908" y="43845"/>
                </a:lnTo>
                <a:lnTo>
                  <a:pt x="4572" y="21336"/>
                </a:lnTo>
                <a:lnTo>
                  <a:pt x="4572" y="233141"/>
                </a:lnTo>
                <a:lnTo>
                  <a:pt x="25908" y="210620"/>
                </a:lnTo>
                <a:close/>
              </a:path>
              <a:path w="250189" h="254635">
                <a:moveTo>
                  <a:pt x="50292" y="222473"/>
                </a:moveTo>
                <a:lnTo>
                  <a:pt x="32004" y="204185"/>
                </a:lnTo>
                <a:lnTo>
                  <a:pt x="4572" y="233141"/>
                </a:lnTo>
                <a:lnTo>
                  <a:pt x="13716" y="242285"/>
                </a:lnTo>
                <a:lnTo>
                  <a:pt x="13716" y="228569"/>
                </a:lnTo>
                <a:lnTo>
                  <a:pt x="28956" y="228569"/>
                </a:lnTo>
                <a:lnTo>
                  <a:pt x="28956" y="220949"/>
                </a:lnTo>
                <a:lnTo>
                  <a:pt x="33528" y="225521"/>
                </a:lnTo>
                <a:lnTo>
                  <a:pt x="47074" y="225521"/>
                </a:lnTo>
                <a:lnTo>
                  <a:pt x="50292" y="222473"/>
                </a:lnTo>
                <a:close/>
              </a:path>
              <a:path w="250189" h="254635">
                <a:moveTo>
                  <a:pt x="245348" y="252953"/>
                </a:moveTo>
                <a:lnTo>
                  <a:pt x="245348" y="233141"/>
                </a:lnTo>
                <a:lnTo>
                  <a:pt x="228584" y="249905"/>
                </a:lnTo>
                <a:lnTo>
                  <a:pt x="206067" y="228572"/>
                </a:lnTo>
                <a:lnTo>
                  <a:pt x="43853" y="228572"/>
                </a:lnTo>
                <a:lnTo>
                  <a:pt x="21336" y="249905"/>
                </a:lnTo>
                <a:lnTo>
                  <a:pt x="4572" y="233141"/>
                </a:lnTo>
                <a:lnTo>
                  <a:pt x="4572" y="252953"/>
                </a:lnTo>
                <a:lnTo>
                  <a:pt x="6096" y="254477"/>
                </a:lnTo>
                <a:lnTo>
                  <a:pt x="243824" y="254477"/>
                </a:lnTo>
                <a:lnTo>
                  <a:pt x="245348" y="252953"/>
                </a:lnTo>
                <a:close/>
              </a:path>
              <a:path w="250189" h="254635">
                <a:moveTo>
                  <a:pt x="25908" y="25892"/>
                </a:moveTo>
                <a:lnTo>
                  <a:pt x="25908" y="12192"/>
                </a:lnTo>
                <a:lnTo>
                  <a:pt x="13716" y="25892"/>
                </a:lnTo>
                <a:lnTo>
                  <a:pt x="25908" y="25892"/>
                </a:lnTo>
                <a:close/>
              </a:path>
              <a:path w="250189" h="254635">
                <a:moveTo>
                  <a:pt x="45463" y="27416"/>
                </a:moveTo>
                <a:lnTo>
                  <a:pt x="43857" y="25896"/>
                </a:lnTo>
                <a:lnTo>
                  <a:pt x="13716" y="25892"/>
                </a:lnTo>
                <a:lnTo>
                  <a:pt x="13716" y="30982"/>
                </a:lnTo>
                <a:lnTo>
                  <a:pt x="28956" y="47061"/>
                </a:lnTo>
                <a:lnTo>
                  <a:pt x="28956" y="33512"/>
                </a:lnTo>
                <a:lnTo>
                  <a:pt x="33528" y="27416"/>
                </a:lnTo>
                <a:lnTo>
                  <a:pt x="45463" y="27416"/>
                </a:lnTo>
                <a:close/>
              </a:path>
              <a:path w="250189" h="254635">
                <a:moveTo>
                  <a:pt x="43857" y="228569"/>
                </a:moveTo>
                <a:lnTo>
                  <a:pt x="13716" y="228569"/>
                </a:lnTo>
                <a:lnTo>
                  <a:pt x="25908" y="240761"/>
                </a:lnTo>
                <a:lnTo>
                  <a:pt x="25908" y="245574"/>
                </a:lnTo>
                <a:lnTo>
                  <a:pt x="43857" y="228569"/>
                </a:lnTo>
                <a:close/>
              </a:path>
              <a:path w="250189" h="254635">
                <a:moveTo>
                  <a:pt x="25908" y="245574"/>
                </a:moveTo>
                <a:lnTo>
                  <a:pt x="25908" y="240761"/>
                </a:lnTo>
                <a:lnTo>
                  <a:pt x="13716" y="228569"/>
                </a:lnTo>
                <a:lnTo>
                  <a:pt x="13716" y="242285"/>
                </a:lnTo>
                <a:lnTo>
                  <a:pt x="21336" y="249905"/>
                </a:lnTo>
                <a:lnTo>
                  <a:pt x="25908" y="245574"/>
                </a:lnTo>
                <a:close/>
              </a:path>
              <a:path w="250189" h="254635">
                <a:moveTo>
                  <a:pt x="50292" y="31988"/>
                </a:moveTo>
                <a:lnTo>
                  <a:pt x="45463" y="27416"/>
                </a:lnTo>
                <a:lnTo>
                  <a:pt x="33528" y="27416"/>
                </a:lnTo>
                <a:lnTo>
                  <a:pt x="28956" y="33512"/>
                </a:lnTo>
                <a:lnTo>
                  <a:pt x="28956" y="47061"/>
                </a:lnTo>
                <a:lnTo>
                  <a:pt x="32004" y="50276"/>
                </a:lnTo>
                <a:lnTo>
                  <a:pt x="50292" y="31988"/>
                </a:lnTo>
                <a:close/>
              </a:path>
              <a:path w="250189" h="254635">
                <a:moveTo>
                  <a:pt x="50292" y="44169"/>
                </a:moveTo>
                <a:lnTo>
                  <a:pt x="50292" y="31988"/>
                </a:lnTo>
                <a:lnTo>
                  <a:pt x="32004" y="50276"/>
                </a:lnTo>
                <a:lnTo>
                  <a:pt x="28956" y="47061"/>
                </a:lnTo>
                <a:lnTo>
                  <a:pt x="28956" y="207402"/>
                </a:lnTo>
                <a:lnTo>
                  <a:pt x="32004" y="204185"/>
                </a:lnTo>
                <a:lnTo>
                  <a:pt x="41148" y="213329"/>
                </a:lnTo>
                <a:lnTo>
                  <a:pt x="41148" y="53324"/>
                </a:lnTo>
                <a:lnTo>
                  <a:pt x="50292" y="44169"/>
                </a:lnTo>
                <a:close/>
              </a:path>
              <a:path w="250189" h="254635">
                <a:moveTo>
                  <a:pt x="47074" y="225521"/>
                </a:moveTo>
                <a:lnTo>
                  <a:pt x="33528" y="225521"/>
                </a:lnTo>
                <a:lnTo>
                  <a:pt x="28956" y="220949"/>
                </a:lnTo>
                <a:lnTo>
                  <a:pt x="28956" y="228569"/>
                </a:lnTo>
                <a:lnTo>
                  <a:pt x="43857" y="228569"/>
                </a:lnTo>
                <a:lnTo>
                  <a:pt x="47074" y="225521"/>
                </a:lnTo>
                <a:close/>
              </a:path>
              <a:path w="250189" h="254635">
                <a:moveTo>
                  <a:pt x="53324" y="53324"/>
                </a:moveTo>
                <a:lnTo>
                  <a:pt x="53324" y="41132"/>
                </a:lnTo>
                <a:lnTo>
                  <a:pt x="41148" y="53324"/>
                </a:lnTo>
                <a:lnTo>
                  <a:pt x="53324" y="53324"/>
                </a:lnTo>
                <a:close/>
              </a:path>
              <a:path w="250189" h="254635">
                <a:moveTo>
                  <a:pt x="53324" y="201137"/>
                </a:moveTo>
                <a:lnTo>
                  <a:pt x="53324" y="53324"/>
                </a:lnTo>
                <a:lnTo>
                  <a:pt x="41148" y="53324"/>
                </a:lnTo>
                <a:lnTo>
                  <a:pt x="41148" y="201137"/>
                </a:lnTo>
                <a:lnTo>
                  <a:pt x="53324" y="201137"/>
                </a:lnTo>
                <a:close/>
              </a:path>
              <a:path w="250189" h="254635">
                <a:moveTo>
                  <a:pt x="208772" y="201137"/>
                </a:moveTo>
                <a:lnTo>
                  <a:pt x="41148" y="201137"/>
                </a:lnTo>
                <a:lnTo>
                  <a:pt x="53324" y="213329"/>
                </a:lnTo>
                <a:lnTo>
                  <a:pt x="53324" y="225521"/>
                </a:lnTo>
                <a:lnTo>
                  <a:pt x="196580" y="225521"/>
                </a:lnTo>
                <a:lnTo>
                  <a:pt x="196580" y="213329"/>
                </a:lnTo>
                <a:lnTo>
                  <a:pt x="208772" y="201137"/>
                </a:lnTo>
                <a:close/>
              </a:path>
              <a:path w="250189" h="254635">
                <a:moveTo>
                  <a:pt x="53324" y="225521"/>
                </a:moveTo>
                <a:lnTo>
                  <a:pt x="53324" y="213329"/>
                </a:lnTo>
                <a:lnTo>
                  <a:pt x="41148" y="201137"/>
                </a:lnTo>
                <a:lnTo>
                  <a:pt x="41148" y="213329"/>
                </a:lnTo>
                <a:lnTo>
                  <a:pt x="50292" y="222473"/>
                </a:lnTo>
                <a:lnTo>
                  <a:pt x="50292" y="225521"/>
                </a:lnTo>
                <a:lnTo>
                  <a:pt x="53324" y="225521"/>
                </a:lnTo>
                <a:close/>
              </a:path>
              <a:path w="250189" h="254635">
                <a:moveTo>
                  <a:pt x="204457" y="27416"/>
                </a:moveTo>
                <a:lnTo>
                  <a:pt x="45463" y="27416"/>
                </a:lnTo>
                <a:lnTo>
                  <a:pt x="50292" y="31988"/>
                </a:lnTo>
                <a:lnTo>
                  <a:pt x="50292" y="44169"/>
                </a:lnTo>
                <a:lnTo>
                  <a:pt x="53324" y="41132"/>
                </a:lnTo>
                <a:lnTo>
                  <a:pt x="53324" y="53324"/>
                </a:lnTo>
                <a:lnTo>
                  <a:pt x="196580" y="53324"/>
                </a:lnTo>
                <a:lnTo>
                  <a:pt x="196580" y="41132"/>
                </a:lnTo>
                <a:lnTo>
                  <a:pt x="199628" y="44180"/>
                </a:lnTo>
                <a:lnTo>
                  <a:pt x="199628" y="31988"/>
                </a:lnTo>
                <a:lnTo>
                  <a:pt x="204457" y="27416"/>
                </a:lnTo>
                <a:close/>
              </a:path>
              <a:path w="250189" h="254635">
                <a:moveTo>
                  <a:pt x="50292" y="225521"/>
                </a:moveTo>
                <a:lnTo>
                  <a:pt x="50292" y="222473"/>
                </a:lnTo>
                <a:lnTo>
                  <a:pt x="47074" y="225521"/>
                </a:lnTo>
                <a:lnTo>
                  <a:pt x="50292" y="225521"/>
                </a:lnTo>
                <a:close/>
              </a:path>
              <a:path w="250189" h="254635">
                <a:moveTo>
                  <a:pt x="208772" y="53324"/>
                </a:moveTo>
                <a:lnTo>
                  <a:pt x="196580" y="41132"/>
                </a:lnTo>
                <a:lnTo>
                  <a:pt x="196580" y="53324"/>
                </a:lnTo>
                <a:lnTo>
                  <a:pt x="208772" y="53324"/>
                </a:lnTo>
                <a:close/>
              </a:path>
              <a:path w="250189" h="254635">
                <a:moveTo>
                  <a:pt x="208772" y="201137"/>
                </a:moveTo>
                <a:lnTo>
                  <a:pt x="208772" y="53324"/>
                </a:lnTo>
                <a:lnTo>
                  <a:pt x="196580" y="53324"/>
                </a:lnTo>
                <a:lnTo>
                  <a:pt x="196580" y="201137"/>
                </a:lnTo>
                <a:lnTo>
                  <a:pt x="208772" y="201137"/>
                </a:lnTo>
                <a:close/>
              </a:path>
              <a:path w="250189" h="254635">
                <a:moveTo>
                  <a:pt x="208772" y="213329"/>
                </a:moveTo>
                <a:lnTo>
                  <a:pt x="208772" y="201137"/>
                </a:lnTo>
                <a:lnTo>
                  <a:pt x="196580" y="213329"/>
                </a:lnTo>
                <a:lnTo>
                  <a:pt x="196580" y="225521"/>
                </a:lnTo>
                <a:lnTo>
                  <a:pt x="199628" y="225521"/>
                </a:lnTo>
                <a:lnTo>
                  <a:pt x="199628" y="222473"/>
                </a:lnTo>
                <a:lnTo>
                  <a:pt x="208772" y="213329"/>
                </a:lnTo>
                <a:close/>
              </a:path>
              <a:path w="250189" h="254635">
                <a:moveTo>
                  <a:pt x="220964" y="47061"/>
                </a:moveTo>
                <a:lnTo>
                  <a:pt x="220964" y="33512"/>
                </a:lnTo>
                <a:lnTo>
                  <a:pt x="216392" y="27416"/>
                </a:lnTo>
                <a:lnTo>
                  <a:pt x="204457" y="27416"/>
                </a:lnTo>
                <a:lnTo>
                  <a:pt x="199628" y="31988"/>
                </a:lnTo>
                <a:lnTo>
                  <a:pt x="217916" y="50276"/>
                </a:lnTo>
                <a:lnTo>
                  <a:pt x="220964" y="47061"/>
                </a:lnTo>
                <a:close/>
              </a:path>
              <a:path w="250189" h="254635">
                <a:moveTo>
                  <a:pt x="220964" y="207402"/>
                </a:moveTo>
                <a:lnTo>
                  <a:pt x="220964" y="47061"/>
                </a:lnTo>
                <a:lnTo>
                  <a:pt x="217916" y="50276"/>
                </a:lnTo>
                <a:lnTo>
                  <a:pt x="199628" y="31988"/>
                </a:lnTo>
                <a:lnTo>
                  <a:pt x="199628" y="44180"/>
                </a:lnTo>
                <a:lnTo>
                  <a:pt x="208772" y="53324"/>
                </a:lnTo>
                <a:lnTo>
                  <a:pt x="208772" y="213329"/>
                </a:lnTo>
                <a:lnTo>
                  <a:pt x="217916" y="204185"/>
                </a:lnTo>
                <a:lnTo>
                  <a:pt x="220964" y="207402"/>
                </a:lnTo>
                <a:close/>
              </a:path>
              <a:path w="250189" h="254635">
                <a:moveTo>
                  <a:pt x="245348" y="233141"/>
                </a:moveTo>
                <a:lnTo>
                  <a:pt x="217916" y="204185"/>
                </a:lnTo>
                <a:lnTo>
                  <a:pt x="199628" y="222473"/>
                </a:lnTo>
                <a:lnTo>
                  <a:pt x="202846" y="225521"/>
                </a:lnTo>
                <a:lnTo>
                  <a:pt x="216392" y="225521"/>
                </a:lnTo>
                <a:lnTo>
                  <a:pt x="220964" y="220949"/>
                </a:lnTo>
                <a:lnTo>
                  <a:pt x="220964" y="228569"/>
                </a:lnTo>
                <a:lnTo>
                  <a:pt x="236204" y="228569"/>
                </a:lnTo>
                <a:lnTo>
                  <a:pt x="236204" y="242285"/>
                </a:lnTo>
                <a:lnTo>
                  <a:pt x="245348" y="233141"/>
                </a:lnTo>
                <a:close/>
              </a:path>
              <a:path w="250189" h="254635">
                <a:moveTo>
                  <a:pt x="202846" y="225521"/>
                </a:moveTo>
                <a:lnTo>
                  <a:pt x="199628" y="222473"/>
                </a:lnTo>
                <a:lnTo>
                  <a:pt x="199628" y="225521"/>
                </a:lnTo>
                <a:lnTo>
                  <a:pt x="202846" y="225521"/>
                </a:lnTo>
                <a:close/>
              </a:path>
              <a:path w="250189" h="254635">
                <a:moveTo>
                  <a:pt x="220964" y="228569"/>
                </a:moveTo>
                <a:lnTo>
                  <a:pt x="220964" y="220949"/>
                </a:lnTo>
                <a:lnTo>
                  <a:pt x="216392" y="225521"/>
                </a:lnTo>
                <a:lnTo>
                  <a:pt x="202846" y="225521"/>
                </a:lnTo>
                <a:lnTo>
                  <a:pt x="206063" y="228569"/>
                </a:lnTo>
                <a:lnTo>
                  <a:pt x="220964" y="228569"/>
                </a:lnTo>
                <a:close/>
              </a:path>
              <a:path w="250189" h="254635">
                <a:moveTo>
                  <a:pt x="236204" y="30982"/>
                </a:moveTo>
                <a:lnTo>
                  <a:pt x="236204" y="25892"/>
                </a:lnTo>
                <a:lnTo>
                  <a:pt x="206063" y="25896"/>
                </a:lnTo>
                <a:lnTo>
                  <a:pt x="204457" y="27416"/>
                </a:lnTo>
                <a:lnTo>
                  <a:pt x="216392" y="27416"/>
                </a:lnTo>
                <a:lnTo>
                  <a:pt x="220964" y="33512"/>
                </a:lnTo>
                <a:lnTo>
                  <a:pt x="220964" y="47061"/>
                </a:lnTo>
                <a:lnTo>
                  <a:pt x="236204" y="30982"/>
                </a:lnTo>
                <a:close/>
              </a:path>
              <a:path w="250189" h="254635">
                <a:moveTo>
                  <a:pt x="236204" y="228569"/>
                </a:moveTo>
                <a:lnTo>
                  <a:pt x="206063" y="228569"/>
                </a:lnTo>
                <a:lnTo>
                  <a:pt x="224012" y="245574"/>
                </a:lnTo>
                <a:lnTo>
                  <a:pt x="224012" y="240761"/>
                </a:lnTo>
                <a:lnTo>
                  <a:pt x="236204" y="228569"/>
                </a:lnTo>
                <a:close/>
              </a:path>
              <a:path w="250189" h="254635">
                <a:moveTo>
                  <a:pt x="245348" y="21336"/>
                </a:moveTo>
                <a:lnTo>
                  <a:pt x="228584" y="4572"/>
                </a:lnTo>
                <a:lnTo>
                  <a:pt x="206067" y="25892"/>
                </a:lnTo>
                <a:lnTo>
                  <a:pt x="224012" y="25892"/>
                </a:lnTo>
                <a:lnTo>
                  <a:pt x="224012" y="12192"/>
                </a:lnTo>
                <a:lnTo>
                  <a:pt x="236204" y="25892"/>
                </a:lnTo>
                <a:lnTo>
                  <a:pt x="236204" y="30982"/>
                </a:lnTo>
                <a:lnTo>
                  <a:pt x="245348" y="21336"/>
                </a:lnTo>
                <a:close/>
              </a:path>
              <a:path w="250189" h="254635">
                <a:moveTo>
                  <a:pt x="236204" y="25892"/>
                </a:moveTo>
                <a:lnTo>
                  <a:pt x="224012" y="12192"/>
                </a:lnTo>
                <a:lnTo>
                  <a:pt x="224012" y="25892"/>
                </a:lnTo>
                <a:lnTo>
                  <a:pt x="236204" y="25892"/>
                </a:lnTo>
                <a:close/>
              </a:path>
              <a:path w="250189" h="254635">
                <a:moveTo>
                  <a:pt x="245348" y="233141"/>
                </a:moveTo>
                <a:lnTo>
                  <a:pt x="245348" y="21336"/>
                </a:lnTo>
                <a:lnTo>
                  <a:pt x="224012" y="43845"/>
                </a:lnTo>
                <a:lnTo>
                  <a:pt x="224012" y="210620"/>
                </a:lnTo>
                <a:lnTo>
                  <a:pt x="245348" y="233141"/>
                </a:lnTo>
                <a:close/>
              </a:path>
              <a:path w="250189" h="254635">
                <a:moveTo>
                  <a:pt x="236204" y="242285"/>
                </a:moveTo>
                <a:lnTo>
                  <a:pt x="236204" y="228569"/>
                </a:lnTo>
                <a:lnTo>
                  <a:pt x="224012" y="240761"/>
                </a:lnTo>
                <a:lnTo>
                  <a:pt x="224012" y="245574"/>
                </a:lnTo>
                <a:lnTo>
                  <a:pt x="228584" y="249905"/>
                </a:lnTo>
                <a:lnTo>
                  <a:pt x="236204" y="2422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38609" y="4654433"/>
            <a:ext cx="224012" cy="2285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526417" y="4642241"/>
            <a:ext cx="250190" cy="254635"/>
          </a:xfrm>
          <a:custGeom>
            <a:avLst/>
            <a:gdLst/>
            <a:ahLst/>
            <a:cxnLst/>
            <a:rect l="l" t="t" r="r" b="b"/>
            <a:pathLst>
              <a:path w="250189" h="254635">
                <a:moveTo>
                  <a:pt x="249920" y="248381"/>
                </a:moveTo>
                <a:lnTo>
                  <a:pt x="249920" y="6096"/>
                </a:lnTo>
                <a:lnTo>
                  <a:pt x="243824" y="0"/>
                </a:lnTo>
                <a:lnTo>
                  <a:pt x="6096" y="0"/>
                </a:lnTo>
                <a:lnTo>
                  <a:pt x="0" y="6096"/>
                </a:lnTo>
                <a:lnTo>
                  <a:pt x="0" y="248381"/>
                </a:lnTo>
                <a:lnTo>
                  <a:pt x="4572" y="252953"/>
                </a:lnTo>
                <a:lnTo>
                  <a:pt x="4572" y="21336"/>
                </a:lnTo>
                <a:lnTo>
                  <a:pt x="21336" y="4572"/>
                </a:lnTo>
                <a:lnTo>
                  <a:pt x="43853" y="25892"/>
                </a:lnTo>
                <a:lnTo>
                  <a:pt x="205728" y="25892"/>
                </a:lnTo>
                <a:lnTo>
                  <a:pt x="227060" y="4572"/>
                </a:lnTo>
                <a:lnTo>
                  <a:pt x="245348" y="21336"/>
                </a:lnTo>
                <a:lnTo>
                  <a:pt x="245348" y="252953"/>
                </a:lnTo>
                <a:lnTo>
                  <a:pt x="249920" y="248381"/>
                </a:lnTo>
                <a:close/>
              </a:path>
              <a:path w="250189" h="254635">
                <a:moveTo>
                  <a:pt x="43853" y="25892"/>
                </a:moveTo>
                <a:lnTo>
                  <a:pt x="21336" y="4572"/>
                </a:lnTo>
                <a:lnTo>
                  <a:pt x="4572" y="21336"/>
                </a:lnTo>
                <a:lnTo>
                  <a:pt x="12192" y="29375"/>
                </a:lnTo>
                <a:lnTo>
                  <a:pt x="12192" y="25892"/>
                </a:lnTo>
                <a:lnTo>
                  <a:pt x="25908" y="12192"/>
                </a:lnTo>
                <a:lnTo>
                  <a:pt x="25908" y="25892"/>
                </a:lnTo>
                <a:lnTo>
                  <a:pt x="43853" y="25892"/>
                </a:lnTo>
                <a:close/>
              </a:path>
              <a:path w="250189" h="254635">
                <a:moveTo>
                  <a:pt x="25908" y="210620"/>
                </a:moveTo>
                <a:lnTo>
                  <a:pt x="25908" y="43845"/>
                </a:lnTo>
                <a:lnTo>
                  <a:pt x="4572" y="21336"/>
                </a:lnTo>
                <a:lnTo>
                  <a:pt x="4572" y="233141"/>
                </a:lnTo>
                <a:lnTo>
                  <a:pt x="25908" y="210620"/>
                </a:lnTo>
                <a:close/>
              </a:path>
              <a:path w="250189" h="254635">
                <a:moveTo>
                  <a:pt x="50292" y="222473"/>
                </a:moveTo>
                <a:lnTo>
                  <a:pt x="32004" y="204185"/>
                </a:lnTo>
                <a:lnTo>
                  <a:pt x="4572" y="233141"/>
                </a:lnTo>
                <a:lnTo>
                  <a:pt x="12192" y="240761"/>
                </a:lnTo>
                <a:lnTo>
                  <a:pt x="12192" y="228569"/>
                </a:lnTo>
                <a:lnTo>
                  <a:pt x="27432" y="228569"/>
                </a:lnTo>
                <a:lnTo>
                  <a:pt x="27432" y="220949"/>
                </a:lnTo>
                <a:lnTo>
                  <a:pt x="33528" y="225521"/>
                </a:lnTo>
                <a:lnTo>
                  <a:pt x="47074" y="225521"/>
                </a:lnTo>
                <a:lnTo>
                  <a:pt x="50292" y="222473"/>
                </a:lnTo>
                <a:close/>
              </a:path>
              <a:path w="250189" h="254635">
                <a:moveTo>
                  <a:pt x="245348" y="252953"/>
                </a:moveTo>
                <a:lnTo>
                  <a:pt x="245348" y="233141"/>
                </a:lnTo>
                <a:lnTo>
                  <a:pt x="227060" y="249905"/>
                </a:lnTo>
                <a:lnTo>
                  <a:pt x="205728" y="228572"/>
                </a:lnTo>
                <a:lnTo>
                  <a:pt x="43853" y="228572"/>
                </a:lnTo>
                <a:lnTo>
                  <a:pt x="21336" y="249905"/>
                </a:lnTo>
                <a:lnTo>
                  <a:pt x="4572" y="233141"/>
                </a:lnTo>
                <a:lnTo>
                  <a:pt x="4572" y="252953"/>
                </a:lnTo>
                <a:lnTo>
                  <a:pt x="6096" y="254477"/>
                </a:lnTo>
                <a:lnTo>
                  <a:pt x="243824" y="254477"/>
                </a:lnTo>
                <a:lnTo>
                  <a:pt x="245348" y="252953"/>
                </a:lnTo>
                <a:close/>
              </a:path>
              <a:path w="250189" h="254635">
                <a:moveTo>
                  <a:pt x="25908" y="25892"/>
                </a:moveTo>
                <a:lnTo>
                  <a:pt x="25908" y="12192"/>
                </a:lnTo>
                <a:lnTo>
                  <a:pt x="12192" y="25892"/>
                </a:lnTo>
                <a:lnTo>
                  <a:pt x="25908" y="25892"/>
                </a:lnTo>
                <a:close/>
              </a:path>
              <a:path w="250189" h="254635">
                <a:moveTo>
                  <a:pt x="45463" y="27416"/>
                </a:moveTo>
                <a:lnTo>
                  <a:pt x="43857" y="25896"/>
                </a:lnTo>
                <a:lnTo>
                  <a:pt x="12192" y="25892"/>
                </a:lnTo>
                <a:lnTo>
                  <a:pt x="12192" y="29375"/>
                </a:lnTo>
                <a:lnTo>
                  <a:pt x="27432" y="45453"/>
                </a:lnTo>
                <a:lnTo>
                  <a:pt x="27432" y="33512"/>
                </a:lnTo>
                <a:lnTo>
                  <a:pt x="33528" y="27416"/>
                </a:lnTo>
                <a:lnTo>
                  <a:pt x="45463" y="27416"/>
                </a:lnTo>
                <a:close/>
              </a:path>
              <a:path w="250189" h="254635">
                <a:moveTo>
                  <a:pt x="43857" y="228569"/>
                </a:moveTo>
                <a:lnTo>
                  <a:pt x="12192" y="228569"/>
                </a:lnTo>
                <a:lnTo>
                  <a:pt x="25908" y="240761"/>
                </a:lnTo>
                <a:lnTo>
                  <a:pt x="25908" y="245574"/>
                </a:lnTo>
                <a:lnTo>
                  <a:pt x="43857" y="228569"/>
                </a:lnTo>
                <a:close/>
              </a:path>
              <a:path w="250189" h="254635">
                <a:moveTo>
                  <a:pt x="25908" y="245574"/>
                </a:moveTo>
                <a:lnTo>
                  <a:pt x="25908" y="240761"/>
                </a:lnTo>
                <a:lnTo>
                  <a:pt x="12192" y="228569"/>
                </a:lnTo>
                <a:lnTo>
                  <a:pt x="12192" y="240761"/>
                </a:lnTo>
                <a:lnTo>
                  <a:pt x="21336" y="249905"/>
                </a:lnTo>
                <a:lnTo>
                  <a:pt x="25908" y="245574"/>
                </a:lnTo>
                <a:close/>
              </a:path>
              <a:path w="250189" h="254635">
                <a:moveTo>
                  <a:pt x="50292" y="31988"/>
                </a:moveTo>
                <a:lnTo>
                  <a:pt x="45463" y="27416"/>
                </a:lnTo>
                <a:lnTo>
                  <a:pt x="33528" y="27416"/>
                </a:lnTo>
                <a:lnTo>
                  <a:pt x="27432" y="33512"/>
                </a:lnTo>
                <a:lnTo>
                  <a:pt x="27432" y="45453"/>
                </a:lnTo>
                <a:lnTo>
                  <a:pt x="32004" y="50276"/>
                </a:lnTo>
                <a:lnTo>
                  <a:pt x="50292" y="31988"/>
                </a:lnTo>
                <a:close/>
              </a:path>
              <a:path w="250189" h="254635">
                <a:moveTo>
                  <a:pt x="50292" y="44180"/>
                </a:moveTo>
                <a:lnTo>
                  <a:pt x="50292" y="31988"/>
                </a:lnTo>
                <a:lnTo>
                  <a:pt x="32004" y="50276"/>
                </a:lnTo>
                <a:lnTo>
                  <a:pt x="27432" y="45453"/>
                </a:lnTo>
                <a:lnTo>
                  <a:pt x="27432" y="209011"/>
                </a:lnTo>
                <a:lnTo>
                  <a:pt x="32004" y="204185"/>
                </a:lnTo>
                <a:lnTo>
                  <a:pt x="41148" y="213329"/>
                </a:lnTo>
                <a:lnTo>
                  <a:pt x="41148" y="53324"/>
                </a:lnTo>
                <a:lnTo>
                  <a:pt x="50292" y="44180"/>
                </a:lnTo>
                <a:close/>
              </a:path>
              <a:path w="250189" h="254635">
                <a:moveTo>
                  <a:pt x="47074" y="225521"/>
                </a:moveTo>
                <a:lnTo>
                  <a:pt x="33528" y="225521"/>
                </a:lnTo>
                <a:lnTo>
                  <a:pt x="27432" y="220949"/>
                </a:lnTo>
                <a:lnTo>
                  <a:pt x="27432" y="228569"/>
                </a:lnTo>
                <a:lnTo>
                  <a:pt x="43857" y="228569"/>
                </a:lnTo>
                <a:lnTo>
                  <a:pt x="47074" y="225521"/>
                </a:lnTo>
                <a:close/>
              </a:path>
              <a:path w="250189" h="254635">
                <a:moveTo>
                  <a:pt x="53340" y="53324"/>
                </a:moveTo>
                <a:lnTo>
                  <a:pt x="53340" y="41132"/>
                </a:lnTo>
                <a:lnTo>
                  <a:pt x="41148" y="53324"/>
                </a:lnTo>
                <a:lnTo>
                  <a:pt x="53340" y="53324"/>
                </a:lnTo>
                <a:close/>
              </a:path>
              <a:path w="250189" h="254635">
                <a:moveTo>
                  <a:pt x="53340" y="201137"/>
                </a:moveTo>
                <a:lnTo>
                  <a:pt x="53340" y="53324"/>
                </a:lnTo>
                <a:lnTo>
                  <a:pt x="41148" y="53324"/>
                </a:lnTo>
                <a:lnTo>
                  <a:pt x="41148" y="201137"/>
                </a:lnTo>
                <a:lnTo>
                  <a:pt x="53340" y="201137"/>
                </a:lnTo>
                <a:close/>
              </a:path>
              <a:path w="250189" h="254635">
                <a:moveTo>
                  <a:pt x="208772" y="201137"/>
                </a:moveTo>
                <a:lnTo>
                  <a:pt x="41148" y="201137"/>
                </a:lnTo>
                <a:lnTo>
                  <a:pt x="53340" y="213329"/>
                </a:lnTo>
                <a:lnTo>
                  <a:pt x="53340" y="225521"/>
                </a:lnTo>
                <a:lnTo>
                  <a:pt x="196580" y="225521"/>
                </a:lnTo>
                <a:lnTo>
                  <a:pt x="196580" y="213329"/>
                </a:lnTo>
                <a:lnTo>
                  <a:pt x="208772" y="201137"/>
                </a:lnTo>
                <a:close/>
              </a:path>
              <a:path w="250189" h="254635">
                <a:moveTo>
                  <a:pt x="53340" y="225521"/>
                </a:moveTo>
                <a:lnTo>
                  <a:pt x="53340" y="213329"/>
                </a:lnTo>
                <a:lnTo>
                  <a:pt x="41148" y="201137"/>
                </a:lnTo>
                <a:lnTo>
                  <a:pt x="41148" y="213329"/>
                </a:lnTo>
                <a:lnTo>
                  <a:pt x="50292" y="222473"/>
                </a:lnTo>
                <a:lnTo>
                  <a:pt x="50292" y="225521"/>
                </a:lnTo>
                <a:lnTo>
                  <a:pt x="53340" y="225521"/>
                </a:lnTo>
                <a:close/>
              </a:path>
              <a:path w="250189" h="254635">
                <a:moveTo>
                  <a:pt x="204203" y="27416"/>
                </a:moveTo>
                <a:lnTo>
                  <a:pt x="45463" y="27416"/>
                </a:lnTo>
                <a:lnTo>
                  <a:pt x="50292" y="31988"/>
                </a:lnTo>
                <a:lnTo>
                  <a:pt x="50292" y="44180"/>
                </a:lnTo>
                <a:lnTo>
                  <a:pt x="53340" y="41132"/>
                </a:lnTo>
                <a:lnTo>
                  <a:pt x="53340" y="53324"/>
                </a:lnTo>
                <a:lnTo>
                  <a:pt x="196580" y="53324"/>
                </a:lnTo>
                <a:lnTo>
                  <a:pt x="196580" y="41132"/>
                </a:lnTo>
                <a:lnTo>
                  <a:pt x="199628" y="44180"/>
                </a:lnTo>
                <a:lnTo>
                  <a:pt x="199628" y="31988"/>
                </a:lnTo>
                <a:lnTo>
                  <a:pt x="204203" y="27416"/>
                </a:lnTo>
                <a:close/>
              </a:path>
              <a:path w="250189" h="254635">
                <a:moveTo>
                  <a:pt x="50292" y="225521"/>
                </a:moveTo>
                <a:lnTo>
                  <a:pt x="50292" y="222473"/>
                </a:lnTo>
                <a:lnTo>
                  <a:pt x="47074" y="225521"/>
                </a:lnTo>
                <a:lnTo>
                  <a:pt x="50292" y="225521"/>
                </a:lnTo>
                <a:close/>
              </a:path>
              <a:path w="250189" h="254635">
                <a:moveTo>
                  <a:pt x="208772" y="53324"/>
                </a:moveTo>
                <a:lnTo>
                  <a:pt x="196580" y="41132"/>
                </a:lnTo>
                <a:lnTo>
                  <a:pt x="196580" y="53324"/>
                </a:lnTo>
                <a:lnTo>
                  <a:pt x="208772" y="53324"/>
                </a:lnTo>
                <a:close/>
              </a:path>
              <a:path w="250189" h="254635">
                <a:moveTo>
                  <a:pt x="208772" y="201137"/>
                </a:moveTo>
                <a:lnTo>
                  <a:pt x="208772" y="53324"/>
                </a:lnTo>
                <a:lnTo>
                  <a:pt x="196580" y="53324"/>
                </a:lnTo>
                <a:lnTo>
                  <a:pt x="196580" y="201137"/>
                </a:lnTo>
                <a:lnTo>
                  <a:pt x="208772" y="201137"/>
                </a:lnTo>
                <a:close/>
              </a:path>
              <a:path w="250189" h="254635">
                <a:moveTo>
                  <a:pt x="208772" y="213329"/>
                </a:moveTo>
                <a:lnTo>
                  <a:pt x="208772" y="201137"/>
                </a:lnTo>
                <a:lnTo>
                  <a:pt x="196580" y="213329"/>
                </a:lnTo>
                <a:lnTo>
                  <a:pt x="196580" y="225521"/>
                </a:lnTo>
                <a:lnTo>
                  <a:pt x="199628" y="225521"/>
                </a:lnTo>
                <a:lnTo>
                  <a:pt x="199628" y="222473"/>
                </a:lnTo>
                <a:lnTo>
                  <a:pt x="208772" y="213329"/>
                </a:lnTo>
                <a:close/>
              </a:path>
              <a:path w="250189" h="254635">
                <a:moveTo>
                  <a:pt x="220964" y="47061"/>
                </a:moveTo>
                <a:lnTo>
                  <a:pt x="220964" y="33512"/>
                </a:lnTo>
                <a:lnTo>
                  <a:pt x="216392" y="27416"/>
                </a:lnTo>
                <a:lnTo>
                  <a:pt x="204203" y="27416"/>
                </a:lnTo>
                <a:lnTo>
                  <a:pt x="199628" y="31988"/>
                </a:lnTo>
                <a:lnTo>
                  <a:pt x="217916" y="50276"/>
                </a:lnTo>
                <a:lnTo>
                  <a:pt x="220964" y="47061"/>
                </a:lnTo>
                <a:close/>
              </a:path>
              <a:path w="250189" h="254635">
                <a:moveTo>
                  <a:pt x="220964" y="207402"/>
                </a:moveTo>
                <a:lnTo>
                  <a:pt x="220964" y="47061"/>
                </a:lnTo>
                <a:lnTo>
                  <a:pt x="217916" y="50276"/>
                </a:lnTo>
                <a:lnTo>
                  <a:pt x="199628" y="31988"/>
                </a:lnTo>
                <a:lnTo>
                  <a:pt x="199628" y="44180"/>
                </a:lnTo>
                <a:lnTo>
                  <a:pt x="208772" y="53324"/>
                </a:lnTo>
                <a:lnTo>
                  <a:pt x="208772" y="213329"/>
                </a:lnTo>
                <a:lnTo>
                  <a:pt x="217916" y="204185"/>
                </a:lnTo>
                <a:lnTo>
                  <a:pt x="220964" y="207402"/>
                </a:lnTo>
                <a:close/>
              </a:path>
              <a:path w="250189" h="254635">
                <a:moveTo>
                  <a:pt x="245348" y="233141"/>
                </a:moveTo>
                <a:lnTo>
                  <a:pt x="217916" y="204185"/>
                </a:lnTo>
                <a:lnTo>
                  <a:pt x="199628" y="222473"/>
                </a:lnTo>
                <a:lnTo>
                  <a:pt x="202676" y="225521"/>
                </a:lnTo>
                <a:lnTo>
                  <a:pt x="216392" y="225521"/>
                </a:lnTo>
                <a:lnTo>
                  <a:pt x="220964" y="220949"/>
                </a:lnTo>
                <a:lnTo>
                  <a:pt x="220964" y="228569"/>
                </a:lnTo>
                <a:lnTo>
                  <a:pt x="236204" y="228569"/>
                </a:lnTo>
                <a:lnTo>
                  <a:pt x="236204" y="241523"/>
                </a:lnTo>
                <a:lnTo>
                  <a:pt x="245348" y="233141"/>
                </a:lnTo>
                <a:close/>
              </a:path>
              <a:path w="250189" h="254635">
                <a:moveTo>
                  <a:pt x="202676" y="225521"/>
                </a:moveTo>
                <a:lnTo>
                  <a:pt x="199628" y="222473"/>
                </a:lnTo>
                <a:lnTo>
                  <a:pt x="199628" y="225521"/>
                </a:lnTo>
                <a:lnTo>
                  <a:pt x="202676" y="225521"/>
                </a:lnTo>
                <a:close/>
              </a:path>
              <a:path w="250189" h="254635">
                <a:moveTo>
                  <a:pt x="220964" y="228569"/>
                </a:moveTo>
                <a:lnTo>
                  <a:pt x="220964" y="220949"/>
                </a:lnTo>
                <a:lnTo>
                  <a:pt x="216392" y="225521"/>
                </a:lnTo>
                <a:lnTo>
                  <a:pt x="202676" y="225521"/>
                </a:lnTo>
                <a:lnTo>
                  <a:pt x="205724" y="228569"/>
                </a:lnTo>
                <a:lnTo>
                  <a:pt x="220964" y="228569"/>
                </a:lnTo>
                <a:close/>
              </a:path>
              <a:path w="250189" h="254635">
                <a:moveTo>
                  <a:pt x="236204" y="30982"/>
                </a:moveTo>
                <a:lnTo>
                  <a:pt x="236204" y="25892"/>
                </a:lnTo>
                <a:lnTo>
                  <a:pt x="205724" y="25896"/>
                </a:lnTo>
                <a:lnTo>
                  <a:pt x="204203" y="27416"/>
                </a:lnTo>
                <a:lnTo>
                  <a:pt x="216392" y="27416"/>
                </a:lnTo>
                <a:lnTo>
                  <a:pt x="220964" y="33512"/>
                </a:lnTo>
                <a:lnTo>
                  <a:pt x="220964" y="47061"/>
                </a:lnTo>
                <a:lnTo>
                  <a:pt x="236204" y="30982"/>
                </a:lnTo>
                <a:close/>
              </a:path>
              <a:path w="250189" h="254635">
                <a:moveTo>
                  <a:pt x="236204" y="228569"/>
                </a:moveTo>
                <a:lnTo>
                  <a:pt x="205724" y="228569"/>
                </a:lnTo>
                <a:lnTo>
                  <a:pt x="224012" y="246857"/>
                </a:lnTo>
                <a:lnTo>
                  <a:pt x="224012" y="240761"/>
                </a:lnTo>
                <a:lnTo>
                  <a:pt x="236204" y="228569"/>
                </a:lnTo>
                <a:close/>
              </a:path>
              <a:path w="250189" h="254635">
                <a:moveTo>
                  <a:pt x="245348" y="21336"/>
                </a:moveTo>
                <a:lnTo>
                  <a:pt x="227060" y="4572"/>
                </a:lnTo>
                <a:lnTo>
                  <a:pt x="205728" y="25892"/>
                </a:lnTo>
                <a:lnTo>
                  <a:pt x="224012" y="25892"/>
                </a:lnTo>
                <a:lnTo>
                  <a:pt x="224012" y="12192"/>
                </a:lnTo>
                <a:lnTo>
                  <a:pt x="236204" y="25892"/>
                </a:lnTo>
                <a:lnTo>
                  <a:pt x="236204" y="30982"/>
                </a:lnTo>
                <a:lnTo>
                  <a:pt x="245348" y="21336"/>
                </a:lnTo>
                <a:close/>
              </a:path>
              <a:path w="250189" h="254635">
                <a:moveTo>
                  <a:pt x="236204" y="25892"/>
                </a:moveTo>
                <a:lnTo>
                  <a:pt x="224012" y="12192"/>
                </a:lnTo>
                <a:lnTo>
                  <a:pt x="224012" y="25892"/>
                </a:lnTo>
                <a:lnTo>
                  <a:pt x="236204" y="25892"/>
                </a:lnTo>
                <a:close/>
              </a:path>
              <a:path w="250189" h="254635">
                <a:moveTo>
                  <a:pt x="245348" y="233141"/>
                </a:moveTo>
                <a:lnTo>
                  <a:pt x="245348" y="21336"/>
                </a:lnTo>
                <a:lnTo>
                  <a:pt x="224012" y="43845"/>
                </a:lnTo>
                <a:lnTo>
                  <a:pt x="224012" y="210620"/>
                </a:lnTo>
                <a:lnTo>
                  <a:pt x="245348" y="233141"/>
                </a:lnTo>
                <a:close/>
              </a:path>
              <a:path w="250189" h="254635">
                <a:moveTo>
                  <a:pt x="236204" y="241523"/>
                </a:moveTo>
                <a:lnTo>
                  <a:pt x="236204" y="228569"/>
                </a:lnTo>
                <a:lnTo>
                  <a:pt x="224012" y="240761"/>
                </a:lnTo>
                <a:lnTo>
                  <a:pt x="224012" y="246857"/>
                </a:lnTo>
                <a:lnTo>
                  <a:pt x="227060" y="249905"/>
                </a:lnTo>
                <a:lnTo>
                  <a:pt x="236204" y="2415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841357" y="5568756"/>
            <a:ext cx="222488" cy="2285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827641" y="5556565"/>
            <a:ext cx="250190" cy="254635"/>
          </a:xfrm>
          <a:custGeom>
            <a:avLst/>
            <a:gdLst/>
            <a:ahLst/>
            <a:cxnLst/>
            <a:rect l="l" t="t" r="r" b="b"/>
            <a:pathLst>
              <a:path w="250189" h="254635">
                <a:moveTo>
                  <a:pt x="249920" y="248381"/>
                </a:moveTo>
                <a:lnTo>
                  <a:pt x="249920" y="6096"/>
                </a:lnTo>
                <a:lnTo>
                  <a:pt x="243824" y="0"/>
                </a:lnTo>
                <a:lnTo>
                  <a:pt x="6096" y="0"/>
                </a:lnTo>
                <a:lnTo>
                  <a:pt x="0" y="6096"/>
                </a:lnTo>
                <a:lnTo>
                  <a:pt x="0" y="248381"/>
                </a:lnTo>
                <a:lnTo>
                  <a:pt x="4572" y="252953"/>
                </a:lnTo>
                <a:lnTo>
                  <a:pt x="4572" y="21336"/>
                </a:lnTo>
                <a:lnTo>
                  <a:pt x="21336" y="4572"/>
                </a:lnTo>
                <a:lnTo>
                  <a:pt x="43857" y="25908"/>
                </a:lnTo>
                <a:lnTo>
                  <a:pt x="206063" y="25908"/>
                </a:lnTo>
                <a:lnTo>
                  <a:pt x="228584" y="4572"/>
                </a:lnTo>
                <a:lnTo>
                  <a:pt x="245348" y="21336"/>
                </a:lnTo>
                <a:lnTo>
                  <a:pt x="245348" y="252953"/>
                </a:lnTo>
                <a:lnTo>
                  <a:pt x="249920" y="248381"/>
                </a:lnTo>
                <a:close/>
              </a:path>
              <a:path w="250189" h="254635">
                <a:moveTo>
                  <a:pt x="43857" y="25908"/>
                </a:moveTo>
                <a:lnTo>
                  <a:pt x="21336" y="4572"/>
                </a:lnTo>
                <a:lnTo>
                  <a:pt x="4572" y="21336"/>
                </a:lnTo>
                <a:lnTo>
                  <a:pt x="13716" y="30982"/>
                </a:lnTo>
                <a:lnTo>
                  <a:pt x="13716" y="25908"/>
                </a:lnTo>
                <a:lnTo>
                  <a:pt x="25908" y="12192"/>
                </a:lnTo>
                <a:lnTo>
                  <a:pt x="25908" y="25908"/>
                </a:lnTo>
                <a:lnTo>
                  <a:pt x="43857" y="25908"/>
                </a:lnTo>
                <a:close/>
              </a:path>
              <a:path w="250189" h="254635">
                <a:moveTo>
                  <a:pt x="25908" y="210620"/>
                </a:moveTo>
                <a:lnTo>
                  <a:pt x="25908" y="43845"/>
                </a:lnTo>
                <a:lnTo>
                  <a:pt x="4572" y="21336"/>
                </a:lnTo>
                <a:lnTo>
                  <a:pt x="4572" y="233141"/>
                </a:lnTo>
                <a:lnTo>
                  <a:pt x="25908" y="210620"/>
                </a:lnTo>
                <a:close/>
              </a:path>
              <a:path w="250189" h="254635">
                <a:moveTo>
                  <a:pt x="50292" y="222473"/>
                </a:moveTo>
                <a:lnTo>
                  <a:pt x="32004" y="204185"/>
                </a:lnTo>
                <a:lnTo>
                  <a:pt x="4572" y="233141"/>
                </a:lnTo>
                <a:lnTo>
                  <a:pt x="13716" y="242285"/>
                </a:lnTo>
                <a:lnTo>
                  <a:pt x="13716" y="228569"/>
                </a:lnTo>
                <a:lnTo>
                  <a:pt x="28956" y="228569"/>
                </a:lnTo>
                <a:lnTo>
                  <a:pt x="28956" y="220949"/>
                </a:lnTo>
                <a:lnTo>
                  <a:pt x="33528" y="225521"/>
                </a:lnTo>
                <a:lnTo>
                  <a:pt x="47074" y="225521"/>
                </a:lnTo>
                <a:lnTo>
                  <a:pt x="50292" y="222473"/>
                </a:lnTo>
                <a:close/>
              </a:path>
              <a:path w="250189" h="254635">
                <a:moveTo>
                  <a:pt x="245348" y="252953"/>
                </a:moveTo>
                <a:lnTo>
                  <a:pt x="245348" y="233141"/>
                </a:lnTo>
                <a:lnTo>
                  <a:pt x="228584" y="249905"/>
                </a:lnTo>
                <a:lnTo>
                  <a:pt x="206063" y="228569"/>
                </a:lnTo>
                <a:lnTo>
                  <a:pt x="43857" y="228569"/>
                </a:lnTo>
                <a:lnTo>
                  <a:pt x="21336" y="249905"/>
                </a:lnTo>
                <a:lnTo>
                  <a:pt x="4572" y="233141"/>
                </a:lnTo>
                <a:lnTo>
                  <a:pt x="4572" y="252953"/>
                </a:lnTo>
                <a:lnTo>
                  <a:pt x="6096" y="254477"/>
                </a:lnTo>
                <a:lnTo>
                  <a:pt x="243824" y="254477"/>
                </a:lnTo>
                <a:lnTo>
                  <a:pt x="245348" y="252953"/>
                </a:lnTo>
                <a:close/>
              </a:path>
              <a:path w="250189" h="254635">
                <a:moveTo>
                  <a:pt x="25908" y="25908"/>
                </a:moveTo>
                <a:lnTo>
                  <a:pt x="25908" y="12192"/>
                </a:lnTo>
                <a:lnTo>
                  <a:pt x="13716" y="25908"/>
                </a:lnTo>
                <a:lnTo>
                  <a:pt x="25908" y="25908"/>
                </a:lnTo>
                <a:close/>
              </a:path>
              <a:path w="250189" h="254635">
                <a:moveTo>
                  <a:pt x="45466" y="27432"/>
                </a:moveTo>
                <a:lnTo>
                  <a:pt x="43857" y="25908"/>
                </a:lnTo>
                <a:lnTo>
                  <a:pt x="13716" y="25908"/>
                </a:lnTo>
                <a:lnTo>
                  <a:pt x="13716" y="30982"/>
                </a:lnTo>
                <a:lnTo>
                  <a:pt x="28956" y="47061"/>
                </a:lnTo>
                <a:lnTo>
                  <a:pt x="28956" y="33528"/>
                </a:lnTo>
                <a:lnTo>
                  <a:pt x="33528" y="27432"/>
                </a:lnTo>
                <a:lnTo>
                  <a:pt x="45466" y="27432"/>
                </a:lnTo>
                <a:close/>
              </a:path>
              <a:path w="250189" h="254635">
                <a:moveTo>
                  <a:pt x="43857" y="228569"/>
                </a:moveTo>
                <a:lnTo>
                  <a:pt x="13716" y="228569"/>
                </a:lnTo>
                <a:lnTo>
                  <a:pt x="25908" y="240761"/>
                </a:lnTo>
                <a:lnTo>
                  <a:pt x="25908" y="245574"/>
                </a:lnTo>
                <a:lnTo>
                  <a:pt x="43857" y="228569"/>
                </a:lnTo>
                <a:close/>
              </a:path>
              <a:path w="250189" h="254635">
                <a:moveTo>
                  <a:pt x="25908" y="245574"/>
                </a:moveTo>
                <a:lnTo>
                  <a:pt x="25908" y="240761"/>
                </a:lnTo>
                <a:lnTo>
                  <a:pt x="13716" y="228569"/>
                </a:lnTo>
                <a:lnTo>
                  <a:pt x="13716" y="242285"/>
                </a:lnTo>
                <a:lnTo>
                  <a:pt x="21336" y="249905"/>
                </a:lnTo>
                <a:lnTo>
                  <a:pt x="25908" y="245574"/>
                </a:lnTo>
                <a:close/>
              </a:path>
              <a:path w="250189" h="254635">
                <a:moveTo>
                  <a:pt x="50292" y="32004"/>
                </a:moveTo>
                <a:lnTo>
                  <a:pt x="45466" y="27432"/>
                </a:lnTo>
                <a:lnTo>
                  <a:pt x="33528" y="27432"/>
                </a:lnTo>
                <a:lnTo>
                  <a:pt x="28956" y="33528"/>
                </a:lnTo>
                <a:lnTo>
                  <a:pt x="28956" y="47061"/>
                </a:lnTo>
                <a:lnTo>
                  <a:pt x="32004" y="50276"/>
                </a:lnTo>
                <a:lnTo>
                  <a:pt x="50292" y="32004"/>
                </a:lnTo>
                <a:close/>
              </a:path>
              <a:path w="250189" h="254635">
                <a:moveTo>
                  <a:pt x="50292" y="44169"/>
                </a:moveTo>
                <a:lnTo>
                  <a:pt x="50292" y="32004"/>
                </a:lnTo>
                <a:lnTo>
                  <a:pt x="32004" y="50276"/>
                </a:lnTo>
                <a:lnTo>
                  <a:pt x="28956" y="47061"/>
                </a:lnTo>
                <a:lnTo>
                  <a:pt x="28956" y="207402"/>
                </a:lnTo>
                <a:lnTo>
                  <a:pt x="32004" y="204185"/>
                </a:lnTo>
                <a:lnTo>
                  <a:pt x="41148" y="213329"/>
                </a:lnTo>
                <a:lnTo>
                  <a:pt x="41148" y="53324"/>
                </a:lnTo>
                <a:lnTo>
                  <a:pt x="50292" y="44169"/>
                </a:lnTo>
                <a:close/>
              </a:path>
              <a:path w="250189" h="254635">
                <a:moveTo>
                  <a:pt x="47074" y="225521"/>
                </a:moveTo>
                <a:lnTo>
                  <a:pt x="33528" y="225521"/>
                </a:lnTo>
                <a:lnTo>
                  <a:pt x="28956" y="220949"/>
                </a:lnTo>
                <a:lnTo>
                  <a:pt x="28956" y="228569"/>
                </a:lnTo>
                <a:lnTo>
                  <a:pt x="43857" y="228569"/>
                </a:lnTo>
                <a:lnTo>
                  <a:pt x="47074" y="225521"/>
                </a:lnTo>
                <a:close/>
              </a:path>
              <a:path w="250189" h="254635">
                <a:moveTo>
                  <a:pt x="53324" y="53324"/>
                </a:moveTo>
                <a:lnTo>
                  <a:pt x="53324" y="41132"/>
                </a:lnTo>
                <a:lnTo>
                  <a:pt x="41148" y="53324"/>
                </a:lnTo>
                <a:lnTo>
                  <a:pt x="53324" y="53324"/>
                </a:lnTo>
                <a:close/>
              </a:path>
              <a:path w="250189" h="254635">
                <a:moveTo>
                  <a:pt x="53324" y="201137"/>
                </a:moveTo>
                <a:lnTo>
                  <a:pt x="53324" y="53324"/>
                </a:lnTo>
                <a:lnTo>
                  <a:pt x="41148" y="53324"/>
                </a:lnTo>
                <a:lnTo>
                  <a:pt x="41148" y="201137"/>
                </a:lnTo>
                <a:lnTo>
                  <a:pt x="53324" y="201137"/>
                </a:lnTo>
                <a:close/>
              </a:path>
              <a:path w="250189" h="254635">
                <a:moveTo>
                  <a:pt x="208772" y="201137"/>
                </a:moveTo>
                <a:lnTo>
                  <a:pt x="41148" y="201137"/>
                </a:lnTo>
                <a:lnTo>
                  <a:pt x="53324" y="213329"/>
                </a:lnTo>
                <a:lnTo>
                  <a:pt x="53324" y="225521"/>
                </a:lnTo>
                <a:lnTo>
                  <a:pt x="196580" y="225521"/>
                </a:lnTo>
                <a:lnTo>
                  <a:pt x="196580" y="213329"/>
                </a:lnTo>
                <a:lnTo>
                  <a:pt x="208772" y="201137"/>
                </a:lnTo>
                <a:close/>
              </a:path>
              <a:path w="250189" h="254635">
                <a:moveTo>
                  <a:pt x="53324" y="225521"/>
                </a:moveTo>
                <a:lnTo>
                  <a:pt x="53324" y="213329"/>
                </a:lnTo>
                <a:lnTo>
                  <a:pt x="41148" y="201137"/>
                </a:lnTo>
                <a:lnTo>
                  <a:pt x="41148" y="213329"/>
                </a:lnTo>
                <a:lnTo>
                  <a:pt x="50292" y="222473"/>
                </a:lnTo>
                <a:lnTo>
                  <a:pt x="50292" y="225521"/>
                </a:lnTo>
                <a:lnTo>
                  <a:pt x="53324" y="225521"/>
                </a:lnTo>
                <a:close/>
              </a:path>
              <a:path w="250189" h="254635">
                <a:moveTo>
                  <a:pt x="204454" y="27432"/>
                </a:moveTo>
                <a:lnTo>
                  <a:pt x="45466" y="27432"/>
                </a:lnTo>
                <a:lnTo>
                  <a:pt x="50292" y="32004"/>
                </a:lnTo>
                <a:lnTo>
                  <a:pt x="50292" y="44169"/>
                </a:lnTo>
                <a:lnTo>
                  <a:pt x="53324" y="41132"/>
                </a:lnTo>
                <a:lnTo>
                  <a:pt x="53324" y="53324"/>
                </a:lnTo>
                <a:lnTo>
                  <a:pt x="196580" y="53324"/>
                </a:lnTo>
                <a:lnTo>
                  <a:pt x="196580" y="41132"/>
                </a:lnTo>
                <a:lnTo>
                  <a:pt x="199628" y="44180"/>
                </a:lnTo>
                <a:lnTo>
                  <a:pt x="199628" y="32004"/>
                </a:lnTo>
                <a:lnTo>
                  <a:pt x="204454" y="27432"/>
                </a:lnTo>
                <a:close/>
              </a:path>
              <a:path w="250189" h="254635">
                <a:moveTo>
                  <a:pt x="50292" y="225521"/>
                </a:moveTo>
                <a:lnTo>
                  <a:pt x="50292" y="222473"/>
                </a:lnTo>
                <a:lnTo>
                  <a:pt x="47074" y="225521"/>
                </a:lnTo>
                <a:lnTo>
                  <a:pt x="50292" y="225521"/>
                </a:lnTo>
                <a:close/>
              </a:path>
              <a:path w="250189" h="254635">
                <a:moveTo>
                  <a:pt x="208772" y="53324"/>
                </a:moveTo>
                <a:lnTo>
                  <a:pt x="196580" y="41132"/>
                </a:lnTo>
                <a:lnTo>
                  <a:pt x="196580" y="53324"/>
                </a:lnTo>
                <a:lnTo>
                  <a:pt x="208772" y="53324"/>
                </a:lnTo>
                <a:close/>
              </a:path>
              <a:path w="250189" h="254635">
                <a:moveTo>
                  <a:pt x="208772" y="201137"/>
                </a:moveTo>
                <a:lnTo>
                  <a:pt x="208772" y="53324"/>
                </a:lnTo>
                <a:lnTo>
                  <a:pt x="196580" y="53324"/>
                </a:lnTo>
                <a:lnTo>
                  <a:pt x="196580" y="201137"/>
                </a:lnTo>
                <a:lnTo>
                  <a:pt x="208772" y="201137"/>
                </a:lnTo>
                <a:close/>
              </a:path>
              <a:path w="250189" h="254635">
                <a:moveTo>
                  <a:pt x="208772" y="213329"/>
                </a:moveTo>
                <a:lnTo>
                  <a:pt x="208772" y="201137"/>
                </a:lnTo>
                <a:lnTo>
                  <a:pt x="196580" y="213329"/>
                </a:lnTo>
                <a:lnTo>
                  <a:pt x="196580" y="225521"/>
                </a:lnTo>
                <a:lnTo>
                  <a:pt x="199628" y="225521"/>
                </a:lnTo>
                <a:lnTo>
                  <a:pt x="199628" y="222473"/>
                </a:lnTo>
                <a:lnTo>
                  <a:pt x="208772" y="213329"/>
                </a:lnTo>
                <a:close/>
              </a:path>
              <a:path w="250189" h="254635">
                <a:moveTo>
                  <a:pt x="220964" y="47061"/>
                </a:moveTo>
                <a:lnTo>
                  <a:pt x="220964" y="33528"/>
                </a:lnTo>
                <a:lnTo>
                  <a:pt x="216392" y="27432"/>
                </a:lnTo>
                <a:lnTo>
                  <a:pt x="204454" y="27432"/>
                </a:lnTo>
                <a:lnTo>
                  <a:pt x="199628" y="32004"/>
                </a:lnTo>
                <a:lnTo>
                  <a:pt x="217916" y="50276"/>
                </a:lnTo>
                <a:lnTo>
                  <a:pt x="220964" y="47061"/>
                </a:lnTo>
                <a:close/>
              </a:path>
              <a:path w="250189" h="254635">
                <a:moveTo>
                  <a:pt x="220964" y="207402"/>
                </a:moveTo>
                <a:lnTo>
                  <a:pt x="220964" y="47061"/>
                </a:lnTo>
                <a:lnTo>
                  <a:pt x="217916" y="50276"/>
                </a:lnTo>
                <a:lnTo>
                  <a:pt x="199628" y="32004"/>
                </a:lnTo>
                <a:lnTo>
                  <a:pt x="199628" y="44180"/>
                </a:lnTo>
                <a:lnTo>
                  <a:pt x="208772" y="53324"/>
                </a:lnTo>
                <a:lnTo>
                  <a:pt x="208772" y="213329"/>
                </a:lnTo>
                <a:lnTo>
                  <a:pt x="217916" y="204185"/>
                </a:lnTo>
                <a:lnTo>
                  <a:pt x="220964" y="207402"/>
                </a:lnTo>
                <a:close/>
              </a:path>
              <a:path w="250189" h="254635">
                <a:moveTo>
                  <a:pt x="245348" y="233141"/>
                </a:moveTo>
                <a:lnTo>
                  <a:pt x="217916" y="204185"/>
                </a:lnTo>
                <a:lnTo>
                  <a:pt x="199628" y="222473"/>
                </a:lnTo>
                <a:lnTo>
                  <a:pt x="202846" y="225521"/>
                </a:lnTo>
                <a:lnTo>
                  <a:pt x="216392" y="225521"/>
                </a:lnTo>
                <a:lnTo>
                  <a:pt x="220964" y="220949"/>
                </a:lnTo>
                <a:lnTo>
                  <a:pt x="220964" y="228569"/>
                </a:lnTo>
                <a:lnTo>
                  <a:pt x="236204" y="228569"/>
                </a:lnTo>
                <a:lnTo>
                  <a:pt x="236204" y="242285"/>
                </a:lnTo>
                <a:lnTo>
                  <a:pt x="245348" y="233141"/>
                </a:lnTo>
                <a:close/>
              </a:path>
              <a:path w="250189" h="254635">
                <a:moveTo>
                  <a:pt x="202846" y="225521"/>
                </a:moveTo>
                <a:lnTo>
                  <a:pt x="199628" y="222473"/>
                </a:lnTo>
                <a:lnTo>
                  <a:pt x="199628" y="225521"/>
                </a:lnTo>
                <a:lnTo>
                  <a:pt x="202846" y="225521"/>
                </a:lnTo>
                <a:close/>
              </a:path>
              <a:path w="250189" h="254635">
                <a:moveTo>
                  <a:pt x="220964" y="228569"/>
                </a:moveTo>
                <a:lnTo>
                  <a:pt x="220964" y="220949"/>
                </a:lnTo>
                <a:lnTo>
                  <a:pt x="216392" y="225521"/>
                </a:lnTo>
                <a:lnTo>
                  <a:pt x="202846" y="225521"/>
                </a:lnTo>
                <a:lnTo>
                  <a:pt x="206063" y="228569"/>
                </a:lnTo>
                <a:lnTo>
                  <a:pt x="220964" y="228569"/>
                </a:lnTo>
                <a:close/>
              </a:path>
              <a:path w="250189" h="254635">
                <a:moveTo>
                  <a:pt x="236204" y="30982"/>
                </a:moveTo>
                <a:lnTo>
                  <a:pt x="236204" y="25908"/>
                </a:lnTo>
                <a:lnTo>
                  <a:pt x="206063" y="25908"/>
                </a:lnTo>
                <a:lnTo>
                  <a:pt x="204454" y="27432"/>
                </a:lnTo>
                <a:lnTo>
                  <a:pt x="216392" y="27432"/>
                </a:lnTo>
                <a:lnTo>
                  <a:pt x="220964" y="33528"/>
                </a:lnTo>
                <a:lnTo>
                  <a:pt x="220964" y="47061"/>
                </a:lnTo>
                <a:lnTo>
                  <a:pt x="236204" y="30982"/>
                </a:lnTo>
                <a:close/>
              </a:path>
              <a:path w="250189" h="254635">
                <a:moveTo>
                  <a:pt x="245348" y="21336"/>
                </a:moveTo>
                <a:lnTo>
                  <a:pt x="228584" y="4572"/>
                </a:lnTo>
                <a:lnTo>
                  <a:pt x="206063" y="25908"/>
                </a:lnTo>
                <a:lnTo>
                  <a:pt x="224012" y="25908"/>
                </a:lnTo>
                <a:lnTo>
                  <a:pt x="224012" y="12192"/>
                </a:lnTo>
                <a:lnTo>
                  <a:pt x="236204" y="25908"/>
                </a:lnTo>
                <a:lnTo>
                  <a:pt x="236204" y="30982"/>
                </a:lnTo>
                <a:lnTo>
                  <a:pt x="245348" y="21336"/>
                </a:lnTo>
                <a:close/>
              </a:path>
              <a:path w="250189" h="254635">
                <a:moveTo>
                  <a:pt x="236204" y="228569"/>
                </a:moveTo>
                <a:lnTo>
                  <a:pt x="206063" y="228569"/>
                </a:lnTo>
                <a:lnTo>
                  <a:pt x="224012" y="245574"/>
                </a:lnTo>
                <a:lnTo>
                  <a:pt x="224012" y="240761"/>
                </a:lnTo>
                <a:lnTo>
                  <a:pt x="236204" y="228569"/>
                </a:lnTo>
                <a:close/>
              </a:path>
              <a:path w="250189" h="254635">
                <a:moveTo>
                  <a:pt x="236204" y="25908"/>
                </a:moveTo>
                <a:lnTo>
                  <a:pt x="224012" y="12192"/>
                </a:lnTo>
                <a:lnTo>
                  <a:pt x="224012" y="25908"/>
                </a:lnTo>
                <a:lnTo>
                  <a:pt x="236204" y="25908"/>
                </a:lnTo>
                <a:close/>
              </a:path>
              <a:path w="250189" h="254635">
                <a:moveTo>
                  <a:pt x="245348" y="233141"/>
                </a:moveTo>
                <a:lnTo>
                  <a:pt x="245348" y="21336"/>
                </a:lnTo>
                <a:lnTo>
                  <a:pt x="224012" y="43845"/>
                </a:lnTo>
                <a:lnTo>
                  <a:pt x="224012" y="210620"/>
                </a:lnTo>
                <a:lnTo>
                  <a:pt x="245348" y="233141"/>
                </a:lnTo>
                <a:close/>
              </a:path>
              <a:path w="250189" h="254635">
                <a:moveTo>
                  <a:pt x="236204" y="242285"/>
                </a:moveTo>
                <a:lnTo>
                  <a:pt x="236204" y="228569"/>
                </a:lnTo>
                <a:lnTo>
                  <a:pt x="224012" y="240761"/>
                </a:lnTo>
                <a:lnTo>
                  <a:pt x="224012" y="245574"/>
                </a:lnTo>
                <a:lnTo>
                  <a:pt x="228584" y="249905"/>
                </a:lnTo>
                <a:lnTo>
                  <a:pt x="236204" y="2422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38609" y="5568756"/>
            <a:ext cx="224012" cy="2285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526417" y="5556565"/>
            <a:ext cx="250190" cy="254635"/>
          </a:xfrm>
          <a:custGeom>
            <a:avLst/>
            <a:gdLst/>
            <a:ahLst/>
            <a:cxnLst/>
            <a:rect l="l" t="t" r="r" b="b"/>
            <a:pathLst>
              <a:path w="250189" h="254635">
                <a:moveTo>
                  <a:pt x="249920" y="248381"/>
                </a:moveTo>
                <a:lnTo>
                  <a:pt x="249920" y="6096"/>
                </a:lnTo>
                <a:lnTo>
                  <a:pt x="243824" y="0"/>
                </a:lnTo>
                <a:lnTo>
                  <a:pt x="6096" y="0"/>
                </a:lnTo>
                <a:lnTo>
                  <a:pt x="0" y="6096"/>
                </a:lnTo>
                <a:lnTo>
                  <a:pt x="0" y="248381"/>
                </a:lnTo>
                <a:lnTo>
                  <a:pt x="4572" y="252953"/>
                </a:lnTo>
                <a:lnTo>
                  <a:pt x="4572" y="21336"/>
                </a:lnTo>
                <a:lnTo>
                  <a:pt x="21336" y="4572"/>
                </a:lnTo>
                <a:lnTo>
                  <a:pt x="43857" y="25908"/>
                </a:lnTo>
                <a:lnTo>
                  <a:pt x="205724" y="25908"/>
                </a:lnTo>
                <a:lnTo>
                  <a:pt x="227060" y="4572"/>
                </a:lnTo>
                <a:lnTo>
                  <a:pt x="245348" y="21336"/>
                </a:lnTo>
                <a:lnTo>
                  <a:pt x="245348" y="252953"/>
                </a:lnTo>
                <a:lnTo>
                  <a:pt x="249920" y="248381"/>
                </a:lnTo>
                <a:close/>
              </a:path>
              <a:path w="250189" h="254635">
                <a:moveTo>
                  <a:pt x="43857" y="25908"/>
                </a:moveTo>
                <a:lnTo>
                  <a:pt x="21336" y="4572"/>
                </a:lnTo>
                <a:lnTo>
                  <a:pt x="4572" y="21336"/>
                </a:lnTo>
                <a:lnTo>
                  <a:pt x="12192" y="29375"/>
                </a:lnTo>
                <a:lnTo>
                  <a:pt x="12192" y="25908"/>
                </a:lnTo>
                <a:lnTo>
                  <a:pt x="25908" y="12192"/>
                </a:lnTo>
                <a:lnTo>
                  <a:pt x="25908" y="25908"/>
                </a:lnTo>
                <a:lnTo>
                  <a:pt x="43857" y="25908"/>
                </a:lnTo>
                <a:close/>
              </a:path>
              <a:path w="250189" h="254635">
                <a:moveTo>
                  <a:pt x="25908" y="210620"/>
                </a:moveTo>
                <a:lnTo>
                  <a:pt x="25908" y="43845"/>
                </a:lnTo>
                <a:lnTo>
                  <a:pt x="4572" y="21336"/>
                </a:lnTo>
                <a:lnTo>
                  <a:pt x="4572" y="233141"/>
                </a:lnTo>
                <a:lnTo>
                  <a:pt x="25908" y="210620"/>
                </a:lnTo>
                <a:close/>
              </a:path>
              <a:path w="250189" h="254635">
                <a:moveTo>
                  <a:pt x="50292" y="222473"/>
                </a:moveTo>
                <a:lnTo>
                  <a:pt x="32004" y="204185"/>
                </a:lnTo>
                <a:lnTo>
                  <a:pt x="4572" y="233141"/>
                </a:lnTo>
                <a:lnTo>
                  <a:pt x="12192" y="240761"/>
                </a:lnTo>
                <a:lnTo>
                  <a:pt x="12192" y="228569"/>
                </a:lnTo>
                <a:lnTo>
                  <a:pt x="27432" y="228569"/>
                </a:lnTo>
                <a:lnTo>
                  <a:pt x="27432" y="220949"/>
                </a:lnTo>
                <a:lnTo>
                  <a:pt x="33528" y="225521"/>
                </a:lnTo>
                <a:lnTo>
                  <a:pt x="47074" y="225521"/>
                </a:lnTo>
                <a:lnTo>
                  <a:pt x="50292" y="222473"/>
                </a:lnTo>
                <a:close/>
              </a:path>
              <a:path w="250189" h="254635">
                <a:moveTo>
                  <a:pt x="245348" y="252953"/>
                </a:moveTo>
                <a:lnTo>
                  <a:pt x="245348" y="233141"/>
                </a:lnTo>
                <a:lnTo>
                  <a:pt x="227060" y="249905"/>
                </a:lnTo>
                <a:lnTo>
                  <a:pt x="205724" y="228569"/>
                </a:lnTo>
                <a:lnTo>
                  <a:pt x="43857" y="228569"/>
                </a:lnTo>
                <a:lnTo>
                  <a:pt x="21336" y="249905"/>
                </a:lnTo>
                <a:lnTo>
                  <a:pt x="4572" y="233141"/>
                </a:lnTo>
                <a:lnTo>
                  <a:pt x="4572" y="252953"/>
                </a:lnTo>
                <a:lnTo>
                  <a:pt x="6096" y="254477"/>
                </a:lnTo>
                <a:lnTo>
                  <a:pt x="243824" y="254477"/>
                </a:lnTo>
                <a:lnTo>
                  <a:pt x="245348" y="252953"/>
                </a:lnTo>
                <a:close/>
              </a:path>
              <a:path w="250189" h="254635">
                <a:moveTo>
                  <a:pt x="25908" y="25908"/>
                </a:moveTo>
                <a:lnTo>
                  <a:pt x="25908" y="12192"/>
                </a:lnTo>
                <a:lnTo>
                  <a:pt x="12192" y="25908"/>
                </a:lnTo>
                <a:lnTo>
                  <a:pt x="25908" y="25908"/>
                </a:lnTo>
                <a:close/>
              </a:path>
              <a:path w="250189" h="254635">
                <a:moveTo>
                  <a:pt x="45466" y="27432"/>
                </a:moveTo>
                <a:lnTo>
                  <a:pt x="43857" y="25908"/>
                </a:lnTo>
                <a:lnTo>
                  <a:pt x="12192" y="25908"/>
                </a:lnTo>
                <a:lnTo>
                  <a:pt x="12192" y="29375"/>
                </a:lnTo>
                <a:lnTo>
                  <a:pt x="27432" y="45453"/>
                </a:lnTo>
                <a:lnTo>
                  <a:pt x="27432" y="33528"/>
                </a:lnTo>
                <a:lnTo>
                  <a:pt x="33528" y="27432"/>
                </a:lnTo>
                <a:lnTo>
                  <a:pt x="45466" y="27432"/>
                </a:lnTo>
                <a:close/>
              </a:path>
              <a:path w="250189" h="254635">
                <a:moveTo>
                  <a:pt x="43857" y="228569"/>
                </a:moveTo>
                <a:lnTo>
                  <a:pt x="12192" y="228569"/>
                </a:lnTo>
                <a:lnTo>
                  <a:pt x="25908" y="240761"/>
                </a:lnTo>
                <a:lnTo>
                  <a:pt x="25908" y="245574"/>
                </a:lnTo>
                <a:lnTo>
                  <a:pt x="43857" y="228569"/>
                </a:lnTo>
                <a:close/>
              </a:path>
              <a:path w="250189" h="254635">
                <a:moveTo>
                  <a:pt x="25908" y="245574"/>
                </a:moveTo>
                <a:lnTo>
                  <a:pt x="25908" y="240761"/>
                </a:lnTo>
                <a:lnTo>
                  <a:pt x="12192" y="228569"/>
                </a:lnTo>
                <a:lnTo>
                  <a:pt x="12192" y="240761"/>
                </a:lnTo>
                <a:lnTo>
                  <a:pt x="21336" y="249905"/>
                </a:lnTo>
                <a:lnTo>
                  <a:pt x="25908" y="245574"/>
                </a:lnTo>
                <a:close/>
              </a:path>
              <a:path w="250189" h="254635">
                <a:moveTo>
                  <a:pt x="50292" y="32004"/>
                </a:moveTo>
                <a:lnTo>
                  <a:pt x="45466" y="27432"/>
                </a:lnTo>
                <a:lnTo>
                  <a:pt x="33528" y="27432"/>
                </a:lnTo>
                <a:lnTo>
                  <a:pt x="27432" y="33528"/>
                </a:lnTo>
                <a:lnTo>
                  <a:pt x="27432" y="45453"/>
                </a:lnTo>
                <a:lnTo>
                  <a:pt x="32004" y="50276"/>
                </a:lnTo>
                <a:lnTo>
                  <a:pt x="50292" y="32004"/>
                </a:lnTo>
                <a:close/>
              </a:path>
              <a:path w="250189" h="254635">
                <a:moveTo>
                  <a:pt x="50292" y="44180"/>
                </a:moveTo>
                <a:lnTo>
                  <a:pt x="50292" y="32004"/>
                </a:lnTo>
                <a:lnTo>
                  <a:pt x="32004" y="50276"/>
                </a:lnTo>
                <a:lnTo>
                  <a:pt x="27432" y="45453"/>
                </a:lnTo>
                <a:lnTo>
                  <a:pt x="27432" y="209011"/>
                </a:lnTo>
                <a:lnTo>
                  <a:pt x="32004" y="204185"/>
                </a:lnTo>
                <a:lnTo>
                  <a:pt x="41148" y="213329"/>
                </a:lnTo>
                <a:lnTo>
                  <a:pt x="41148" y="53324"/>
                </a:lnTo>
                <a:lnTo>
                  <a:pt x="50292" y="44180"/>
                </a:lnTo>
                <a:close/>
              </a:path>
              <a:path w="250189" h="254635">
                <a:moveTo>
                  <a:pt x="47074" y="225521"/>
                </a:moveTo>
                <a:lnTo>
                  <a:pt x="33528" y="225521"/>
                </a:lnTo>
                <a:lnTo>
                  <a:pt x="27432" y="220949"/>
                </a:lnTo>
                <a:lnTo>
                  <a:pt x="27432" y="228569"/>
                </a:lnTo>
                <a:lnTo>
                  <a:pt x="43857" y="228569"/>
                </a:lnTo>
                <a:lnTo>
                  <a:pt x="47074" y="225521"/>
                </a:lnTo>
                <a:close/>
              </a:path>
              <a:path w="250189" h="254635">
                <a:moveTo>
                  <a:pt x="53340" y="53324"/>
                </a:moveTo>
                <a:lnTo>
                  <a:pt x="53340" y="41132"/>
                </a:lnTo>
                <a:lnTo>
                  <a:pt x="41148" y="53324"/>
                </a:lnTo>
                <a:lnTo>
                  <a:pt x="53340" y="53324"/>
                </a:lnTo>
                <a:close/>
              </a:path>
              <a:path w="250189" h="254635">
                <a:moveTo>
                  <a:pt x="53340" y="201137"/>
                </a:moveTo>
                <a:lnTo>
                  <a:pt x="53340" y="53324"/>
                </a:lnTo>
                <a:lnTo>
                  <a:pt x="41148" y="53324"/>
                </a:lnTo>
                <a:lnTo>
                  <a:pt x="41148" y="201137"/>
                </a:lnTo>
                <a:lnTo>
                  <a:pt x="53340" y="201137"/>
                </a:lnTo>
                <a:close/>
              </a:path>
              <a:path w="250189" h="254635">
                <a:moveTo>
                  <a:pt x="208772" y="201137"/>
                </a:moveTo>
                <a:lnTo>
                  <a:pt x="41148" y="201137"/>
                </a:lnTo>
                <a:lnTo>
                  <a:pt x="53340" y="213329"/>
                </a:lnTo>
                <a:lnTo>
                  <a:pt x="53340" y="225521"/>
                </a:lnTo>
                <a:lnTo>
                  <a:pt x="196580" y="225521"/>
                </a:lnTo>
                <a:lnTo>
                  <a:pt x="196580" y="213329"/>
                </a:lnTo>
                <a:lnTo>
                  <a:pt x="208772" y="201137"/>
                </a:lnTo>
                <a:close/>
              </a:path>
              <a:path w="250189" h="254635">
                <a:moveTo>
                  <a:pt x="53340" y="225521"/>
                </a:moveTo>
                <a:lnTo>
                  <a:pt x="53340" y="213329"/>
                </a:lnTo>
                <a:lnTo>
                  <a:pt x="41148" y="201137"/>
                </a:lnTo>
                <a:lnTo>
                  <a:pt x="41148" y="213329"/>
                </a:lnTo>
                <a:lnTo>
                  <a:pt x="50292" y="222473"/>
                </a:lnTo>
                <a:lnTo>
                  <a:pt x="50292" y="225521"/>
                </a:lnTo>
                <a:lnTo>
                  <a:pt x="53340" y="225521"/>
                </a:lnTo>
                <a:close/>
              </a:path>
              <a:path w="250189" h="254635">
                <a:moveTo>
                  <a:pt x="204200" y="27432"/>
                </a:moveTo>
                <a:lnTo>
                  <a:pt x="45466" y="27432"/>
                </a:lnTo>
                <a:lnTo>
                  <a:pt x="50292" y="32004"/>
                </a:lnTo>
                <a:lnTo>
                  <a:pt x="50292" y="44180"/>
                </a:lnTo>
                <a:lnTo>
                  <a:pt x="53340" y="41132"/>
                </a:lnTo>
                <a:lnTo>
                  <a:pt x="53340" y="53324"/>
                </a:lnTo>
                <a:lnTo>
                  <a:pt x="196580" y="53324"/>
                </a:lnTo>
                <a:lnTo>
                  <a:pt x="196580" y="41132"/>
                </a:lnTo>
                <a:lnTo>
                  <a:pt x="199628" y="44180"/>
                </a:lnTo>
                <a:lnTo>
                  <a:pt x="199628" y="32004"/>
                </a:lnTo>
                <a:lnTo>
                  <a:pt x="204200" y="27432"/>
                </a:lnTo>
                <a:close/>
              </a:path>
              <a:path w="250189" h="254635">
                <a:moveTo>
                  <a:pt x="50292" y="225521"/>
                </a:moveTo>
                <a:lnTo>
                  <a:pt x="50292" y="222473"/>
                </a:lnTo>
                <a:lnTo>
                  <a:pt x="47074" y="225521"/>
                </a:lnTo>
                <a:lnTo>
                  <a:pt x="50292" y="225521"/>
                </a:lnTo>
                <a:close/>
              </a:path>
              <a:path w="250189" h="254635">
                <a:moveTo>
                  <a:pt x="208772" y="53324"/>
                </a:moveTo>
                <a:lnTo>
                  <a:pt x="196580" y="41132"/>
                </a:lnTo>
                <a:lnTo>
                  <a:pt x="196580" y="53324"/>
                </a:lnTo>
                <a:lnTo>
                  <a:pt x="208772" y="53324"/>
                </a:lnTo>
                <a:close/>
              </a:path>
              <a:path w="250189" h="254635">
                <a:moveTo>
                  <a:pt x="208772" y="201137"/>
                </a:moveTo>
                <a:lnTo>
                  <a:pt x="208772" y="53324"/>
                </a:lnTo>
                <a:lnTo>
                  <a:pt x="196580" y="53324"/>
                </a:lnTo>
                <a:lnTo>
                  <a:pt x="196580" y="201137"/>
                </a:lnTo>
                <a:lnTo>
                  <a:pt x="208772" y="201137"/>
                </a:lnTo>
                <a:close/>
              </a:path>
              <a:path w="250189" h="254635">
                <a:moveTo>
                  <a:pt x="208772" y="213329"/>
                </a:moveTo>
                <a:lnTo>
                  <a:pt x="208772" y="201137"/>
                </a:lnTo>
                <a:lnTo>
                  <a:pt x="196580" y="213329"/>
                </a:lnTo>
                <a:lnTo>
                  <a:pt x="196580" y="225521"/>
                </a:lnTo>
                <a:lnTo>
                  <a:pt x="199628" y="225521"/>
                </a:lnTo>
                <a:lnTo>
                  <a:pt x="199628" y="222473"/>
                </a:lnTo>
                <a:lnTo>
                  <a:pt x="208772" y="213329"/>
                </a:lnTo>
                <a:close/>
              </a:path>
              <a:path w="250189" h="254635">
                <a:moveTo>
                  <a:pt x="220964" y="47061"/>
                </a:moveTo>
                <a:lnTo>
                  <a:pt x="220964" y="33528"/>
                </a:lnTo>
                <a:lnTo>
                  <a:pt x="216392" y="27432"/>
                </a:lnTo>
                <a:lnTo>
                  <a:pt x="204200" y="27432"/>
                </a:lnTo>
                <a:lnTo>
                  <a:pt x="199628" y="32004"/>
                </a:lnTo>
                <a:lnTo>
                  <a:pt x="217916" y="50276"/>
                </a:lnTo>
                <a:lnTo>
                  <a:pt x="220964" y="47061"/>
                </a:lnTo>
                <a:close/>
              </a:path>
              <a:path w="250189" h="254635">
                <a:moveTo>
                  <a:pt x="220964" y="207402"/>
                </a:moveTo>
                <a:lnTo>
                  <a:pt x="220964" y="47061"/>
                </a:lnTo>
                <a:lnTo>
                  <a:pt x="217916" y="50276"/>
                </a:lnTo>
                <a:lnTo>
                  <a:pt x="199628" y="32004"/>
                </a:lnTo>
                <a:lnTo>
                  <a:pt x="199628" y="44180"/>
                </a:lnTo>
                <a:lnTo>
                  <a:pt x="208772" y="53324"/>
                </a:lnTo>
                <a:lnTo>
                  <a:pt x="208772" y="213329"/>
                </a:lnTo>
                <a:lnTo>
                  <a:pt x="217916" y="204185"/>
                </a:lnTo>
                <a:lnTo>
                  <a:pt x="220964" y="207402"/>
                </a:lnTo>
                <a:close/>
              </a:path>
              <a:path w="250189" h="254635">
                <a:moveTo>
                  <a:pt x="245348" y="233141"/>
                </a:moveTo>
                <a:lnTo>
                  <a:pt x="217916" y="204185"/>
                </a:lnTo>
                <a:lnTo>
                  <a:pt x="199628" y="222473"/>
                </a:lnTo>
                <a:lnTo>
                  <a:pt x="202676" y="225521"/>
                </a:lnTo>
                <a:lnTo>
                  <a:pt x="216392" y="225521"/>
                </a:lnTo>
                <a:lnTo>
                  <a:pt x="220964" y="220949"/>
                </a:lnTo>
                <a:lnTo>
                  <a:pt x="220964" y="228569"/>
                </a:lnTo>
                <a:lnTo>
                  <a:pt x="236204" y="228569"/>
                </a:lnTo>
                <a:lnTo>
                  <a:pt x="236204" y="241523"/>
                </a:lnTo>
                <a:lnTo>
                  <a:pt x="245348" y="233141"/>
                </a:lnTo>
                <a:close/>
              </a:path>
              <a:path w="250189" h="254635">
                <a:moveTo>
                  <a:pt x="202676" y="225521"/>
                </a:moveTo>
                <a:lnTo>
                  <a:pt x="199628" y="222473"/>
                </a:lnTo>
                <a:lnTo>
                  <a:pt x="199628" y="225521"/>
                </a:lnTo>
                <a:lnTo>
                  <a:pt x="202676" y="225521"/>
                </a:lnTo>
                <a:close/>
              </a:path>
              <a:path w="250189" h="254635">
                <a:moveTo>
                  <a:pt x="220964" y="228569"/>
                </a:moveTo>
                <a:lnTo>
                  <a:pt x="220964" y="220949"/>
                </a:lnTo>
                <a:lnTo>
                  <a:pt x="216392" y="225521"/>
                </a:lnTo>
                <a:lnTo>
                  <a:pt x="202676" y="225521"/>
                </a:lnTo>
                <a:lnTo>
                  <a:pt x="205724" y="228569"/>
                </a:lnTo>
                <a:lnTo>
                  <a:pt x="220964" y="228569"/>
                </a:lnTo>
                <a:close/>
              </a:path>
              <a:path w="250189" h="254635">
                <a:moveTo>
                  <a:pt x="236204" y="30982"/>
                </a:moveTo>
                <a:lnTo>
                  <a:pt x="236204" y="25908"/>
                </a:lnTo>
                <a:lnTo>
                  <a:pt x="205724" y="25908"/>
                </a:lnTo>
                <a:lnTo>
                  <a:pt x="204200" y="27432"/>
                </a:lnTo>
                <a:lnTo>
                  <a:pt x="216392" y="27432"/>
                </a:lnTo>
                <a:lnTo>
                  <a:pt x="220964" y="33528"/>
                </a:lnTo>
                <a:lnTo>
                  <a:pt x="220964" y="47061"/>
                </a:lnTo>
                <a:lnTo>
                  <a:pt x="236204" y="30982"/>
                </a:lnTo>
                <a:close/>
              </a:path>
              <a:path w="250189" h="254635">
                <a:moveTo>
                  <a:pt x="245348" y="21336"/>
                </a:moveTo>
                <a:lnTo>
                  <a:pt x="227060" y="4572"/>
                </a:lnTo>
                <a:lnTo>
                  <a:pt x="205724" y="25908"/>
                </a:lnTo>
                <a:lnTo>
                  <a:pt x="224012" y="25908"/>
                </a:lnTo>
                <a:lnTo>
                  <a:pt x="224012" y="12192"/>
                </a:lnTo>
                <a:lnTo>
                  <a:pt x="236204" y="25908"/>
                </a:lnTo>
                <a:lnTo>
                  <a:pt x="236204" y="30982"/>
                </a:lnTo>
                <a:lnTo>
                  <a:pt x="245348" y="21336"/>
                </a:lnTo>
                <a:close/>
              </a:path>
              <a:path w="250189" h="254635">
                <a:moveTo>
                  <a:pt x="236204" y="228569"/>
                </a:moveTo>
                <a:lnTo>
                  <a:pt x="205724" y="228569"/>
                </a:lnTo>
                <a:lnTo>
                  <a:pt x="224012" y="246857"/>
                </a:lnTo>
                <a:lnTo>
                  <a:pt x="224012" y="240761"/>
                </a:lnTo>
                <a:lnTo>
                  <a:pt x="236204" y="228569"/>
                </a:lnTo>
                <a:close/>
              </a:path>
              <a:path w="250189" h="254635">
                <a:moveTo>
                  <a:pt x="236204" y="25908"/>
                </a:moveTo>
                <a:lnTo>
                  <a:pt x="224012" y="12192"/>
                </a:lnTo>
                <a:lnTo>
                  <a:pt x="224012" y="25908"/>
                </a:lnTo>
                <a:lnTo>
                  <a:pt x="236204" y="25908"/>
                </a:lnTo>
                <a:close/>
              </a:path>
              <a:path w="250189" h="254635">
                <a:moveTo>
                  <a:pt x="245348" y="233141"/>
                </a:moveTo>
                <a:lnTo>
                  <a:pt x="245348" y="21336"/>
                </a:lnTo>
                <a:lnTo>
                  <a:pt x="224012" y="43845"/>
                </a:lnTo>
                <a:lnTo>
                  <a:pt x="224012" y="210620"/>
                </a:lnTo>
                <a:lnTo>
                  <a:pt x="245348" y="233141"/>
                </a:lnTo>
                <a:close/>
              </a:path>
              <a:path w="250189" h="254635">
                <a:moveTo>
                  <a:pt x="236204" y="241523"/>
                </a:moveTo>
                <a:lnTo>
                  <a:pt x="236204" y="228569"/>
                </a:lnTo>
                <a:lnTo>
                  <a:pt x="224012" y="240761"/>
                </a:lnTo>
                <a:lnTo>
                  <a:pt x="224012" y="246857"/>
                </a:lnTo>
                <a:lnTo>
                  <a:pt x="227060" y="249905"/>
                </a:lnTo>
                <a:lnTo>
                  <a:pt x="236204" y="2415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38609" y="6435837"/>
            <a:ext cx="224012" cy="2285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26417" y="6423645"/>
            <a:ext cx="250190" cy="254635"/>
          </a:xfrm>
          <a:custGeom>
            <a:avLst/>
            <a:gdLst/>
            <a:ahLst/>
            <a:cxnLst/>
            <a:rect l="l" t="t" r="r" b="b"/>
            <a:pathLst>
              <a:path w="250189" h="254634">
                <a:moveTo>
                  <a:pt x="249920" y="248381"/>
                </a:moveTo>
                <a:lnTo>
                  <a:pt x="249920" y="6096"/>
                </a:lnTo>
                <a:lnTo>
                  <a:pt x="243824" y="0"/>
                </a:lnTo>
                <a:lnTo>
                  <a:pt x="6096" y="0"/>
                </a:lnTo>
                <a:lnTo>
                  <a:pt x="0" y="6096"/>
                </a:lnTo>
                <a:lnTo>
                  <a:pt x="0" y="248381"/>
                </a:lnTo>
                <a:lnTo>
                  <a:pt x="4572" y="252953"/>
                </a:lnTo>
                <a:lnTo>
                  <a:pt x="4572" y="21336"/>
                </a:lnTo>
                <a:lnTo>
                  <a:pt x="21336" y="3048"/>
                </a:lnTo>
                <a:lnTo>
                  <a:pt x="44208" y="25908"/>
                </a:lnTo>
                <a:lnTo>
                  <a:pt x="205392" y="25908"/>
                </a:lnTo>
                <a:lnTo>
                  <a:pt x="227060" y="3048"/>
                </a:lnTo>
                <a:lnTo>
                  <a:pt x="245348" y="21336"/>
                </a:lnTo>
                <a:lnTo>
                  <a:pt x="245348" y="252953"/>
                </a:lnTo>
                <a:lnTo>
                  <a:pt x="249920" y="248381"/>
                </a:lnTo>
                <a:close/>
              </a:path>
              <a:path w="250189" h="254634">
                <a:moveTo>
                  <a:pt x="44208" y="25908"/>
                </a:moveTo>
                <a:lnTo>
                  <a:pt x="21336" y="3048"/>
                </a:lnTo>
                <a:lnTo>
                  <a:pt x="4572" y="21336"/>
                </a:lnTo>
                <a:lnTo>
                  <a:pt x="12192" y="28951"/>
                </a:lnTo>
                <a:lnTo>
                  <a:pt x="12192" y="25908"/>
                </a:lnTo>
                <a:lnTo>
                  <a:pt x="25908" y="12192"/>
                </a:lnTo>
                <a:lnTo>
                  <a:pt x="25908" y="25908"/>
                </a:lnTo>
                <a:lnTo>
                  <a:pt x="44208" y="25908"/>
                </a:lnTo>
                <a:close/>
              </a:path>
              <a:path w="250189" h="254634">
                <a:moveTo>
                  <a:pt x="25908" y="210296"/>
                </a:moveTo>
                <a:lnTo>
                  <a:pt x="25908" y="42660"/>
                </a:lnTo>
                <a:lnTo>
                  <a:pt x="4572" y="21336"/>
                </a:lnTo>
                <a:lnTo>
                  <a:pt x="4572" y="231632"/>
                </a:lnTo>
                <a:lnTo>
                  <a:pt x="25908" y="210296"/>
                </a:lnTo>
                <a:close/>
              </a:path>
              <a:path w="250189" h="254634">
                <a:moveTo>
                  <a:pt x="50292" y="222488"/>
                </a:moveTo>
                <a:lnTo>
                  <a:pt x="32004" y="204200"/>
                </a:lnTo>
                <a:lnTo>
                  <a:pt x="4572" y="231632"/>
                </a:lnTo>
                <a:lnTo>
                  <a:pt x="12192" y="239938"/>
                </a:lnTo>
                <a:lnTo>
                  <a:pt x="12192" y="228584"/>
                </a:lnTo>
                <a:lnTo>
                  <a:pt x="27432" y="228584"/>
                </a:lnTo>
                <a:lnTo>
                  <a:pt x="27432" y="219440"/>
                </a:lnTo>
                <a:lnTo>
                  <a:pt x="33528" y="225536"/>
                </a:lnTo>
                <a:lnTo>
                  <a:pt x="47072" y="225536"/>
                </a:lnTo>
                <a:lnTo>
                  <a:pt x="50292" y="222488"/>
                </a:lnTo>
                <a:close/>
              </a:path>
              <a:path w="250189" h="254634">
                <a:moveTo>
                  <a:pt x="245348" y="252953"/>
                </a:moveTo>
                <a:lnTo>
                  <a:pt x="245348" y="231632"/>
                </a:lnTo>
                <a:lnTo>
                  <a:pt x="227060" y="249905"/>
                </a:lnTo>
                <a:lnTo>
                  <a:pt x="205728" y="228584"/>
                </a:lnTo>
                <a:lnTo>
                  <a:pt x="43853" y="228584"/>
                </a:lnTo>
                <a:lnTo>
                  <a:pt x="21336" y="249905"/>
                </a:lnTo>
                <a:lnTo>
                  <a:pt x="4572" y="231632"/>
                </a:lnTo>
                <a:lnTo>
                  <a:pt x="4572" y="252953"/>
                </a:lnTo>
                <a:lnTo>
                  <a:pt x="6096" y="254477"/>
                </a:lnTo>
                <a:lnTo>
                  <a:pt x="243824" y="254477"/>
                </a:lnTo>
                <a:lnTo>
                  <a:pt x="245348" y="252953"/>
                </a:lnTo>
                <a:close/>
              </a:path>
              <a:path w="250189" h="254634">
                <a:moveTo>
                  <a:pt x="25908" y="25908"/>
                </a:moveTo>
                <a:lnTo>
                  <a:pt x="25908" y="12192"/>
                </a:lnTo>
                <a:lnTo>
                  <a:pt x="12192" y="25908"/>
                </a:lnTo>
                <a:lnTo>
                  <a:pt x="25908" y="25908"/>
                </a:lnTo>
                <a:close/>
              </a:path>
              <a:path w="250189" h="254634">
                <a:moveTo>
                  <a:pt x="45717" y="27416"/>
                </a:moveTo>
                <a:lnTo>
                  <a:pt x="44208" y="25908"/>
                </a:lnTo>
                <a:lnTo>
                  <a:pt x="12192" y="25908"/>
                </a:lnTo>
                <a:lnTo>
                  <a:pt x="12192" y="28951"/>
                </a:lnTo>
                <a:lnTo>
                  <a:pt x="27432" y="44183"/>
                </a:lnTo>
                <a:lnTo>
                  <a:pt x="27432" y="33512"/>
                </a:lnTo>
                <a:lnTo>
                  <a:pt x="33528" y="27416"/>
                </a:lnTo>
                <a:lnTo>
                  <a:pt x="45717" y="27416"/>
                </a:lnTo>
                <a:close/>
              </a:path>
              <a:path w="250189" h="254634">
                <a:moveTo>
                  <a:pt x="43853" y="228584"/>
                </a:moveTo>
                <a:lnTo>
                  <a:pt x="12192" y="228584"/>
                </a:lnTo>
                <a:lnTo>
                  <a:pt x="25908" y="240776"/>
                </a:lnTo>
                <a:lnTo>
                  <a:pt x="25908" y="245576"/>
                </a:lnTo>
                <a:lnTo>
                  <a:pt x="43853" y="228584"/>
                </a:lnTo>
                <a:close/>
              </a:path>
              <a:path w="250189" h="254634">
                <a:moveTo>
                  <a:pt x="25908" y="245576"/>
                </a:moveTo>
                <a:lnTo>
                  <a:pt x="25908" y="240776"/>
                </a:lnTo>
                <a:lnTo>
                  <a:pt x="12192" y="228584"/>
                </a:lnTo>
                <a:lnTo>
                  <a:pt x="12192" y="239938"/>
                </a:lnTo>
                <a:lnTo>
                  <a:pt x="21336" y="249905"/>
                </a:lnTo>
                <a:lnTo>
                  <a:pt x="25908" y="245576"/>
                </a:lnTo>
                <a:close/>
              </a:path>
              <a:path w="250189" h="254634">
                <a:moveTo>
                  <a:pt x="50292" y="31988"/>
                </a:moveTo>
                <a:lnTo>
                  <a:pt x="45717" y="27416"/>
                </a:lnTo>
                <a:lnTo>
                  <a:pt x="33528" y="27416"/>
                </a:lnTo>
                <a:lnTo>
                  <a:pt x="27432" y="33512"/>
                </a:lnTo>
                <a:lnTo>
                  <a:pt x="27432" y="44183"/>
                </a:lnTo>
                <a:lnTo>
                  <a:pt x="32004" y="48752"/>
                </a:lnTo>
                <a:lnTo>
                  <a:pt x="50292" y="31988"/>
                </a:lnTo>
                <a:close/>
              </a:path>
              <a:path w="250189" h="254634">
                <a:moveTo>
                  <a:pt x="50292" y="44180"/>
                </a:moveTo>
                <a:lnTo>
                  <a:pt x="50292" y="31988"/>
                </a:lnTo>
                <a:lnTo>
                  <a:pt x="32004" y="48752"/>
                </a:lnTo>
                <a:lnTo>
                  <a:pt x="27432" y="44183"/>
                </a:lnTo>
                <a:lnTo>
                  <a:pt x="27432" y="208772"/>
                </a:lnTo>
                <a:lnTo>
                  <a:pt x="32004" y="204200"/>
                </a:lnTo>
                <a:lnTo>
                  <a:pt x="41148" y="213344"/>
                </a:lnTo>
                <a:lnTo>
                  <a:pt x="41148" y="53324"/>
                </a:lnTo>
                <a:lnTo>
                  <a:pt x="50292" y="44180"/>
                </a:lnTo>
                <a:close/>
              </a:path>
              <a:path w="250189" h="254634">
                <a:moveTo>
                  <a:pt x="47072" y="225536"/>
                </a:moveTo>
                <a:lnTo>
                  <a:pt x="33528" y="225536"/>
                </a:lnTo>
                <a:lnTo>
                  <a:pt x="27432" y="219440"/>
                </a:lnTo>
                <a:lnTo>
                  <a:pt x="27432" y="228584"/>
                </a:lnTo>
                <a:lnTo>
                  <a:pt x="43853" y="228584"/>
                </a:lnTo>
                <a:lnTo>
                  <a:pt x="47072" y="225536"/>
                </a:lnTo>
                <a:close/>
              </a:path>
              <a:path w="250189" h="254634">
                <a:moveTo>
                  <a:pt x="53340" y="53324"/>
                </a:moveTo>
                <a:lnTo>
                  <a:pt x="53340" y="41132"/>
                </a:lnTo>
                <a:lnTo>
                  <a:pt x="41148" y="53324"/>
                </a:lnTo>
                <a:lnTo>
                  <a:pt x="53340" y="53324"/>
                </a:lnTo>
                <a:close/>
              </a:path>
              <a:path w="250189" h="254634">
                <a:moveTo>
                  <a:pt x="53340" y="201152"/>
                </a:moveTo>
                <a:lnTo>
                  <a:pt x="53340" y="53324"/>
                </a:lnTo>
                <a:lnTo>
                  <a:pt x="41148" y="53324"/>
                </a:lnTo>
                <a:lnTo>
                  <a:pt x="41148" y="201152"/>
                </a:lnTo>
                <a:lnTo>
                  <a:pt x="53340" y="201152"/>
                </a:lnTo>
                <a:close/>
              </a:path>
              <a:path w="250189" h="254634">
                <a:moveTo>
                  <a:pt x="208772" y="201152"/>
                </a:moveTo>
                <a:lnTo>
                  <a:pt x="41148" y="201152"/>
                </a:lnTo>
                <a:lnTo>
                  <a:pt x="53340" y="213344"/>
                </a:lnTo>
                <a:lnTo>
                  <a:pt x="53340" y="225536"/>
                </a:lnTo>
                <a:lnTo>
                  <a:pt x="196580" y="225536"/>
                </a:lnTo>
                <a:lnTo>
                  <a:pt x="196580" y="213344"/>
                </a:lnTo>
                <a:lnTo>
                  <a:pt x="208772" y="201152"/>
                </a:lnTo>
                <a:close/>
              </a:path>
              <a:path w="250189" h="254634">
                <a:moveTo>
                  <a:pt x="53340" y="225536"/>
                </a:moveTo>
                <a:lnTo>
                  <a:pt x="53340" y="213344"/>
                </a:lnTo>
                <a:lnTo>
                  <a:pt x="41148" y="201152"/>
                </a:lnTo>
                <a:lnTo>
                  <a:pt x="41148" y="213344"/>
                </a:lnTo>
                <a:lnTo>
                  <a:pt x="50292" y="222488"/>
                </a:lnTo>
                <a:lnTo>
                  <a:pt x="50292" y="225536"/>
                </a:lnTo>
                <a:lnTo>
                  <a:pt x="53340" y="225536"/>
                </a:lnTo>
                <a:close/>
              </a:path>
              <a:path w="250189" h="254634">
                <a:moveTo>
                  <a:pt x="203962" y="27416"/>
                </a:moveTo>
                <a:lnTo>
                  <a:pt x="45717" y="27416"/>
                </a:lnTo>
                <a:lnTo>
                  <a:pt x="50292" y="31988"/>
                </a:lnTo>
                <a:lnTo>
                  <a:pt x="50292" y="44180"/>
                </a:lnTo>
                <a:lnTo>
                  <a:pt x="53340" y="41132"/>
                </a:lnTo>
                <a:lnTo>
                  <a:pt x="53340" y="53324"/>
                </a:lnTo>
                <a:lnTo>
                  <a:pt x="196580" y="53324"/>
                </a:lnTo>
                <a:lnTo>
                  <a:pt x="196580" y="41132"/>
                </a:lnTo>
                <a:lnTo>
                  <a:pt x="199628" y="44180"/>
                </a:lnTo>
                <a:lnTo>
                  <a:pt x="199628" y="31988"/>
                </a:lnTo>
                <a:lnTo>
                  <a:pt x="203962" y="27416"/>
                </a:lnTo>
                <a:close/>
              </a:path>
              <a:path w="250189" h="254634">
                <a:moveTo>
                  <a:pt x="50292" y="225536"/>
                </a:moveTo>
                <a:lnTo>
                  <a:pt x="50292" y="222488"/>
                </a:lnTo>
                <a:lnTo>
                  <a:pt x="47072" y="225536"/>
                </a:lnTo>
                <a:lnTo>
                  <a:pt x="50292" y="225536"/>
                </a:lnTo>
                <a:close/>
              </a:path>
              <a:path w="250189" h="254634">
                <a:moveTo>
                  <a:pt x="208772" y="53324"/>
                </a:moveTo>
                <a:lnTo>
                  <a:pt x="196580" y="41132"/>
                </a:lnTo>
                <a:lnTo>
                  <a:pt x="196580" y="53324"/>
                </a:lnTo>
                <a:lnTo>
                  <a:pt x="208772" y="53324"/>
                </a:lnTo>
                <a:close/>
              </a:path>
              <a:path w="250189" h="254634">
                <a:moveTo>
                  <a:pt x="208772" y="201152"/>
                </a:moveTo>
                <a:lnTo>
                  <a:pt x="208772" y="53324"/>
                </a:lnTo>
                <a:lnTo>
                  <a:pt x="196580" y="53324"/>
                </a:lnTo>
                <a:lnTo>
                  <a:pt x="196580" y="201152"/>
                </a:lnTo>
                <a:lnTo>
                  <a:pt x="208772" y="201152"/>
                </a:lnTo>
                <a:close/>
              </a:path>
              <a:path w="250189" h="254634">
                <a:moveTo>
                  <a:pt x="208772" y="213344"/>
                </a:moveTo>
                <a:lnTo>
                  <a:pt x="208772" y="201152"/>
                </a:lnTo>
                <a:lnTo>
                  <a:pt x="196580" y="213344"/>
                </a:lnTo>
                <a:lnTo>
                  <a:pt x="196580" y="225536"/>
                </a:lnTo>
                <a:lnTo>
                  <a:pt x="199628" y="225536"/>
                </a:lnTo>
                <a:lnTo>
                  <a:pt x="199628" y="222488"/>
                </a:lnTo>
                <a:lnTo>
                  <a:pt x="208772" y="213344"/>
                </a:lnTo>
                <a:close/>
              </a:path>
              <a:path w="250189" h="254634">
                <a:moveTo>
                  <a:pt x="220964" y="45706"/>
                </a:moveTo>
                <a:lnTo>
                  <a:pt x="220964" y="33512"/>
                </a:lnTo>
                <a:lnTo>
                  <a:pt x="216392" y="27416"/>
                </a:lnTo>
                <a:lnTo>
                  <a:pt x="203962" y="27416"/>
                </a:lnTo>
                <a:lnTo>
                  <a:pt x="199628" y="31988"/>
                </a:lnTo>
                <a:lnTo>
                  <a:pt x="217916" y="48752"/>
                </a:lnTo>
                <a:lnTo>
                  <a:pt x="220964" y="45706"/>
                </a:lnTo>
                <a:close/>
              </a:path>
              <a:path w="250189" h="254634">
                <a:moveTo>
                  <a:pt x="220964" y="207248"/>
                </a:moveTo>
                <a:lnTo>
                  <a:pt x="220964" y="45706"/>
                </a:lnTo>
                <a:lnTo>
                  <a:pt x="217916" y="48752"/>
                </a:lnTo>
                <a:lnTo>
                  <a:pt x="199628" y="31988"/>
                </a:lnTo>
                <a:lnTo>
                  <a:pt x="199628" y="44180"/>
                </a:lnTo>
                <a:lnTo>
                  <a:pt x="208772" y="53324"/>
                </a:lnTo>
                <a:lnTo>
                  <a:pt x="208772" y="213344"/>
                </a:lnTo>
                <a:lnTo>
                  <a:pt x="217916" y="204200"/>
                </a:lnTo>
                <a:lnTo>
                  <a:pt x="220964" y="207248"/>
                </a:lnTo>
                <a:close/>
              </a:path>
              <a:path w="250189" h="254634">
                <a:moveTo>
                  <a:pt x="245348" y="231632"/>
                </a:moveTo>
                <a:lnTo>
                  <a:pt x="217916" y="204200"/>
                </a:lnTo>
                <a:lnTo>
                  <a:pt x="199628" y="222488"/>
                </a:lnTo>
                <a:lnTo>
                  <a:pt x="202678" y="225536"/>
                </a:lnTo>
                <a:lnTo>
                  <a:pt x="216392" y="225536"/>
                </a:lnTo>
                <a:lnTo>
                  <a:pt x="220964" y="219440"/>
                </a:lnTo>
                <a:lnTo>
                  <a:pt x="220964" y="228584"/>
                </a:lnTo>
                <a:lnTo>
                  <a:pt x="236204" y="228584"/>
                </a:lnTo>
                <a:lnTo>
                  <a:pt x="236204" y="240769"/>
                </a:lnTo>
                <a:lnTo>
                  <a:pt x="245348" y="231632"/>
                </a:lnTo>
                <a:close/>
              </a:path>
              <a:path w="250189" h="254634">
                <a:moveTo>
                  <a:pt x="202678" y="225536"/>
                </a:moveTo>
                <a:lnTo>
                  <a:pt x="199628" y="222488"/>
                </a:lnTo>
                <a:lnTo>
                  <a:pt x="199628" y="225536"/>
                </a:lnTo>
                <a:lnTo>
                  <a:pt x="202678" y="225536"/>
                </a:lnTo>
                <a:close/>
              </a:path>
              <a:path w="250189" h="254634">
                <a:moveTo>
                  <a:pt x="220964" y="228584"/>
                </a:moveTo>
                <a:lnTo>
                  <a:pt x="220964" y="219440"/>
                </a:lnTo>
                <a:lnTo>
                  <a:pt x="216392" y="225536"/>
                </a:lnTo>
                <a:lnTo>
                  <a:pt x="202678" y="225536"/>
                </a:lnTo>
                <a:lnTo>
                  <a:pt x="205728" y="228584"/>
                </a:lnTo>
                <a:lnTo>
                  <a:pt x="220964" y="228584"/>
                </a:lnTo>
                <a:close/>
              </a:path>
              <a:path w="250189" h="254634">
                <a:moveTo>
                  <a:pt x="236204" y="30474"/>
                </a:moveTo>
                <a:lnTo>
                  <a:pt x="236204" y="25908"/>
                </a:lnTo>
                <a:lnTo>
                  <a:pt x="205392" y="25908"/>
                </a:lnTo>
                <a:lnTo>
                  <a:pt x="203962" y="27416"/>
                </a:lnTo>
                <a:lnTo>
                  <a:pt x="216392" y="27416"/>
                </a:lnTo>
                <a:lnTo>
                  <a:pt x="220964" y="33512"/>
                </a:lnTo>
                <a:lnTo>
                  <a:pt x="220964" y="45706"/>
                </a:lnTo>
                <a:lnTo>
                  <a:pt x="236204" y="30474"/>
                </a:lnTo>
                <a:close/>
              </a:path>
              <a:path w="250189" h="254634">
                <a:moveTo>
                  <a:pt x="245348" y="21336"/>
                </a:moveTo>
                <a:lnTo>
                  <a:pt x="227060" y="3048"/>
                </a:lnTo>
                <a:lnTo>
                  <a:pt x="205392" y="25908"/>
                </a:lnTo>
                <a:lnTo>
                  <a:pt x="224012" y="25908"/>
                </a:lnTo>
                <a:lnTo>
                  <a:pt x="224012" y="12192"/>
                </a:lnTo>
                <a:lnTo>
                  <a:pt x="236204" y="25908"/>
                </a:lnTo>
                <a:lnTo>
                  <a:pt x="236204" y="30474"/>
                </a:lnTo>
                <a:lnTo>
                  <a:pt x="245348" y="21336"/>
                </a:lnTo>
                <a:close/>
              </a:path>
              <a:path w="250189" h="254634">
                <a:moveTo>
                  <a:pt x="236204" y="228584"/>
                </a:moveTo>
                <a:lnTo>
                  <a:pt x="205728" y="228584"/>
                </a:lnTo>
                <a:lnTo>
                  <a:pt x="224012" y="246859"/>
                </a:lnTo>
                <a:lnTo>
                  <a:pt x="224012" y="240776"/>
                </a:lnTo>
                <a:lnTo>
                  <a:pt x="236204" y="228584"/>
                </a:lnTo>
                <a:close/>
              </a:path>
              <a:path w="250189" h="254634">
                <a:moveTo>
                  <a:pt x="236204" y="25908"/>
                </a:moveTo>
                <a:lnTo>
                  <a:pt x="224012" y="12192"/>
                </a:lnTo>
                <a:lnTo>
                  <a:pt x="224012" y="25908"/>
                </a:lnTo>
                <a:lnTo>
                  <a:pt x="236204" y="25908"/>
                </a:lnTo>
                <a:close/>
              </a:path>
              <a:path w="250189" h="254634">
                <a:moveTo>
                  <a:pt x="245348" y="231632"/>
                </a:moveTo>
                <a:lnTo>
                  <a:pt x="245348" y="21336"/>
                </a:lnTo>
                <a:lnTo>
                  <a:pt x="224012" y="42660"/>
                </a:lnTo>
                <a:lnTo>
                  <a:pt x="224012" y="210296"/>
                </a:lnTo>
                <a:lnTo>
                  <a:pt x="245348" y="231632"/>
                </a:lnTo>
                <a:close/>
              </a:path>
              <a:path w="250189" h="254634">
                <a:moveTo>
                  <a:pt x="236204" y="240769"/>
                </a:moveTo>
                <a:lnTo>
                  <a:pt x="236204" y="228584"/>
                </a:lnTo>
                <a:lnTo>
                  <a:pt x="224012" y="240776"/>
                </a:lnTo>
                <a:lnTo>
                  <a:pt x="224012" y="246859"/>
                </a:lnTo>
                <a:lnTo>
                  <a:pt x="227060" y="249905"/>
                </a:lnTo>
                <a:lnTo>
                  <a:pt x="236204" y="2407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41357" y="6437360"/>
            <a:ext cx="222488" cy="2285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27641" y="6425169"/>
            <a:ext cx="250190" cy="254635"/>
          </a:xfrm>
          <a:custGeom>
            <a:avLst/>
            <a:gdLst/>
            <a:ahLst/>
            <a:cxnLst/>
            <a:rect l="l" t="t" r="r" b="b"/>
            <a:pathLst>
              <a:path w="250189" h="254634">
                <a:moveTo>
                  <a:pt x="249920" y="248381"/>
                </a:moveTo>
                <a:lnTo>
                  <a:pt x="249920" y="6096"/>
                </a:lnTo>
                <a:lnTo>
                  <a:pt x="243824" y="0"/>
                </a:lnTo>
                <a:lnTo>
                  <a:pt x="6096" y="0"/>
                </a:lnTo>
                <a:lnTo>
                  <a:pt x="0" y="6096"/>
                </a:lnTo>
                <a:lnTo>
                  <a:pt x="0" y="248381"/>
                </a:lnTo>
                <a:lnTo>
                  <a:pt x="4572" y="252953"/>
                </a:lnTo>
                <a:lnTo>
                  <a:pt x="4572" y="21336"/>
                </a:lnTo>
                <a:lnTo>
                  <a:pt x="21336" y="3048"/>
                </a:lnTo>
                <a:lnTo>
                  <a:pt x="44192" y="25892"/>
                </a:lnTo>
                <a:lnTo>
                  <a:pt x="205727" y="25892"/>
                </a:lnTo>
                <a:lnTo>
                  <a:pt x="228584" y="3048"/>
                </a:lnTo>
                <a:lnTo>
                  <a:pt x="245348" y="21336"/>
                </a:lnTo>
                <a:lnTo>
                  <a:pt x="245348" y="252953"/>
                </a:lnTo>
                <a:lnTo>
                  <a:pt x="249920" y="248381"/>
                </a:lnTo>
                <a:close/>
              </a:path>
              <a:path w="250189" h="254634">
                <a:moveTo>
                  <a:pt x="44192" y="25892"/>
                </a:moveTo>
                <a:lnTo>
                  <a:pt x="21336" y="3048"/>
                </a:lnTo>
                <a:lnTo>
                  <a:pt x="4572" y="21336"/>
                </a:lnTo>
                <a:lnTo>
                  <a:pt x="13716" y="30982"/>
                </a:lnTo>
                <a:lnTo>
                  <a:pt x="13716" y="25892"/>
                </a:lnTo>
                <a:lnTo>
                  <a:pt x="25908" y="12192"/>
                </a:lnTo>
                <a:lnTo>
                  <a:pt x="25908" y="25892"/>
                </a:lnTo>
                <a:lnTo>
                  <a:pt x="44192" y="25892"/>
                </a:lnTo>
                <a:close/>
              </a:path>
              <a:path w="250189" h="254634">
                <a:moveTo>
                  <a:pt x="25908" y="210296"/>
                </a:moveTo>
                <a:lnTo>
                  <a:pt x="25908" y="43845"/>
                </a:lnTo>
                <a:lnTo>
                  <a:pt x="4572" y="21336"/>
                </a:lnTo>
                <a:lnTo>
                  <a:pt x="4572" y="231632"/>
                </a:lnTo>
                <a:lnTo>
                  <a:pt x="25908" y="210296"/>
                </a:lnTo>
                <a:close/>
              </a:path>
              <a:path w="250189" h="254634">
                <a:moveTo>
                  <a:pt x="50292" y="222488"/>
                </a:moveTo>
                <a:lnTo>
                  <a:pt x="32004" y="204200"/>
                </a:lnTo>
                <a:lnTo>
                  <a:pt x="4572" y="231632"/>
                </a:lnTo>
                <a:lnTo>
                  <a:pt x="13716" y="241599"/>
                </a:lnTo>
                <a:lnTo>
                  <a:pt x="13716" y="228584"/>
                </a:lnTo>
                <a:lnTo>
                  <a:pt x="28956" y="228584"/>
                </a:lnTo>
                <a:lnTo>
                  <a:pt x="28956" y="220964"/>
                </a:lnTo>
                <a:lnTo>
                  <a:pt x="33528" y="225536"/>
                </a:lnTo>
                <a:lnTo>
                  <a:pt x="47072" y="225536"/>
                </a:lnTo>
                <a:lnTo>
                  <a:pt x="50292" y="222488"/>
                </a:lnTo>
                <a:close/>
              </a:path>
              <a:path w="250189" h="254634">
                <a:moveTo>
                  <a:pt x="245348" y="252953"/>
                </a:moveTo>
                <a:lnTo>
                  <a:pt x="245348" y="231632"/>
                </a:lnTo>
                <a:lnTo>
                  <a:pt x="228584" y="249905"/>
                </a:lnTo>
                <a:lnTo>
                  <a:pt x="206067" y="228584"/>
                </a:lnTo>
                <a:lnTo>
                  <a:pt x="43853" y="228584"/>
                </a:lnTo>
                <a:lnTo>
                  <a:pt x="21336" y="249905"/>
                </a:lnTo>
                <a:lnTo>
                  <a:pt x="4572" y="231632"/>
                </a:lnTo>
                <a:lnTo>
                  <a:pt x="4572" y="252953"/>
                </a:lnTo>
                <a:lnTo>
                  <a:pt x="6096" y="254477"/>
                </a:lnTo>
                <a:lnTo>
                  <a:pt x="243824" y="254477"/>
                </a:lnTo>
                <a:lnTo>
                  <a:pt x="245348" y="252953"/>
                </a:lnTo>
                <a:close/>
              </a:path>
              <a:path w="250189" h="254634">
                <a:moveTo>
                  <a:pt x="25908" y="25892"/>
                </a:moveTo>
                <a:lnTo>
                  <a:pt x="25908" y="12192"/>
                </a:lnTo>
                <a:lnTo>
                  <a:pt x="13716" y="25892"/>
                </a:lnTo>
                <a:lnTo>
                  <a:pt x="25908" y="25892"/>
                </a:lnTo>
                <a:close/>
              </a:path>
              <a:path w="250189" h="254634">
                <a:moveTo>
                  <a:pt x="45717" y="27416"/>
                </a:moveTo>
                <a:lnTo>
                  <a:pt x="44192" y="25892"/>
                </a:lnTo>
                <a:lnTo>
                  <a:pt x="13716" y="25892"/>
                </a:lnTo>
                <a:lnTo>
                  <a:pt x="13716" y="30982"/>
                </a:lnTo>
                <a:lnTo>
                  <a:pt x="28956" y="47061"/>
                </a:lnTo>
                <a:lnTo>
                  <a:pt x="28956" y="33512"/>
                </a:lnTo>
                <a:lnTo>
                  <a:pt x="33528" y="27416"/>
                </a:lnTo>
                <a:lnTo>
                  <a:pt x="45717" y="27416"/>
                </a:lnTo>
                <a:close/>
              </a:path>
              <a:path w="250189" h="254634">
                <a:moveTo>
                  <a:pt x="43853" y="228584"/>
                </a:moveTo>
                <a:lnTo>
                  <a:pt x="13716" y="228584"/>
                </a:lnTo>
                <a:lnTo>
                  <a:pt x="25908" y="240761"/>
                </a:lnTo>
                <a:lnTo>
                  <a:pt x="25908" y="245576"/>
                </a:lnTo>
                <a:lnTo>
                  <a:pt x="43853" y="228584"/>
                </a:lnTo>
                <a:close/>
              </a:path>
              <a:path w="250189" h="254634">
                <a:moveTo>
                  <a:pt x="25908" y="245576"/>
                </a:moveTo>
                <a:lnTo>
                  <a:pt x="25908" y="240761"/>
                </a:lnTo>
                <a:lnTo>
                  <a:pt x="13716" y="228584"/>
                </a:lnTo>
                <a:lnTo>
                  <a:pt x="13716" y="241599"/>
                </a:lnTo>
                <a:lnTo>
                  <a:pt x="21336" y="249905"/>
                </a:lnTo>
                <a:lnTo>
                  <a:pt x="25908" y="245576"/>
                </a:lnTo>
                <a:close/>
              </a:path>
              <a:path w="250189" h="254634">
                <a:moveTo>
                  <a:pt x="50292" y="31988"/>
                </a:moveTo>
                <a:lnTo>
                  <a:pt x="45717" y="27416"/>
                </a:lnTo>
                <a:lnTo>
                  <a:pt x="33528" y="27416"/>
                </a:lnTo>
                <a:lnTo>
                  <a:pt x="28956" y="33512"/>
                </a:lnTo>
                <a:lnTo>
                  <a:pt x="28956" y="47061"/>
                </a:lnTo>
                <a:lnTo>
                  <a:pt x="32004" y="50276"/>
                </a:lnTo>
                <a:lnTo>
                  <a:pt x="50292" y="31988"/>
                </a:lnTo>
                <a:close/>
              </a:path>
              <a:path w="250189" h="254634">
                <a:moveTo>
                  <a:pt x="50292" y="44169"/>
                </a:moveTo>
                <a:lnTo>
                  <a:pt x="50292" y="31988"/>
                </a:lnTo>
                <a:lnTo>
                  <a:pt x="32004" y="50276"/>
                </a:lnTo>
                <a:lnTo>
                  <a:pt x="28956" y="47061"/>
                </a:lnTo>
                <a:lnTo>
                  <a:pt x="28956" y="207248"/>
                </a:lnTo>
                <a:lnTo>
                  <a:pt x="32004" y="204200"/>
                </a:lnTo>
                <a:lnTo>
                  <a:pt x="41148" y="213344"/>
                </a:lnTo>
                <a:lnTo>
                  <a:pt x="41148" y="53324"/>
                </a:lnTo>
                <a:lnTo>
                  <a:pt x="50292" y="44169"/>
                </a:lnTo>
                <a:close/>
              </a:path>
              <a:path w="250189" h="254634">
                <a:moveTo>
                  <a:pt x="47072" y="225536"/>
                </a:moveTo>
                <a:lnTo>
                  <a:pt x="33528" y="225536"/>
                </a:lnTo>
                <a:lnTo>
                  <a:pt x="28956" y="220964"/>
                </a:lnTo>
                <a:lnTo>
                  <a:pt x="28956" y="228584"/>
                </a:lnTo>
                <a:lnTo>
                  <a:pt x="43853" y="228584"/>
                </a:lnTo>
                <a:lnTo>
                  <a:pt x="47072" y="225536"/>
                </a:lnTo>
                <a:close/>
              </a:path>
              <a:path w="250189" h="254634">
                <a:moveTo>
                  <a:pt x="53324" y="53324"/>
                </a:moveTo>
                <a:lnTo>
                  <a:pt x="53324" y="41132"/>
                </a:lnTo>
                <a:lnTo>
                  <a:pt x="41148" y="53324"/>
                </a:lnTo>
                <a:lnTo>
                  <a:pt x="53324" y="53324"/>
                </a:lnTo>
                <a:close/>
              </a:path>
              <a:path w="250189" h="254634">
                <a:moveTo>
                  <a:pt x="53324" y="201152"/>
                </a:moveTo>
                <a:lnTo>
                  <a:pt x="53324" y="53324"/>
                </a:lnTo>
                <a:lnTo>
                  <a:pt x="41148" y="53324"/>
                </a:lnTo>
                <a:lnTo>
                  <a:pt x="41148" y="201152"/>
                </a:lnTo>
                <a:lnTo>
                  <a:pt x="53324" y="201152"/>
                </a:lnTo>
                <a:close/>
              </a:path>
              <a:path w="250189" h="254634">
                <a:moveTo>
                  <a:pt x="208772" y="201152"/>
                </a:moveTo>
                <a:lnTo>
                  <a:pt x="41148" y="201152"/>
                </a:lnTo>
                <a:lnTo>
                  <a:pt x="53324" y="213344"/>
                </a:lnTo>
                <a:lnTo>
                  <a:pt x="53324" y="225536"/>
                </a:lnTo>
                <a:lnTo>
                  <a:pt x="196580" y="225536"/>
                </a:lnTo>
                <a:lnTo>
                  <a:pt x="196580" y="213344"/>
                </a:lnTo>
                <a:lnTo>
                  <a:pt x="208772" y="201152"/>
                </a:lnTo>
                <a:close/>
              </a:path>
              <a:path w="250189" h="254634">
                <a:moveTo>
                  <a:pt x="53324" y="225536"/>
                </a:moveTo>
                <a:lnTo>
                  <a:pt x="53324" y="213344"/>
                </a:lnTo>
                <a:lnTo>
                  <a:pt x="41148" y="201152"/>
                </a:lnTo>
                <a:lnTo>
                  <a:pt x="41148" y="213344"/>
                </a:lnTo>
                <a:lnTo>
                  <a:pt x="50292" y="222488"/>
                </a:lnTo>
                <a:lnTo>
                  <a:pt x="50292" y="225536"/>
                </a:lnTo>
                <a:lnTo>
                  <a:pt x="53324" y="225536"/>
                </a:lnTo>
                <a:close/>
              </a:path>
              <a:path w="250189" h="254634">
                <a:moveTo>
                  <a:pt x="204203" y="27416"/>
                </a:moveTo>
                <a:lnTo>
                  <a:pt x="45717" y="27416"/>
                </a:lnTo>
                <a:lnTo>
                  <a:pt x="50292" y="31988"/>
                </a:lnTo>
                <a:lnTo>
                  <a:pt x="50292" y="44169"/>
                </a:lnTo>
                <a:lnTo>
                  <a:pt x="53324" y="41132"/>
                </a:lnTo>
                <a:lnTo>
                  <a:pt x="53324" y="53324"/>
                </a:lnTo>
                <a:lnTo>
                  <a:pt x="196580" y="53324"/>
                </a:lnTo>
                <a:lnTo>
                  <a:pt x="196580" y="41132"/>
                </a:lnTo>
                <a:lnTo>
                  <a:pt x="199628" y="44180"/>
                </a:lnTo>
                <a:lnTo>
                  <a:pt x="199628" y="31988"/>
                </a:lnTo>
                <a:lnTo>
                  <a:pt x="204203" y="27416"/>
                </a:lnTo>
                <a:close/>
              </a:path>
              <a:path w="250189" h="254634">
                <a:moveTo>
                  <a:pt x="50292" y="225536"/>
                </a:moveTo>
                <a:lnTo>
                  <a:pt x="50292" y="222488"/>
                </a:lnTo>
                <a:lnTo>
                  <a:pt x="47072" y="225536"/>
                </a:lnTo>
                <a:lnTo>
                  <a:pt x="50292" y="225536"/>
                </a:lnTo>
                <a:close/>
              </a:path>
              <a:path w="250189" h="254634">
                <a:moveTo>
                  <a:pt x="208772" y="53324"/>
                </a:moveTo>
                <a:lnTo>
                  <a:pt x="196580" y="41132"/>
                </a:lnTo>
                <a:lnTo>
                  <a:pt x="196580" y="53324"/>
                </a:lnTo>
                <a:lnTo>
                  <a:pt x="208772" y="53324"/>
                </a:lnTo>
                <a:close/>
              </a:path>
              <a:path w="250189" h="254634">
                <a:moveTo>
                  <a:pt x="208772" y="201152"/>
                </a:moveTo>
                <a:lnTo>
                  <a:pt x="208772" y="53324"/>
                </a:lnTo>
                <a:lnTo>
                  <a:pt x="196580" y="53324"/>
                </a:lnTo>
                <a:lnTo>
                  <a:pt x="196580" y="201152"/>
                </a:lnTo>
                <a:lnTo>
                  <a:pt x="208772" y="201152"/>
                </a:lnTo>
                <a:close/>
              </a:path>
              <a:path w="250189" h="254634">
                <a:moveTo>
                  <a:pt x="208772" y="213344"/>
                </a:moveTo>
                <a:lnTo>
                  <a:pt x="208772" y="201152"/>
                </a:lnTo>
                <a:lnTo>
                  <a:pt x="196580" y="213344"/>
                </a:lnTo>
                <a:lnTo>
                  <a:pt x="196580" y="225536"/>
                </a:lnTo>
                <a:lnTo>
                  <a:pt x="199628" y="225536"/>
                </a:lnTo>
                <a:lnTo>
                  <a:pt x="199628" y="222488"/>
                </a:lnTo>
                <a:lnTo>
                  <a:pt x="208772" y="213344"/>
                </a:lnTo>
                <a:close/>
              </a:path>
              <a:path w="250189" h="254634">
                <a:moveTo>
                  <a:pt x="220964" y="47061"/>
                </a:moveTo>
                <a:lnTo>
                  <a:pt x="220964" y="33512"/>
                </a:lnTo>
                <a:lnTo>
                  <a:pt x="216392" y="27416"/>
                </a:lnTo>
                <a:lnTo>
                  <a:pt x="204203" y="27416"/>
                </a:lnTo>
                <a:lnTo>
                  <a:pt x="199628" y="31988"/>
                </a:lnTo>
                <a:lnTo>
                  <a:pt x="217916" y="50276"/>
                </a:lnTo>
                <a:lnTo>
                  <a:pt x="220964" y="47061"/>
                </a:lnTo>
                <a:close/>
              </a:path>
              <a:path w="250189" h="254634">
                <a:moveTo>
                  <a:pt x="220964" y="207248"/>
                </a:moveTo>
                <a:lnTo>
                  <a:pt x="220964" y="47061"/>
                </a:lnTo>
                <a:lnTo>
                  <a:pt x="217916" y="50276"/>
                </a:lnTo>
                <a:lnTo>
                  <a:pt x="199628" y="31988"/>
                </a:lnTo>
                <a:lnTo>
                  <a:pt x="199628" y="44180"/>
                </a:lnTo>
                <a:lnTo>
                  <a:pt x="208772" y="53324"/>
                </a:lnTo>
                <a:lnTo>
                  <a:pt x="208772" y="213344"/>
                </a:lnTo>
                <a:lnTo>
                  <a:pt x="217916" y="204200"/>
                </a:lnTo>
                <a:lnTo>
                  <a:pt x="220964" y="207248"/>
                </a:lnTo>
                <a:close/>
              </a:path>
              <a:path w="250189" h="254634">
                <a:moveTo>
                  <a:pt x="245348" y="231632"/>
                </a:moveTo>
                <a:lnTo>
                  <a:pt x="217916" y="204200"/>
                </a:lnTo>
                <a:lnTo>
                  <a:pt x="199628" y="222488"/>
                </a:lnTo>
                <a:lnTo>
                  <a:pt x="202847" y="225536"/>
                </a:lnTo>
                <a:lnTo>
                  <a:pt x="216392" y="225536"/>
                </a:lnTo>
                <a:lnTo>
                  <a:pt x="220964" y="220964"/>
                </a:lnTo>
                <a:lnTo>
                  <a:pt x="220964" y="228584"/>
                </a:lnTo>
                <a:lnTo>
                  <a:pt x="236204" y="228584"/>
                </a:lnTo>
                <a:lnTo>
                  <a:pt x="236204" y="241599"/>
                </a:lnTo>
                <a:lnTo>
                  <a:pt x="245348" y="231632"/>
                </a:lnTo>
                <a:close/>
              </a:path>
              <a:path w="250189" h="254634">
                <a:moveTo>
                  <a:pt x="202847" y="225536"/>
                </a:moveTo>
                <a:lnTo>
                  <a:pt x="199628" y="222488"/>
                </a:lnTo>
                <a:lnTo>
                  <a:pt x="199628" y="225536"/>
                </a:lnTo>
                <a:lnTo>
                  <a:pt x="202847" y="225536"/>
                </a:lnTo>
                <a:close/>
              </a:path>
              <a:path w="250189" h="254634">
                <a:moveTo>
                  <a:pt x="220964" y="228584"/>
                </a:moveTo>
                <a:lnTo>
                  <a:pt x="220964" y="220964"/>
                </a:lnTo>
                <a:lnTo>
                  <a:pt x="216392" y="225536"/>
                </a:lnTo>
                <a:lnTo>
                  <a:pt x="202847" y="225536"/>
                </a:lnTo>
                <a:lnTo>
                  <a:pt x="206067" y="228584"/>
                </a:lnTo>
                <a:lnTo>
                  <a:pt x="220964" y="228584"/>
                </a:lnTo>
                <a:close/>
              </a:path>
              <a:path w="250189" h="254634">
                <a:moveTo>
                  <a:pt x="236204" y="30982"/>
                </a:moveTo>
                <a:lnTo>
                  <a:pt x="236204" y="25892"/>
                </a:lnTo>
                <a:lnTo>
                  <a:pt x="205727" y="25892"/>
                </a:lnTo>
                <a:lnTo>
                  <a:pt x="204203" y="27416"/>
                </a:lnTo>
                <a:lnTo>
                  <a:pt x="216392" y="27416"/>
                </a:lnTo>
                <a:lnTo>
                  <a:pt x="220964" y="33512"/>
                </a:lnTo>
                <a:lnTo>
                  <a:pt x="220964" y="47061"/>
                </a:lnTo>
                <a:lnTo>
                  <a:pt x="236204" y="30982"/>
                </a:lnTo>
                <a:close/>
              </a:path>
              <a:path w="250189" h="254634">
                <a:moveTo>
                  <a:pt x="245348" y="21336"/>
                </a:moveTo>
                <a:lnTo>
                  <a:pt x="228584" y="3048"/>
                </a:lnTo>
                <a:lnTo>
                  <a:pt x="205727" y="25892"/>
                </a:lnTo>
                <a:lnTo>
                  <a:pt x="224012" y="25892"/>
                </a:lnTo>
                <a:lnTo>
                  <a:pt x="224012" y="12192"/>
                </a:lnTo>
                <a:lnTo>
                  <a:pt x="236204" y="25892"/>
                </a:lnTo>
                <a:lnTo>
                  <a:pt x="236204" y="30982"/>
                </a:lnTo>
                <a:lnTo>
                  <a:pt x="245348" y="21336"/>
                </a:lnTo>
                <a:close/>
              </a:path>
              <a:path w="250189" h="254634">
                <a:moveTo>
                  <a:pt x="236204" y="228584"/>
                </a:moveTo>
                <a:lnTo>
                  <a:pt x="206067" y="228584"/>
                </a:lnTo>
                <a:lnTo>
                  <a:pt x="224012" y="245576"/>
                </a:lnTo>
                <a:lnTo>
                  <a:pt x="224012" y="240761"/>
                </a:lnTo>
                <a:lnTo>
                  <a:pt x="236204" y="228584"/>
                </a:lnTo>
                <a:close/>
              </a:path>
              <a:path w="250189" h="254634">
                <a:moveTo>
                  <a:pt x="236204" y="25892"/>
                </a:moveTo>
                <a:lnTo>
                  <a:pt x="224012" y="12192"/>
                </a:lnTo>
                <a:lnTo>
                  <a:pt x="224012" y="25892"/>
                </a:lnTo>
                <a:lnTo>
                  <a:pt x="236204" y="25892"/>
                </a:lnTo>
                <a:close/>
              </a:path>
              <a:path w="250189" h="254634">
                <a:moveTo>
                  <a:pt x="245348" y="231632"/>
                </a:moveTo>
                <a:lnTo>
                  <a:pt x="245348" y="21336"/>
                </a:lnTo>
                <a:lnTo>
                  <a:pt x="224012" y="43845"/>
                </a:lnTo>
                <a:lnTo>
                  <a:pt x="224012" y="210296"/>
                </a:lnTo>
                <a:lnTo>
                  <a:pt x="245348" y="231632"/>
                </a:lnTo>
                <a:close/>
              </a:path>
              <a:path w="250189" h="254634">
                <a:moveTo>
                  <a:pt x="236204" y="241599"/>
                </a:moveTo>
                <a:lnTo>
                  <a:pt x="236204" y="228584"/>
                </a:lnTo>
                <a:lnTo>
                  <a:pt x="224012" y="240761"/>
                </a:lnTo>
                <a:lnTo>
                  <a:pt x="224012" y="245576"/>
                </a:lnTo>
                <a:lnTo>
                  <a:pt x="228584" y="249905"/>
                </a:lnTo>
                <a:lnTo>
                  <a:pt x="236204" y="2415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22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7299" y="801566"/>
            <a:ext cx="343281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0" spc="-5" dirty="0">
                <a:latin typeface="Arial"/>
                <a:cs typeface="Arial"/>
              </a:rPr>
              <a:t>ABOUT</a:t>
            </a:r>
            <a:r>
              <a:rPr sz="4200" b="0" spc="-80" dirty="0">
                <a:latin typeface="Arial"/>
                <a:cs typeface="Arial"/>
              </a:rPr>
              <a:t> </a:t>
            </a:r>
            <a:r>
              <a:rPr sz="4200" b="0" spc="-5" dirty="0">
                <a:latin typeface="Arial"/>
                <a:cs typeface="Arial"/>
              </a:rPr>
              <a:t>TSCS</a:t>
            </a:r>
            <a:endParaRPr sz="4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52058" y="1789627"/>
            <a:ext cx="7644765" cy="4338367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650"/>
              </a:spcBef>
              <a:buClr>
                <a:srgbClr val="996565"/>
              </a:buClr>
              <a:buSzPct val="7826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300" dirty="0">
                <a:latin typeface="Arial"/>
                <a:cs typeface="Arial"/>
              </a:rPr>
              <a:t>Began in 1999 by </a:t>
            </a:r>
            <a:r>
              <a:rPr sz="2300" spc="-5" dirty="0">
                <a:latin typeface="Arial"/>
                <a:cs typeface="Arial"/>
              </a:rPr>
              <a:t>providing </a:t>
            </a:r>
            <a:r>
              <a:rPr sz="2300" dirty="0">
                <a:latin typeface="Arial"/>
                <a:cs typeface="Arial"/>
              </a:rPr>
              <a:t>Adult Foster Care</a:t>
            </a:r>
            <a:r>
              <a:rPr sz="2300" spc="-220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services</a:t>
            </a:r>
            <a:endParaRPr sz="2300" dirty="0">
              <a:latin typeface="Arial"/>
              <a:cs typeface="Arial"/>
            </a:endParaRPr>
          </a:p>
          <a:p>
            <a:pPr marL="354965" marR="5080" indent="-342265">
              <a:lnSpc>
                <a:spcPct val="100000"/>
              </a:lnSpc>
              <a:spcBef>
                <a:spcPts val="550"/>
              </a:spcBef>
              <a:buClr>
                <a:srgbClr val="996565"/>
              </a:buClr>
              <a:buSzPct val="7826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300" spc="-5" dirty="0">
                <a:latin typeface="Arial"/>
                <a:cs typeface="Arial"/>
              </a:rPr>
              <a:t>In </a:t>
            </a:r>
            <a:r>
              <a:rPr sz="2300" dirty="0">
                <a:latin typeface="Arial"/>
                <a:cs typeface="Arial"/>
              </a:rPr>
              <a:t>2004 business </a:t>
            </a:r>
            <a:r>
              <a:rPr sz="2300" spc="-5" dirty="0">
                <a:latin typeface="Arial"/>
                <a:cs typeface="Arial"/>
              </a:rPr>
              <a:t>transformed to </a:t>
            </a:r>
            <a:r>
              <a:rPr sz="2300" dirty="0">
                <a:latin typeface="Arial"/>
                <a:cs typeface="Arial"/>
              </a:rPr>
              <a:t>Housing &amp; </a:t>
            </a:r>
            <a:r>
              <a:rPr sz="2300" spc="-5" dirty="0">
                <a:latin typeface="Arial"/>
                <a:cs typeface="Arial"/>
              </a:rPr>
              <a:t>staffing  support for (mainly) </a:t>
            </a:r>
            <a:r>
              <a:rPr sz="2300" dirty="0">
                <a:latin typeface="Arial"/>
                <a:cs typeface="Arial"/>
              </a:rPr>
              <a:t>young adults then </a:t>
            </a:r>
            <a:r>
              <a:rPr sz="2300" spc="-5" dirty="0">
                <a:latin typeface="Arial"/>
                <a:cs typeface="Arial"/>
              </a:rPr>
              <a:t>beginning </a:t>
            </a:r>
            <a:r>
              <a:rPr sz="2300" dirty="0">
                <a:latin typeface="Arial"/>
                <a:cs typeface="Arial"/>
              </a:rPr>
              <a:t>in</a:t>
            </a:r>
            <a:r>
              <a:rPr sz="2300" spc="-17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2005  we </a:t>
            </a:r>
            <a:r>
              <a:rPr sz="2300" spc="-5" dirty="0">
                <a:latin typeface="Arial"/>
                <a:cs typeface="Arial"/>
              </a:rPr>
              <a:t>served individuals between18 </a:t>
            </a:r>
            <a:r>
              <a:rPr sz="2300" dirty="0">
                <a:latin typeface="Arial"/>
                <a:cs typeface="Arial"/>
              </a:rPr>
              <a:t>– 80 years of</a:t>
            </a:r>
            <a:r>
              <a:rPr sz="2300" spc="-16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age.</a:t>
            </a:r>
          </a:p>
          <a:p>
            <a:pPr marL="354965" marR="69215" indent="-342265">
              <a:lnSpc>
                <a:spcPct val="100000"/>
              </a:lnSpc>
              <a:spcBef>
                <a:spcPts val="555"/>
              </a:spcBef>
              <a:buClr>
                <a:srgbClr val="996565"/>
              </a:buClr>
              <a:buSzPct val="7826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lang="en-US" sz="2300" dirty="0">
                <a:latin typeface="Arial"/>
                <a:cs typeface="Arial"/>
              </a:rPr>
              <a:t>Recipient of </a:t>
            </a:r>
            <a:r>
              <a:rPr sz="2300" dirty="0">
                <a:latin typeface="Arial"/>
                <a:cs typeface="Arial"/>
              </a:rPr>
              <a:t>101 Regional and National </a:t>
            </a:r>
            <a:r>
              <a:rPr sz="2300" i="1" dirty="0">
                <a:latin typeface="Arial"/>
                <a:cs typeface="Arial"/>
              </a:rPr>
              <a:t>Best and Brightest </a:t>
            </a:r>
            <a:r>
              <a:rPr sz="2300" i="1" spc="-5" dirty="0">
                <a:latin typeface="Arial"/>
                <a:cs typeface="Arial"/>
              </a:rPr>
              <a:t>Companies to </a:t>
            </a:r>
            <a:r>
              <a:rPr sz="2300" i="1" dirty="0">
                <a:latin typeface="Arial"/>
                <a:cs typeface="Arial"/>
              </a:rPr>
              <a:t>Work For </a:t>
            </a:r>
            <a:r>
              <a:rPr lang="en-US" sz="2300" dirty="0">
                <a:latin typeface="Arial"/>
                <a:cs typeface="Arial"/>
              </a:rPr>
              <a:t>from 2013-present </a:t>
            </a:r>
          </a:p>
          <a:p>
            <a:pPr marL="354965" marR="69215" indent="-342265">
              <a:lnSpc>
                <a:spcPct val="100000"/>
              </a:lnSpc>
              <a:spcBef>
                <a:spcPts val="555"/>
              </a:spcBef>
              <a:buClr>
                <a:srgbClr val="996565"/>
              </a:buClr>
              <a:buSzPct val="7826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300" dirty="0">
                <a:latin typeface="Arial"/>
                <a:cs typeface="Arial"/>
              </a:rPr>
              <a:t>TSCS has been accredited by CARF since</a:t>
            </a:r>
            <a:r>
              <a:rPr sz="2300" spc="-19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2007.</a:t>
            </a:r>
          </a:p>
          <a:p>
            <a:pPr marL="354965" indent="-342265">
              <a:lnSpc>
                <a:spcPct val="100000"/>
              </a:lnSpc>
              <a:spcBef>
                <a:spcPts val="550"/>
              </a:spcBef>
              <a:buClr>
                <a:srgbClr val="996565"/>
              </a:buClr>
              <a:buSzPct val="7826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300" spc="-5" dirty="0">
                <a:latin typeface="Arial"/>
                <a:cs typeface="Arial"/>
              </a:rPr>
              <a:t>Next:</a:t>
            </a:r>
            <a:endParaRPr sz="2300" dirty="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495"/>
              </a:spcBef>
              <a:buClr>
                <a:srgbClr val="99CCFF"/>
              </a:buClr>
              <a:buSzPct val="70000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What </a:t>
            </a:r>
            <a:r>
              <a:rPr sz="2000" spc="-5" dirty="0">
                <a:latin typeface="Arial"/>
                <a:cs typeface="Arial"/>
              </a:rPr>
              <a:t>is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TSCS?</a:t>
            </a:r>
          </a:p>
          <a:p>
            <a:pPr marL="756285" lvl="1" indent="-287020">
              <a:lnSpc>
                <a:spcPct val="100000"/>
              </a:lnSpc>
              <a:spcBef>
                <a:spcPts val="475"/>
              </a:spcBef>
              <a:buClr>
                <a:srgbClr val="99CCFF"/>
              </a:buClr>
              <a:buSzPct val="70000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Mission / Vision / Values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(Philosophy)</a:t>
            </a: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Clr>
                <a:srgbClr val="99CCFF"/>
              </a:buClr>
              <a:buSzPct val="70000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Organizational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Chart</a:t>
            </a:r>
          </a:p>
        </p:txBody>
      </p:sp>
      <p:sp>
        <p:nvSpPr>
          <p:cNvPr id="4" name="object 4"/>
          <p:cNvSpPr/>
          <p:nvPr/>
        </p:nvSpPr>
        <p:spPr>
          <a:xfrm>
            <a:off x="7625974" y="5035387"/>
            <a:ext cx="1295292" cy="12952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929392" y="6903057"/>
            <a:ext cx="153035" cy="24066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z="1200" dirty="0">
                <a:latin typeface="Arial Black"/>
                <a:cs typeface="Arial Black"/>
              </a:rPr>
              <a:t>3</a:t>
            </a:fld>
            <a:endParaRPr sz="12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7559" y="801566"/>
            <a:ext cx="737679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0" spc="-5" dirty="0">
                <a:latin typeface="Arial"/>
                <a:cs typeface="Arial"/>
              </a:rPr>
              <a:t>TSCS </a:t>
            </a:r>
            <a:r>
              <a:rPr sz="4200" b="0" dirty="0">
                <a:latin typeface="Arial"/>
                <a:cs typeface="Arial"/>
              </a:rPr>
              <a:t>Mission / </a:t>
            </a:r>
            <a:r>
              <a:rPr sz="4200" b="0" spc="-5" dirty="0">
                <a:latin typeface="Arial"/>
                <a:cs typeface="Arial"/>
              </a:rPr>
              <a:t>Vision </a:t>
            </a:r>
            <a:r>
              <a:rPr sz="4200" b="0" dirty="0">
                <a:latin typeface="Arial"/>
                <a:cs typeface="Arial"/>
              </a:rPr>
              <a:t>/</a:t>
            </a:r>
            <a:r>
              <a:rPr sz="4200" b="0" spc="-70" dirty="0">
                <a:latin typeface="Arial"/>
                <a:cs typeface="Arial"/>
              </a:rPr>
              <a:t> </a:t>
            </a:r>
            <a:r>
              <a:rPr sz="4200" b="0" spc="-5" dirty="0">
                <a:latin typeface="Arial"/>
                <a:cs typeface="Arial"/>
              </a:rPr>
              <a:t>Values</a:t>
            </a:r>
            <a:endParaRPr sz="4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97130" y="2140046"/>
            <a:ext cx="8014045" cy="39620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929392" y="6903057"/>
            <a:ext cx="153035" cy="24066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z="1200" dirty="0">
                <a:latin typeface="Arial Black"/>
                <a:cs typeface="Arial Black"/>
              </a:rPr>
              <a:t>4</a:t>
            </a:fld>
            <a:endParaRPr sz="12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7559" y="801566"/>
            <a:ext cx="737679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0" spc="-5" dirty="0">
                <a:latin typeface="Arial"/>
                <a:cs typeface="Arial"/>
              </a:rPr>
              <a:t>TSCS </a:t>
            </a:r>
            <a:r>
              <a:rPr sz="4200" b="0" dirty="0">
                <a:latin typeface="Arial"/>
                <a:cs typeface="Arial"/>
              </a:rPr>
              <a:t>Mission / </a:t>
            </a:r>
            <a:r>
              <a:rPr sz="4200" b="0" spc="-5" dirty="0">
                <a:latin typeface="Arial"/>
                <a:cs typeface="Arial"/>
              </a:rPr>
              <a:t>Vision </a:t>
            </a:r>
            <a:r>
              <a:rPr sz="4200" b="0" dirty="0">
                <a:latin typeface="Arial"/>
                <a:cs typeface="Arial"/>
              </a:rPr>
              <a:t>/</a:t>
            </a:r>
            <a:r>
              <a:rPr sz="4200" b="0" spc="-70" dirty="0">
                <a:latin typeface="Arial"/>
                <a:cs typeface="Arial"/>
              </a:rPr>
              <a:t> </a:t>
            </a:r>
            <a:r>
              <a:rPr sz="4200" b="0" spc="-5" dirty="0">
                <a:latin typeface="Arial"/>
                <a:cs typeface="Arial"/>
              </a:rPr>
              <a:t>Values</a:t>
            </a:r>
            <a:endParaRPr sz="42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29392" y="6903057"/>
            <a:ext cx="153035" cy="24066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z="1200" dirty="0">
                <a:latin typeface="Arial Black"/>
                <a:cs typeface="Arial Black"/>
              </a:rPr>
              <a:t>5</a:t>
            </a:fld>
            <a:endParaRPr sz="1200">
              <a:latin typeface="Arial Black"/>
              <a:cs typeface="Arial Black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F595B19-7BBE-4F0B-8CC9-B490DF6365C4}"/>
              </a:ext>
            </a:extLst>
          </p:cNvPr>
          <p:cNvGrpSpPr>
            <a:grpSpLocks/>
          </p:cNvGrpSpPr>
          <p:nvPr/>
        </p:nvGrpSpPr>
        <p:grpSpPr bwMode="auto">
          <a:xfrm>
            <a:off x="1596079" y="1905000"/>
            <a:ext cx="6518275" cy="4406999"/>
            <a:chOff x="974" y="7410"/>
            <a:chExt cx="10265" cy="4278013"/>
          </a:xfrm>
        </p:grpSpPr>
        <p:cxnSp>
          <p:nvCxnSpPr>
            <p:cNvPr id="6" name="Line 29">
              <a:extLst>
                <a:ext uri="{FF2B5EF4-FFF2-40B4-BE49-F238E27FC236}">
                  <a16:creationId xmlns:a16="http://schemas.microsoft.com/office/drawing/2014/main" id="{A55FDA3E-763A-4C26-A4B1-A8BC05BC48A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31" y="7426"/>
              <a:ext cx="1017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0F6F8D9-B6FE-4F43-B8BD-F49044D5C2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9" y="7410"/>
              <a:ext cx="30" cy="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8" name="Line 27">
              <a:extLst>
                <a:ext uri="{FF2B5EF4-FFF2-40B4-BE49-F238E27FC236}">
                  <a16:creationId xmlns:a16="http://schemas.microsoft.com/office/drawing/2014/main" id="{E9438BA3-A03D-4893-AB77-C99510095E8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209" y="7441"/>
              <a:ext cx="0" cy="29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Line 26">
              <a:extLst>
                <a:ext uri="{FF2B5EF4-FFF2-40B4-BE49-F238E27FC236}">
                  <a16:creationId xmlns:a16="http://schemas.microsoft.com/office/drawing/2014/main" id="{3AD3FE3C-5C8B-48BA-9A5F-A051026DC44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209" y="7737"/>
              <a:ext cx="0" cy="20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Line 25">
              <a:extLst>
                <a:ext uri="{FF2B5EF4-FFF2-40B4-BE49-F238E27FC236}">
                  <a16:creationId xmlns:a16="http://schemas.microsoft.com/office/drawing/2014/main" id="{CF3937B8-56E4-4BFF-81DB-0EC59B9C288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209" y="7943"/>
              <a:ext cx="0" cy="25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Line 24">
              <a:extLst>
                <a:ext uri="{FF2B5EF4-FFF2-40B4-BE49-F238E27FC236}">
                  <a16:creationId xmlns:a16="http://schemas.microsoft.com/office/drawing/2014/main" id="{F686E1E0-5F88-47E3-811E-BCA9D4EE723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209" y="8197"/>
              <a:ext cx="0" cy="25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Line 23">
              <a:extLst>
                <a:ext uri="{FF2B5EF4-FFF2-40B4-BE49-F238E27FC236}">
                  <a16:creationId xmlns:a16="http://schemas.microsoft.com/office/drawing/2014/main" id="{8A0E0FD2-9383-4E2B-84EF-F7802D2825C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209" y="8450"/>
              <a:ext cx="0" cy="25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Line 22">
              <a:extLst>
                <a:ext uri="{FF2B5EF4-FFF2-40B4-BE49-F238E27FC236}">
                  <a16:creationId xmlns:a16="http://schemas.microsoft.com/office/drawing/2014/main" id="{60A24EEA-2BBD-495C-83FF-8C7BD610DE2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209" y="8702"/>
              <a:ext cx="0" cy="25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Line 21">
              <a:extLst>
                <a:ext uri="{FF2B5EF4-FFF2-40B4-BE49-F238E27FC236}">
                  <a16:creationId xmlns:a16="http://schemas.microsoft.com/office/drawing/2014/main" id="{7805B07C-ED32-492D-A829-56C78A6F43B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209" y="8955"/>
              <a:ext cx="0" cy="25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Line 20">
              <a:extLst>
                <a:ext uri="{FF2B5EF4-FFF2-40B4-BE49-F238E27FC236}">
                  <a16:creationId xmlns:a16="http://schemas.microsoft.com/office/drawing/2014/main" id="{440C1E40-A13A-4321-9B0D-D84B9932768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209" y="9208"/>
              <a:ext cx="0" cy="25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Line 19">
              <a:extLst>
                <a:ext uri="{FF2B5EF4-FFF2-40B4-BE49-F238E27FC236}">
                  <a16:creationId xmlns:a16="http://schemas.microsoft.com/office/drawing/2014/main" id="{65C5A824-370B-41C4-BBD0-D35970ED0A5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209" y="9461"/>
              <a:ext cx="0" cy="25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Line 18">
              <a:extLst>
                <a:ext uri="{FF2B5EF4-FFF2-40B4-BE49-F238E27FC236}">
                  <a16:creationId xmlns:a16="http://schemas.microsoft.com/office/drawing/2014/main" id="{78A6E51A-56AE-418C-BC04-54E807999A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209" y="9715"/>
              <a:ext cx="0" cy="25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Line 17">
              <a:extLst>
                <a:ext uri="{FF2B5EF4-FFF2-40B4-BE49-F238E27FC236}">
                  <a16:creationId xmlns:a16="http://schemas.microsoft.com/office/drawing/2014/main" id="{8A7F529A-FB0B-45AA-A440-A3FF4BD1EEF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209" y="9968"/>
              <a:ext cx="0" cy="25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Line 16">
              <a:extLst>
                <a:ext uri="{FF2B5EF4-FFF2-40B4-BE49-F238E27FC236}">
                  <a16:creationId xmlns:a16="http://schemas.microsoft.com/office/drawing/2014/main" id="{D9CD4059-BC66-40BD-AB16-84F2F43D71E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209" y="10220"/>
              <a:ext cx="0" cy="25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Line 15">
              <a:extLst>
                <a:ext uri="{FF2B5EF4-FFF2-40B4-BE49-F238E27FC236}">
                  <a16:creationId xmlns:a16="http://schemas.microsoft.com/office/drawing/2014/main" id="{E9603A1D-BCF6-41C5-940E-6C09826E585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209" y="10473"/>
              <a:ext cx="0" cy="25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Line 14">
              <a:extLst>
                <a:ext uri="{FF2B5EF4-FFF2-40B4-BE49-F238E27FC236}">
                  <a16:creationId xmlns:a16="http://schemas.microsoft.com/office/drawing/2014/main" id="{081A0D41-1268-489B-94D6-BC49AF61511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209" y="10726"/>
              <a:ext cx="0" cy="25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Line 13">
              <a:extLst>
                <a:ext uri="{FF2B5EF4-FFF2-40B4-BE49-F238E27FC236}">
                  <a16:creationId xmlns:a16="http://schemas.microsoft.com/office/drawing/2014/main" id="{584A4557-F009-47EF-A204-8D1F979F0DE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209" y="10979"/>
              <a:ext cx="0" cy="25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Line 12">
              <a:extLst>
                <a:ext uri="{FF2B5EF4-FFF2-40B4-BE49-F238E27FC236}">
                  <a16:creationId xmlns:a16="http://schemas.microsoft.com/office/drawing/2014/main" id="{7F61A2B2-4DA4-4900-B84E-9870671CA2F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209" y="11233"/>
              <a:ext cx="0" cy="25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Line 11">
              <a:extLst>
                <a:ext uri="{FF2B5EF4-FFF2-40B4-BE49-F238E27FC236}">
                  <a16:creationId xmlns:a16="http://schemas.microsoft.com/office/drawing/2014/main" id="{FAA97E93-E1F8-40BC-912F-269607E02B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209" y="11485"/>
              <a:ext cx="0" cy="25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Line 10">
              <a:extLst>
                <a:ext uri="{FF2B5EF4-FFF2-40B4-BE49-F238E27FC236}">
                  <a16:creationId xmlns:a16="http://schemas.microsoft.com/office/drawing/2014/main" id="{11D02011-F293-4257-B6DA-02DF4756199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61" y="12041"/>
              <a:ext cx="1011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3926906-3ED8-402C-81E4-8AFE2E53F2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9" y="12011"/>
              <a:ext cx="30" cy="6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1819413-7713-4E9A-BEB2-8A36B32B87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9" y="12041"/>
              <a:ext cx="60" cy="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A94B9D7D-4FF0-46B1-877B-9DCD8D1078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9" y="12011"/>
              <a:ext cx="30" cy="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9B7ED0F-41CE-4087-99E8-29FF2BB2D8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9" y="12011"/>
              <a:ext cx="30" cy="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30" name="Line 5">
              <a:extLst>
                <a:ext uri="{FF2B5EF4-FFF2-40B4-BE49-F238E27FC236}">
                  <a16:creationId xmlns:a16="http://schemas.microsoft.com/office/drawing/2014/main" id="{91034463-5E11-4180-82D2-062885A9D24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46" y="7411"/>
              <a:ext cx="0" cy="463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Line 4">
              <a:extLst>
                <a:ext uri="{FF2B5EF4-FFF2-40B4-BE49-F238E27FC236}">
                  <a16:creationId xmlns:a16="http://schemas.microsoft.com/office/drawing/2014/main" id="{FC65A7B9-E437-4F5B-8E33-800EACAC1D5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209" y="11738"/>
              <a:ext cx="0" cy="27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" name="Text Box 3">
              <a:extLst>
                <a:ext uri="{FF2B5EF4-FFF2-40B4-BE49-F238E27FC236}">
                  <a16:creationId xmlns:a16="http://schemas.microsoft.com/office/drawing/2014/main" id="{8488E90F-D770-4627-8CDE-7AFF641E8A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4" y="4280852"/>
              <a:ext cx="10119" cy="4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94615" marR="95250" algn="ctr">
                <a:spcBef>
                  <a:spcPts val="90"/>
                </a:spcBef>
                <a:spcAft>
                  <a:spcPts val="0"/>
                </a:spcAft>
              </a:pPr>
              <a:endParaRPr lang="en-US" sz="1100" dirty="0"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0A2B8EB7-E602-4ED7-99B5-760587EA3227}"/>
              </a:ext>
            </a:extLst>
          </p:cNvPr>
          <p:cNvSpPr/>
          <p:nvPr/>
        </p:nvSpPr>
        <p:spPr>
          <a:xfrm>
            <a:off x="1371604" y="2332896"/>
            <a:ext cx="7557788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4615" marR="95250" algn="ctr">
              <a:spcBef>
                <a:spcPts val="90"/>
              </a:spcBef>
              <a:spcAft>
                <a:spcPts val="0"/>
              </a:spcAft>
            </a:pPr>
            <a:r>
              <a:rPr lang="en-US" sz="1400" b="1" i="1" dirty="0">
                <a:solidFill>
                  <a:srgbClr val="00008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VISION STATEMENT</a:t>
            </a:r>
            <a:r>
              <a:rPr lang="en-US" sz="1400" b="1" i="1" spc="-5" dirty="0">
                <a:solidFill>
                  <a:srgbClr val="00008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400" b="1" i="1" dirty="0">
                <a:solidFill>
                  <a:srgbClr val="00008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2025</a:t>
            </a:r>
            <a:endParaRPr lang="en-US" sz="1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477010" marR="0">
              <a:lnSpc>
                <a:spcPts val="1260"/>
              </a:lnSpc>
              <a:spcBef>
                <a:spcPts val="1035"/>
              </a:spcBef>
              <a:spcAft>
                <a:spcPts val="0"/>
              </a:spcAft>
            </a:pPr>
            <a:r>
              <a:rPr lang="en-US" sz="14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By the year 2025, TSCS will be the one organization:</a:t>
            </a:r>
            <a:endParaRPr lang="en-US" sz="1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marR="386715" lvl="0" indent="-342900">
              <a:spcBef>
                <a:spcPts val="0"/>
              </a:spcBef>
              <a:spcAft>
                <a:spcPts val="0"/>
              </a:spcAft>
              <a:buSzPts val="1100"/>
              <a:buFont typeface="Arial" panose="020B0604020202020204" pitchFamily="34" charset="0"/>
              <a:buChar char="■"/>
              <a:tabLst>
                <a:tab pos="509270" algn="l"/>
              </a:tabLst>
            </a:pPr>
            <a:r>
              <a:rPr lang="en-US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Recognized for the quality of our services by all people touched by our organization in</a:t>
            </a:r>
            <a:r>
              <a:rPr lang="en-US" sz="1400" spc="-8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the southeastern Michigan</a:t>
            </a:r>
            <a:r>
              <a:rPr lang="en-US" sz="14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area.</a:t>
            </a:r>
          </a:p>
          <a:p>
            <a:pPr marL="742950" marR="0" lvl="1" indent="-285750">
              <a:lnSpc>
                <a:spcPts val="126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 panose="020B0604020202020204" pitchFamily="34" charset="0"/>
              <a:buChar char="■"/>
              <a:tabLst>
                <a:tab pos="1153795" algn="l"/>
              </a:tabLst>
            </a:pPr>
            <a:r>
              <a:rPr lang="en-US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Known for our quality performance in every aspect of our</a:t>
            </a:r>
            <a:r>
              <a:rPr lang="en-US" sz="1400" spc="-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operations.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100"/>
              <a:buFont typeface="Arial" panose="020B0604020202020204" pitchFamily="34" charset="0"/>
              <a:buChar char="■"/>
              <a:tabLst>
                <a:tab pos="1235710" algn="l"/>
              </a:tabLst>
            </a:pPr>
            <a:r>
              <a:rPr lang="en-US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With the most committed, capable and giving staff and</a:t>
            </a:r>
            <a:r>
              <a:rPr lang="en-US" sz="1400" spc="-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volunteers.</a:t>
            </a:r>
          </a:p>
          <a:p>
            <a:pPr marL="342900" marR="645795" lvl="0" indent="-342900">
              <a:spcBef>
                <a:spcPts val="0"/>
              </a:spcBef>
              <a:spcAft>
                <a:spcPts val="0"/>
              </a:spcAft>
              <a:buSzPts val="1100"/>
              <a:buFont typeface="Arial" panose="020B0604020202020204" pitchFamily="34" charset="0"/>
              <a:buChar char="■"/>
              <a:tabLst>
                <a:tab pos="770890" algn="l"/>
              </a:tabLst>
            </a:pPr>
            <a:r>
              <a:rPr lang="en-US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Known for our unified sense of purpose and our seamless network of services</a:t>
            </a:r>
            <a:r>
              <a:rPr lang="en-US" sz="1400" spc="-9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for people with mental illness and other special</a:t>
            </a:r>
            <a:r>
              <a:rPr lang="en-US" sz="1400" spc="-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needs.</a:t>
            </a:r>
          </a:p>
          <a:p>
            <a:pPr marL="742950" marR="940435" lvl="1" indent="-285750">
              <a:spcBef>
                <a:spcPts val="5"/>
              </a:spcBef>
              <a:spcAft>
                <a:spcPts val="0"/>
              </a:spcAft>
              <a:buSzPts val="1100"/>
              <a:buFont typeface="Arial" panose="020B0604020202020204" pitchFamily="34" charset="0"/>
              <a:buChar char="■"/>
              <a:tabLst>
                <a:tab pos="1064895" algn="l"/>
              </a:tabLst>
            </a:pPr>
            <a:r>
              <a:rPr lang="en-US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Consistently strengthening the public’s belief, commitment and financial support of our</a:t>
            </a:r>
            <a:r>
              <a:rPr lang="en-US" sz="14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mission.</a:t>
            </a:r>
          </a:p>
          <a:p>
            <a:pPr marL="342900" marR="435610" lvl="0" indent="-342900">
              <a:spcBef>
                <a:spcPts val="0"/>
              </a:spcBef>
              <a:spcAft>
                <a:spcPts val="0"/>
              </a:spcAft>
              <a:buSzPts val="1100"/>
              <a:buFont typeface="Arial" panose="020B0604020202020204" pitchFamily="34" charset="0"/>
              <a:buChar char="■"/>
              <a:tabLst>
                <a:tab pos="685165" algn="l"/>
              </a:tabLst>
            </a:pPr>
            <a:r>
              <a:rPr lang="en-US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Consistently selected as the service provider of choice by people with mental illness or other special needs and those who refer or make decisions regarding service</a:t>
            </a:r>
            <a:r>
              <a:rPr lang="en-US" sz="1400" spc="-9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selection, such as, core</a:t>
            </a:r>
            <a:r>
              <a:rPr lang="en-US" sz="14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providers.</a:t>
            </a:r>
          </a:p>
          <a:p>
            <a:pPr marL="342900" marR="227965" lvl="0" indent="-342900">
              <a:spcBef>
                <a:spcPts val="0"/>
              </a:spcBef>
              <a:spcAft>
                <a:spcPts val="0"/>
              </a:spcAft>
              <a:buSzPts val="1100"/>
              <a:buFont typeface="Arial" panose="020B0604020202020204" pitchFamily="34" charset="0"/>
              <a:buChar char="■"/>
              <a:tabLst>
                <a:tab pos="351155" algn="l"/>
              </a:tabLst>
            </a:pPr>
            <a:r>
              <a:rPr lang="en-US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Maintain CARF (Commission on Accreditation of Rehabilitation Facilities) accreditation</a:t>
            </a:r>
            <a:r>
              <a:rPr lang="en-US" sz="1400" spc="-1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 assure that our organization meets rigorous guidelines for services and quality, a national</a:t>
            </a:r>
            <a:r>
              <a:rPr lang="en-US" sz="1400" spc="-9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and international endorsement that our organization conforms to recognized service standards and is focused on delivering the most favorable results for consumers served.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599514"/>
            <a:ext cx="8254041" cy="10900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500" b="0" spc="-5" dirty="0">
                <a:latin typeface="Arial"/>
                <a:cs typeface="Arial"/>
              </a:rPr>
              <a:t>ORGANIZATIONAL</a:t>
            </a:r>
            <a:r>
              <a:rPr sz="3500" b="0" spc="-45" dirty="0">
                <a:latin typeface="Arial"/>
                <a:cs typeface="Arial"/>
              </a:rPr>
              <a:t> </a:t>
            </a:r>
            <a:r>
              <a:rPr sz="3500" b="0" spc="-5" dirty="0">
                <a:latin typeface="Arial"/>
                <a:cs typeface="Arial"/>
              </a:rPr>
              <a:t>CHART</a:t>
            </a:r>
            <a:r>
              <a:rPr lang="en-US" sz="3500" b="0" spc="-5" dirty="0">
                <a:latin typeface="Arial"/>
                <a:cs typeface="Arial"/>
              </a:rPr>
              <a:t>/                 </a:t>
            </a:r>
            <a:r>
              <a:rPr lang="en-US" sz="3500" b="0" spc="-5" dirty="0"/>
              <a:t>INCIDENT COMMAND SYSTEM</a:t>
            </a:r>
            <a:endParaRPr sz="35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29392" y="6903057"/>
            <a:ext cx="153035" cy="24066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z="1200" dirty="0">
                <a:latin typeface="Arial Black"/>
                <a:cs typeface="Arial Black"/>
              </a:rPr>
              <a:t>6</a:t>
            </a:fld>
            <a:endParaRPr sz="1200">
              <a:latin typeface="Arial Black"/>
              <a:cs typeface="Arial Black"/>
            </a:endParaRPr>
          </a:p>
        </p:txBody>
      </p:sp>
      <p:graphicFrame>
        <p:nvGraphicFramePr>
          <p:cNvPr id="5" name="Content Placeholder 7" descr="Organization Chart" title="SmartArt">
            <a:extLst>
              <a:ext uri="{FF2B5EF4-FFF2-40B4-BE49-F238E27FC236}">
                <a16:creationId xmlns:a16="http://schemas.microsoft.com/office/drawing/2014/main" id="{51C381B0-9D19-4894-9B1D-03FDCF8FED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0380714"/>
              </p:ext>
            </p:extLst>
          </p:nvPr>
        </p:nvGraphicFramePr>
        <p:xfrm>
          <a:off x="838200" y="1905000"/>
          <a:ext cx="8610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7559" y="801566"/>
            <a:ext cx="597916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0" spc="-5" dirty="0">
                <a:latin typeface="Arial"/>
                <a:cs typeface="Arial"/>
              </a:rPr>
              <a:t>OPERATING</a:t>
            </a:r>
            <a:r>
              <a:rPr sz="4200" b="0" spc="-75" dirty="0">
                <a:latin typeface="Arial"/>
                <a:cs typeface="Arial"/>
              </a:rPr>
              <a:t> </a:t>
            </a:r>
            <a:r>
              <a:rPr sz="4200" b="0" spc="-5" dirty="0">
                <a:latin typeface="Arial"/>
                <a:cs typeface="Arial"/>
              </a:rPr>
              <a:t>CAPACITY</a:t>
            </a:r>
            <a:endParaRPr sz="4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52058" y="1859129"/>
            <a:ext cx="7813040" cy="461664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2266950" indent="-342265">
              <a:lnSpc>
                <a:spcPct val="100000"/>
              </a:lnSpc>
              <a:spcBef>
                <a:spcPts val="100"/>
              </a:spcBef>
              <a:buClr>
                <a:srgbClr val="996565"/>
              </a:buClr>
              <a:buSzPct val="78846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dirty="0">
                <a:latin typeface="Arial"/>
                <a:cs typeface="Arial"/>
              </a:rPr>
              <a:t>Specialized </a:t>
            </a:r>
            <a:r>
              <a:rPr sz="2600" spc="-5" dirty="0">
                <a:latin typeface="Arial"/>
                <a:cs typeface="Arial"/>
              </a:rPr>
              <a:t>Residential/Community  </a:t>
            </a:r>
            <a:r>
              <a:rPr sz="2600" dirty="0">
                <a:latin typeface="Arial"/>
                <a:cs typeface="Arial"/>
              </a:rPr>
              <a:t>Housing</a:t>
            </a:r>
          </a:p>
          <a:p>
            <a:pPr marL="354965" indent="-342265">
              <a:lnSpc>
                <a:spcPct val="100000"/>
              </a:lnSpc>
              <a:spcBef>
                <a:spcPts val="625"/>
              </a:spcBef>
              <a:buClr>
                <a:srgbClr val="996565"/>
              </a:buClr>
              <a:buSzPct val="78846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dirty="0">
                <a:latin typeface="Arial"/>
                <a:cs typeface="Arial"/>
              </a:rPr>
              <a:t>Seven Homes </a:t>
            </a:r>
            <a:r>
              <a:rPr sz="2600" spc="-5" dirty="0">
                <a:latin typeface="Arial"/>
                <a:cs typeface="Arial"/>
              </a:rPr>
              <a:t>with </a:t>
            </a:r>
            <a:r>
              <a:rPr sz="2600" dirty="0">
                <a:latin typeface="Arial"/>
                <a:cs typeface="Arial"/>
              </a:rPr>
              <a:t>over 30</a:t>
            </a:r>
            <a:r>
              <a:rPr sz="2600" spc="-5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beds</a:t>
            </a:r>
          </a:p>
          <a:p>
            <a:pPr marL="354965" indent="-342265">
              <a:lnSpc>
                <a:spcPct val="100000"/>
              </a:lnSpc>
              <a:spcBef>
                <a:spcPts val="625"/>
              </a:spcBef>
              <a:buClr>
                <a:srgbClr val="996565"/>
              </a:buClr>
              <a:buSzPct val="78846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dirty="0">
                <a:latin typeface="Arial"/>
                <a:cs typeface="Arial"/>
              </a:rPr>
              <a:t>Over 30 clients and</a:t>
            </a:r>
            <a:r>
              <a:rPr sz="2600" spc="-4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growing…</a:t>
            </a:r>
          </a:p>
          <a:p>
            <a:pPr marL="354965" indent="-342265">
              <a:lnSpc>
                <a:spcPct val="100000"/>
              </a:lnSpc>
              <a:spcBef>
                <a:spcPts val="625"/>
              </a:spcBef>
              <a:buClr>
                <a:srgbClr val="996565"/>
              </a:buClr>
              <a:buSzPct val="78846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dirty="0">
                <a:latin typeface="Arial"/>
                <a:cs typeface="Arial"/>
              </a:rPr>
              <a:t>At least 8 </a:t>
            </a:r>
            <a:r>
              <a:rPr sz="2600" spc="-5" dirty="0">
                <a:latin typeface="Arial"/>
                <a:cs typeface="Arial"/>
              </a:rPr>
              <a:t>facilities with </a:t>
            </a:r>
            <a:r>
              <a:rPr sz="2600" dirty="0">
                <a:latin typeface="Arial"/>
                <a:cs typeface="Arial"/>
              </a:rPr>
              <a:t>over 10 thousand square</a:t>
            </a:r>
            <a:r>
              <a:rPr sz="2600" spc="-3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ft.</a:t>
            </a:r>
            <a:endParaRPr sz="2600" dirty="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620"/>
              </a:spcBef>
              <a:buClr>
                <a:srgbClr val="996565"/>
              </a:buClr>
              <a:buSzPct val="78846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dirty="0">
                <a:latin typeface="Arial"/>
                <a:cs typeface="Arial"/>
              </a:rPr>
              <a:t>Five licensed facilities…and</a:t>
            </a:r>
            <a:r>
              <a:rPr sz="2600" spc="-7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growing...</a:t>
            </a:r>
            <a:endParaRPr sz="2600" dirty="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625"/>
              </a:spcBef>
              <a:buClr>
                <a:srgbClr val="996565"/>
              </a:buClr>
              <a:buSzPct val="78846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dirty="0">
                <a:latin typeface="Arial"/>
                <a:cs typeface="Arial"/>
              </a:rPr>
              <a:t>More than 50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employees</a:t>
            </a:r>
          </a:p>
          <a:p>
            <a:pPr marL="756285" marR="37465" lvl="1" indent="-287020">
              <a:lnSpc>
                <a:spcPct val="100000"/>
              </a:lnSpc>
              <a:spcBef>
                <a:spcPts val="530"/>
              </a:spcBef>
              <a:buClr>
                <a:srgbClr val="99CCFF"/>
              </a:buClr>
              <a:buSzPct val="68181"/>
              <a:buFont typeface="Wingdings"/>
              <a:buChar char=""/>
              <a:tabLst>
                <a:tab pos="756285" algn="l"/>
                <a:tab pos="756920" algn="l"/>
              </a:tabLst>
            </a:pPr>
            <a:r>
              <a:rPr sz="2200" spc="-5" dirty="0">
                <a:latin typeface="Arial"/>
                <a:cs typeface="Arial"/>
              </a:rPr>
              <a:t>Comprehensive benefits package includes for eligible  employees, paid time off, holiday pay,</a:t>
            </a:r>
            <a:r>
              <a:rPr lang="en-US" sz="2200" spc="-5" dirty="0">
                <a:latin typeface="Arial"/>
                <a:cs typeface="Arial"/>
              </a:rPr>
              <a:t> sick leave,</a:t>
            </a:r>
            <a:r>
              <a:rPr sz="2200" spc="-5" dirty="0">
                <a:latin typeface="Arial"/>
                <a:cs typeface="Arial"/>
              </a:rPr>
              <a:t> 401K plan, health,  dental, vision and supplemental insurance</a:t>
            </a:r>
            <a:r>
              <a:rPr sz="2200" spc="4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coverage.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769214" y="2063843"/>
            <a:ext cx="1127665" cy="14339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929392" y="6903057"/>
            <a:ext cx="153035" cy="24066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z="1200" dirty="0">
                <a:latin typeface="Arial Black"/>
                <a:cs typeface="Arial Black"/>
              </a:rPr>
              <a:t>7</a:t>
            </a:fld>
            <a:endParaRPr sz="12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7559" y="801566"/>
            <a:ext cx="701802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0" spc="-5" dirty="0">
                <a:latin typeface="Arial"/>
                <a:cs typeface="Arial"/>
              </a:rPr>
              <a:t>PROGRAMS </a:t>
            </a:r>
            <a:r>
              <a:rPr sz="4200" b="0" dirty="0">
                <a:latin typeface="Arial"/>
                <a:cs typeface="Arial"/>
              </a:rPr>
              <a:t>and</a:t>
            </a:r>
            <a:r>
              <a:rPr sz="4200" b="0" spc="-55" dirty="0">
                <a:latin typeface="Arial"/>
                <a:cs typeface="Arial"/>
              </a:rPr>
              <a:t> </a:t>
            </a:r>
            <a:r>
              <a:rPr sz="4200" b="0" spc="-10" dirty="0">
                <a:latin typeface="Arial"/>
                <a:cs typeface="Arial"/>
              </a:rPr>
              <a:t>SERVICES</a:t>
            </a:r>
            <a:endParaRPr sz="4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75847" y="2009082"/>
            <a:ext cx="7813040" cy="4342765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720"/>
              </a:spcBef>
              <a:buClr>
                <a:srgbClr val="996565"/>
              </a:buClr>
              <a:buSzPct val="78846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b="1" dirty="0">
                <a:latin typeface="Arial"/>
                <a:cs typeface="Arial"/>
              </a:rPr>
              <a:t>Group Home Care/Specialized</a:t>
            </a:r>
            <a:r>
              <a:rPr sz="2600" b="1" spc="-80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Residential</a:t>
            </a:r>
            <a:endParaRPr sz="26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625"/>
              </a:spcBef>
              <a:buClr>
                <a:srgbClr val="996565"/>
              </a:buClr>
              <a:buSzPct val="78846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b="1" dirty="0">
                <a:latin typeface="Arial"/>
                <a:cs typeface="Arial"/>
              </a:rPr>
              <a:t>Community Housing</a:t>
            </a:r>
            <a:r>
              <a:rPr sz="2600" b="1" spc="-75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(CH)</a:t>
            </a:r>
            <a:endParaRPr sz="26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625"/>
              </a:spcBef>
              <a:buClr>
                <a:srgbClr val="996565"/>
              </a:buClr>
              <a:buSzPct val="78846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600" b="1" dirty="0">
                <a:latin typeface="Arial"/>
                <a:cs typeface="Arial"/>
              </a:rPr>
              <a:t>Supported Living</a:t>
            </a:r>
            <a:r>
              <a:rPr sz="2600" b="1" spc="-25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(SL)</a:t>
            </a:r>
            <a:endParaRPr sz="2600">
              <a:latin typeface="Arial"/>
              <a:cs typeface="Arial"/>
            </a:endParaRPr>
          </a:p>
          <a:p>
            <a:pPr marL="926465">
              <a:lnSpc>
                <a:spcPct val="100000"/>
              </a:lnSpc>
              <a:spcBef>
                <a:spcPts val="1460"/>
              </a:spcBef>
            </a:pPr>
            <a:r>
              <a:rPr sz="2000" dirty="0">
                <a:latin typeface="Arial"/>
                <a:cs typeface="Arial"/>
              </a:rPr>
              <a:t>- </a:t>
            </a:r>
            <a:r>
              <a:rPr sz="2000" i="1" dirty="0">
                <a:latin typeface="Arial"/>
                <a:cs typeface="Arial"/>
              </a:rPr>
              <a:t>Personal Care (PC): </a:t>
            </a:r>
            <a:r>
              <a:rPr sz="2000" dirty="0">
                <a:latin typeface="Arial"/>
                <a:cs typeface="Arial"/>
              </a:rPr>
              <a:t>are </a:t>
            </a:r>
            <a:r>
              <a:rPr sz="2000" spc="-5" dirty="0">
                <a:latin typeface="Arial"/>
                <a:cs typeface="Arial"/>
              </a:rPr>
              <a:t>activities </a:t>
            </a:r>
            <a:r>
              <a:rPr sz="2000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daily living </a:t>
            </a:r>
            <a:r>
              <a:rPr sz="2000" dirty="0">
                <a:latin typeface="Arial"/>
                <a:cs typeface="Arial"/>
              </a:rPr>
              <a:t>that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require:</a:t>
            </a:r>
            <a:endParaRPr sz="2000">
              <a:latin typeface="Arial"/>
              <a:cs typeface="Arial"/>
            </a:endParaRPr>
          </a:p>
          <a:p>
            <a:pPr marL="1840864">
              <a:lnSpc>
                <a:spcPct val="100000"/>
              </a:lnSpc>
              <a:spcBef>
                <a:spcPts val="660"/>
              </a:spcBef>
            </a:pPr>
            <a:r>
              <a:rPr sz="2000" dirty="0">
                <a:latin typeface="Arial"/>
                <a:cs typeface="Arial"/>
              </a:rPr>
              <a:t>-- Physical assistance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or</a:t>
            </a:r>
            <a:endParaRPr sz="2000">
              <a:latin typeface="Arial"/>
              <a:cs typeface="Arial"/>
            </a:endParaRPr>
          </a:p>
          <a:p>
            <a:pPr marL="1840864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Arial"/>
                <a:cs typeface="Arial"/>
              </a:rPr>
              <a:t>-- Doing the </a:t>
            </a:r>
            <a:r>
              <a:rPr sz="2000" spc="-5" dirty="0">
                <a:latin typeface="Arial"/>
                <a:cs typeface="Arial"/>
              </a:rPr>
              <a:t>activity for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person.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22860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Examples </a:t>
            </a:r>
            <a:r>
              <a:rPr sz="2000" dirty="0">
                <a:latin typeface="Arial"/>
                <a:cs typeface="Arial"/>
              </a:rPr>
              <a:t>of </a:t>
            </a:r>
            <a:r>
              <a:rPr sz="2000" i="1" dirty="0">
                <a:latin typeface="Arial"/>
                <a:cs typeface="Arial"/>
              </a:rPr>
              <a:t>personal care activities </a:t>
            </a:r>
            <a:r>
              <a:rPr sz="2000" dirty="0">
                <a:latin typeface="Arial"/>
                <a:cs typeface="Arial"/>
              </a:rPr>
              <a:t>include, food </a:t>
            </a:r>
            <a:r>
              <a:rPr sz="2000" spc="-5" dirty="0">
                <a:latin typeface="Arial"/>
                <a:cs typeface="Arial"/>
              </a:rPr>
              <a:t>preparation,  </a:t>
            </a:r>
            <a:r>
              <a:rPr sz="2000" dirty="0">
                <a:latin typeface="Arial"/>
                <a:cs typeface="Arial"/>
              </a:rPr>
              <a:t>feeding/eating, </a:t>
            </a:r>
            <a:r>
              <a:rPr sz="2000" spc="-5" dirty="0">
                <a:latin typeface="Arial"/>
                <a:cs typeface="Arial"/>
              </a:rPr>
              <a:t>toileting, </a:t>
            </a:r>
            <a:r>
              <a:rPr sz="2000" dirty="0">
                <a:latin typeface="Arial"/>
                <a:cs typeface="Arial"/>
              </a:rPr>
              <a:t>bathing, dressing, grooming, transferring,  </a:t>
            </a:r>
            <a:r>
              <a:rPr sz="2000" spc="-5" dirty="0">
                <a:latin typeface="Arial"/>
                <a:cs typeface="Arial"/>
              </a:rPr>
              <a:t>ambulation/mobility, </a:t>
            </a:r>
            <a:r>
              <a:rPr sz="2000" dirty="0">
                <a:latin typeface="Arial"/>
                <a:cs typeface="Arial"/>
              </a:rPr>
              <a:t>taking </a:t>
            </a:r>
            <a:r>
              <a:rPr sz="2000" spc="-5" dirty="0">
                <a:latin typeface="Arial"/>
                <a:cs typeface="Arial"/>
              </a:rPr>
              <a:t>medication/receiving </a:t>
            </a:r>
            <a:r>
              <a:rPr sz="2000" dirty="0">
                <a:latin typeface="Arial"/>
                <a:cs typeface="Arial"/>
              </a:rPr>
              <a:t>treatment, </a:t>
            </a:r>
            <a:r>
              <a:rPr sz="2000" spc="-5" dirty="0">
                <a:latin typeface="Arial"/>
                <a:cs typeface="Arial"/>
              </a:rPr>
              <a:t>laundry,  </a:t>
            </a:r>
            <a:r>
              <a:rPr sz="2000" dirty="0">
                <a:latin typeface="Arial"/>
                <a:cs typeface="Arial"/>
              </a:rPr>
              <a:t>household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care.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06943" y="2521005"/>
            <a:ext cx="984421" cy="9737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929392" y="6903057"/>
            <a:ext cx="153035" cy="24066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z="1200" dirty="0">
                <a:latin typeface="Arial Black"/>
                <a:cs typeface="Arial Black"/>
              </a:rPr>
              <a:t>8</a:t>
            </a:fld>
            <a:endParaRPr sz="12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7559" y="801566"/>
            <a:ext cx="701802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0" spc="-5" dirty="0">
                <a:latin typeface="Arial"/>
                <a:cs typeface="Arial"/>
              </a:rPr>
              <a:t>PROGRAMS </a:t>
            </a:r>
            <a:r>
              <a:rPr sz="4200" b="0" dirty="0">
                <a:latin typeface="Arial"/>
                <a:cs typeface="Arial"/>
              </a:rPr>
              <a:t>and</a:t>
            </a:r>
            <a:r>
              <a:rPr sz="4200" b="0" spc="-55" dirty="0">
                <a:latin typeface="Arial"/>
                <a:cs typeface="Arial"/>
              </a:rPr>
              <a:t> </a:t>
            </a:r>
            <a:r>
              <a:rPr sz="4200" b="0" spc="-10" dirty="0">
                <a:latin typeface="Arial"/>
                <a:cs typeface="Arial"/>
              </a:rPr>
              <a:t>SERVICES</a:t>
            </a:r>
            <a:endParaRPr sz="4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35691" y="5427940"/>
            <a:ext cx="226060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64"/>
              </a:lnSpc>
            </a:pPr>
            <a:r>
              <a:rPr sz="1600" spc="-10" dirty="0">
                <a:latin typeface="Arial"/>
                <a:cs typeface="Arial"/>
              </a:rPr>
              <a:t>r</a:t>
            </a:r>
            <a:r>
              <a:rPr sz="1600" dirty="0">
                <a:latin typeface="Arial"/>
                <a:cs typeface="Arial"/>
              </a:rPr>
              <a:t>s</a:t>
            </a:r>
            <a:r>
              <a:rPr sz="1600" spc="-5" dirty="0">
                <a:latin typeface="Arial"/>
                <a:cs typeface="Arial"/>
              </a:rPr>
              <a:t>,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52058" y="2028883"/>
            <a:ext cx="7700645" cy="417258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926465">
              <a:lnSpc>
                <a:spcPct val="100000"/>
              </a:lnSpc>
              <a:spcBef>
                <a:spcPts val="580"/>
              </a:spcBef>
            </a:pPr>
            <a:r>
              <a:rPr sz="2000" dirty="0">
                <a:latin typeface="Arial"/>
                <a:cs typeface="Arial"/>
              </a:rPr>
              <a:t>- </a:t>
            </a:r>
            <a:r>
              <a:rPr sz="2000" i="1" spc="-5" dirty="0">
                <a:latin typeface="Arial"/>
                <a:cs typeface="Arial"/>
              </a:rPr>
              <a:t>Community </a:t>
            </a:r>
            <a:r>
              <a:rPr sz="2000" i="1" dirty="0">
                <a:latin typeface="Arial"/>
                <a:cs typeface="Arial"/>
              </a:rPr>
              <a:t>Living Supports (CLS): Person</a:t>
            </a:r>
            <a:r>
              <a:rPr sz="2000" i="1" spc="-135" dirty="0">
                <a:latin typeface="Arial"/>
                <a:cs typeface="Arial"/>
              </a:rPr>
              <a:t> </a:t>
            </a:r>
            <a:r>
              <a:rPr sz="2000" i="1" dirty="0">
                <a:latin typeface="Arial"/>
                <a:cs typeface="Arial"/>
              </a:rPr>
              <a:t>served,</a:t>
            </a:r>
            <a:endParaRPr sz="2000">
              <a:latin typeface="Arial"/>
              <a:cs typeface="Arial"/>
            </a:endParaRPr>
          </a:p>
          <a:p>
            <a:pPr marL="354965" marR="553085" indent="-342265">
              <a:lnSpc>
                <a:spcPct val="100000"/>
              </a:lnSpc>
              <a:spcBef>
                <a:spcPts val="475"/>
              </a:spcBef>
              <a:buClr>
                <a:srgbClr val="996565"/>
              </a:buClr>
              <a:buSzPct val="80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Needs verbal direction, prompts, or guidance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complete</a:t>
            </a:r>
            <a:r>
              <a:rPr sz="2000" spc="-2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  </a:t>
            </a:r>
            <a:r>
              <a:rPr sz="2000" spc="-5" dirty="0">
                <a:latin typeface="Arial"/>
                <a:cs typeface="Arial"/>
              </a:rPr>
              <a:t>activity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or</a:t>
            </a:r>
            <a:endParaRPr sz="2000">
              <a:latin typeface="Arial"/>
              <a:cs typeface="Arial"/>
            </a:endParaRPr>
          </a:p>
          <a:p>
            <a:pPr marL="354965" marR="5080" indent="-342265">
              <a:lnSpc>
                <a:spcPct val="100000"/>
              </a:lnSpc>
              <a:spcBef>
                <a:spcPts val="480"/>
              </a:spcBef>
              <a:buClr>
                <a:srgbClr val="996565"/>
              </a:buClr>
              <a:buSzPct val="80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Needs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be reminded, supported, observed or monitored as</a:t>
            </a:r>
            <a:r>
              <a:rPr sz="2000" spc="-2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they  independently complete the </a:t>
            </a:r>
            <a:r>
              <a:rPr sz="2000" spc="-5" dirty="0">
                <a:latin typeface="Arial"/>
                <a:cs typeface="Arial"/>
              </a:rPr>
              <a:t>activity,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or</a:t>
            </a:r>
            <a:endParaRPr sz="20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480"/>
              </a:spcBef>
              <a:buClr>
                <a:srgbClr val="996565"/>
              </a:buClr>
              <a:buSzPct val="80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Has an </a:t>
            </a:r>
            <a:r>
              <a:rPr sz="2000" spc="-5" dirty="0">
                <a:latin typeface="Arial"/>
                <a:cs typeface="Arial"/>
              </a:rPr>
              <a:t>IPS </a:t>
            </a:r>
            <a:r>
              <a:rPr sz="2000" dirty="0">
                <a:latin typeface="Arial"/>
                <a:cs typeface="Arial"/>
              </a:rPr>
              <a:t>goal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increase </a:t>
            </a:r>
            <a:r>
              <a:rPr sz="2000" spc="-5" dirty="0">
                <a:latin typeface="Arial"/>
                <a:cs typeface="Arial"/>
              </a:rPr>
              <a:t>their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independence.</a:t>
            </a:r>
            <a:endParaRPr sz="20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480"/>
              </a:spcBef>
              <a:buClr>
                <a:srgbClr val="996565"/>
              </a:buClr>
              <a:buSzPct val="80000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Needs </a:t>
            </a:r>
            <a:r>
              <a:rPr sz="2000" spc="-5" dirty="0">
                <a:latin typeface="Arial"/>
                <a:cs typeface="Arial"/>
              </a:rPr>
              <a:t>Reminding/Observing/Training/Guiding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with:</a:t>
            </a:r>
            <a:endParaRPr sz="2000">
              <a:latin typeface="Arial"/>
              <a:cs typeface="Arial"/>
            </a:endParaRPr>
          </a:p>
          <a:p>
            <a:pPr marL="697865" lvl="1" indent="-284480">
              <a:lnSpc>
                <a:spcPct val="100000"/>
              </a:lnSpc>
              <a:spcBef>
                <a:spcPts val="400"/>
              </a:spcBef>
              <a:buClr>
                <a:srgbClr val="99CCFF"/>
              </a:buClr>
              <a:buSzPct val="68750"/>
              <a:buChar char="-"/>
              <a:tabLst>
                <a:tab pos="697865" algn="l"/>
                <a:tab pos="698500" algn="l"/>
              </a:tabLst>
            </a:pPr>
            <a:r>
              <a:rPr sz="1600" spc="-5" dirty="0">
                <a:latin typeface="Arial"/>
                <a:cs typeface="Arial"/>
              </a:rPr>
              <a:t>Meal preparation (with the</a:t>
            </a:r>
            <a:r>
              <a:rPr sz="1600" spc="5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person)</a:t>
            </a:r>
            <a:endParaRPr sz="1600">
              <a:latin typeface="Arial"/>
              <a:cs typeface="Arial"/>
            </a:endParaRPr>
          </a:p>
          <a:p>
            <a:pPr marL="697865" lvl="1" indent="-284480">
              <a:lnSpc>
                <a:spcPct val="100000"/>
              </a:lnSpc>
              <a:spcBef>
                <a:spcPts val="385"/>
              </a:spcBef>
              <a:buClr>
                <a:srgbClr val="99CCFF"/>
              </a:buClr>
              <a:buSzPct val="68750"/>
              <a:buChar char="-"/>
              <a:tabLst>
                <a:tab pos="697865" algn="l"/>
                <a:tab pos="698500" algn="l"/>
              </a:tabLst>
            </a:pPr>
            <a:r>
              <a:rPr sz="1600" spc="-5" dirty="0">
                <a:latin typeface="Arial"/>
                <a:cs typeface="Arial"/>
              </a:rPr>
              <a:t>Laundry (with the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person)</a:t>
            </a:r>
            <a:endParaRPr sz="1600">
              <a:latin typeface="Arial"/>
              <a:cs typeface="Arial"/>
            </a:endParaRPr>
          </a:p>
          <a:p>
            <a:pPr marL="697865" lvl="1" indent="-284480">
              <a:lnSpc>
                <a:spcPct val="100000"/>
              </a:lnSpc>
              <a:spcBef>
                <a:spcPts val="385"/>
              </a:spcBef>
              <a:buClr>
                <a:srgbClr val="99CCFF"/>
              </a:buClr>
              <a:buSzPct val="68750"/>
              <a:buChar char="-"/>
              <a:tabLst>
                <a:tab pos="697865" algn="l"/>
                <a:tab pos="698500" algn="l"/>
              </a:tabLst>
            </a:pPr>
            <a:r>
              <a:rPr sz="1600" spc="-5" dirty="0">
                <a:latin typeface="Arial"/>
                <a:cs typeface="Arial"/>
              </a:rPr>
              <a:t>Routine Household Care/Maintenance (with the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person)</a:t>
            </a:r>
            <a:endParaRPr sz="1600">
              <a:latin typeface="Arial"/>
              <a:cs typeface="Arial"/>
            </a:endParaRPr>
          </a:p>
          <a:p>
            <a:pPr marL="697865" marR="808990" lvl="1" indent="-284480">
              <a:lnSpc>
                <a:spcPct val="100000"/>
              </a:lnSpc>
              <a:spcBef>
                <a:spcPts val="380"/>
              </a:spcBef>
              <a:buClr>
                <a:srgbClr val="99CCFF"/>
              </a:buClr>
              <a:buSzPct val="68750"/>
              <a:buChar char="-"/>
              <a:tabLst>
                <a:tab pos="697865" algn="l"/>
                <a:tab pos="698500" algn="l"/>
              </a:tabLst>
            </a:pPr>
            <a:r>
              <a:rPr sz="1600" dirty="0">
                <a:latin typeface="Arial"/>
                <a:cs typeface="Arial"/>
              </a:rPr>
              <a:t>Activities </a:t>
            </a:r>
            <a:r>
              <a:rPr sz="1600" spc="-5" dirty="0">
                <a:latin typeface="Arial"/>
                <a:cs typeface="Arial"/>
              </a:rPr>
              <a:t>of Daily </a:t>
            </a:r>
            <a:r>
              <a:rPr sz="1600" dirty="0">
                <a:latin typeface="Arial"/>
                <a:cs typeface="Arial"/>
              </a:rPr>
              <a:t>Living: </a:t>
            </a:r>
            <a:r>
              <a:rPr sz="1600" spc="-5" dirty="0">
                <a:latin typeface="Arial"/>
                <a:cs typeface="Arial"/>
              </a:rPr>
              <a:t>teaching, providing verbal prompts, reminde  guidance, or monitoring to teach the person any of these</a:t>
            </a:r>
            <a:r>
              <a:rPr sz="1600" spc="1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skills.</a:t>
            </a:r>
            <a:endParaRPr sz="1600">
              <a:latin typeface="Arial"/>
              <a:cs typeface="Arial"/>
            </a:endParaRPr>
          </a:p>
          <a:p>
            <a:pPr marL="697865" lvl="1" indent="-284480">
              <a:lnSpc>
                <a:spcPct val="100000"/>
              </a:lnSpc>
              <a:spcBef>
                <a:spcPts val="385"/>
              </a:spcBef>
              <a:buClr>
                <a:srgbClr val="99CCFF"/>
              </a:buClr>
              <a:buSzPct val="68750"/>
              <a:buChar char="-"/>
              <a:tabLst>
                <a:tab pos="697865" algn="l"/>
                <a:tab pos="698500" algn="l"/>
              </a:tabLst>
            </a:pPr>
            <a:r>
              <a:rPr sz="1600" spc="-5" dirty="0">
                <a:latin typeface="Arial"/>
                <a:cs typeface="Arial"/>
              </a:rPr>
              <a:t>Shopping (with the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person)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956651" y="5263976"/>
            <a:ext cx="984421" cy="9737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929392" y="6903057"/>
            <a:ext cx="153035" cy="24066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z="1200" dirty="0">
                <a:latin typeface="Arial Black"/>
                <a:cs typeface="Arial Black"/>
              </a:rPr>
              <a:t>9</a:t>
            </a:fld>
            <a:endParaRPr sz="12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2029</Words>
  <Application>Microsoft Office PowerPoint</Application>
  <PresentationFormat>Custom</PresentationFormat>
  <Paragraphs>343</Paragraphs>
  <Slides>22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Arial Black</vt:lpstr>
      <vt:lpstr>Calibri</vt:lpstr>
      <vt:lpstr>Times New Roman</vt:lpstr>
      <vt:lpstr>Verdana</vt:lpstr>
      <vt:lpstr>Wingdings</vt:lpstr>
      <vt:lpstr>Office Theme</vt:lpstr>
      <vt:lpstr>Taylor’s Special Care  Services, Inc.</vt:lpstr>
      <vt:lpstr>INTRODUCTION - Agenda</vt:lpstr>
      <vt:lpstr>ABOUT TSCS</vt:lpstr>
      <vt:lpstr>TSCS Mission / Vision / Values</vt:lpstr>
      <vt:lpstr>TSCS Mission / Vision / Values</vt:lpstr>
      <vt:lpstr>ORGANIZATIONAL CHART/                 INCIDENT COMMAND SYSTEM</vt:lpstr>
      <vt:lpstr>OPERATING CAPACITY</vt:lpstr>
      <vt:lpstr>PROGRAMS and SERVICES</vt:lpstr>
      <vt:lpstr>PROGRAMS and SERVICES</vt:lpstr>
      <vt:lpstr>PROGRAMS and SERVICES</vt:lpstr>
      <vt:lpstr>SERVICES</vt:lpstr>
      <vt:lpstr>SERVICES - COUNSELING</vt:lpstr>
      <vt:lpstr>SERVICES - SUPPORTS</vt:lpstr>
      <vt:lpstr>PERFORMANCE ANALYSIS</vt:lpstr>
      <vt:lpstr>PERFORMANCE ANALYSIS</vt:lpstr>
      <vt:lpstr>PERFORMANCE ANALYSIS</vt:lpstr>
      <vt:lpstr>PERFORMANCE ANALYSIS</vt:lpstr>
      <vt:lpstr>PERFORMANCE ANALYSIS</vt:lpstr>
      <vt:lpstr>PERFORMANCE ANALYSIS</vt:lpstr>
      <vt:lpstr>PERFORMANCE ANALYSIS</vt:lpstr>
      <vt:lpstr>DOCUMENTATION</vt:lpstr>
      <vt:lpstr>Sample Quiz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- 2015-2016 INTRO TO TSCS - NEO PRESENTATION - SERVICES [Compatibility Mode]</dc:title>
  <dc:creator>spop</dc:creator>
  <cp:lastModifiedBy>Chasity Wood</cp:lastModifiedBy>
  <cp:revision>6</cp:revision>
  <cp:lastPrinted>2023-07-06T15:28:01Z</cp:lastPrinted>
  <dcterms:created xsi:type="dcterms:W3CDTF">2019-05-16T12:57:48Z</dcterms:created>
  <dcterms:modified xsi:type="dcterms:W3CDTF">2023-07-06T15:45:07Z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2015-03-26T00:00:00Z</vt:filetime>
  </property>
  <property fmtid="{D5CDD505-2E9C-101B-9397-08002B2CF9AE}" pid="3" name="Creator">
    <vt:lpwstr>PrimoPDF http://www.primopdf.com</vt:lpwstr>
  </property>
  <property fmtid="{D5CDD505-2E9C-101B-9397-08002B2CF9AE}" pid="4" name="LastSaved">
    <vt:filetime>2019-05-16T00:00:00Z</vt:filetime>
  </property>
</Properties>
</file>